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79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80" r:id="rId13"/>
    <p:sldId id="274" r:id="rId14"/>
  </p:sldIdLst>
  <p:sldSz cx="9144000" cy="6858000" type="screen4x3"/>
  <p:notesSz cx="6858000" cy="9144000"/>
  <p:embeddedFontLst>
    <p:embeddedFont>
      <p:font typeface="Romana Script" charset="-52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5F09"/>
    <a:srgbClr val="002B82"/>
    <a:srgbClr val="C85F08"/>
    <a:srgbClr val="A95007"/>
    <a:srgbClr val="2E6EBC"/>
    <a:srgbClr val="DF3C0F"/>
    <a:srgbClr val="6CA62C"/>
    <a:srgbClr val="E4931C"/>
    <a:srgbClr val="FFE89F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A744C-FE01-496A-A041-ED93458D1002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artinki.me/pic/201306/1600x1200/kartinki.me-12514.jpg" TargetMode="External"/><Relationship Id="rId3" Type="http://schemas.openxmlformats.org/officeDocument/2006/relationships/hyperlink" Target="https://img-fotki.yandex.ru/get/93500/59038721.16/0_61b3a7_c6928fbe_orig" TargetMode="External"/><Relationship Id="rId7" Type="http://schemas.openxmlformats.org/officeDocument/2006/relationships/hyperlink" Target="http://s2.pic4you.ru/allimage/y2013/08-12/12216/3703157.png" TargetMode="External"/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zezete2.z.e.pic.centerblog.net/o/d88658cb.png" TargetMode="External"/><Relationship Id="rId5" Type="http://schemas.openxmlformats.org/officeDocument/2006/relationships/hyperlink" Target="https://img-fotki.yandex.ru/get/201221/59038721.16/0_61b38c_f06fe170_orig" TargetMode="External"/><Relationship Id="rId4" Type="http://schemas.openxmlformats.org/officeDocument/2006/relationships/hyperlink" Target="http://img-fotki.yandex.ru/get/9480/134091466.a6/0_c22de_a4b903d6_ori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71600" y="260648"/>
            <a:ext cx="7200800" cy="4414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ln w="1905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Математический диктант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ln w="1905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по теме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 smtClean="0">
                <a:ln w="1905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«Сложение и вычитание.</a:t>
            </a:r>
            <a:endParaRPr lang="ru-RU" sz="4000" b="1" dirty="0">
              <a:ln w="19050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Romana Script" pitchFamily="34" charset="-52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905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Числа от </a:t>
            </a:r>
            <a:r>
              <a:rPr lang="ru-RU" sz="4000" b="1" dirty="0" smtClean="0">
                <a:ln w="1905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11 </a:t>
            </a:r>
            <a:r>
              <a:rPr lang="ru-RU" sz="4000" b="1" dirty="0">
                <a:ln w="1905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до </a:t>
            </a:r>
            <a:r>
              <a:rPr lang="ru-RU" sz="4000" b="1" dirty="0" smtClean="0">
                <a:ln w="1905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20</a:t>
            </a:r>
            <a:r>
              <a:rPr lang="ru-RU" sz="4000" b="1" dirty="0">
                <a:ln w="1905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905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Часть 1</a:t>
            </a: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1700" y="6381327"/>
            <a:ext cx="5400600" cy="452569"/>
          </a:xfrm>
          <a:prstGeom prst="roundRect">
            <a:avLst>
              <a:gd name="adj" fmla="val 1782"/>
            </a:avLst>
          </a:prstGeom>
          <a:solidFill>
            <a:schemeClr val="bg1"/>
          </a:solidFill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Вопрос 1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54868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Найдите сумму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чисел 7 и 4.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766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1700" y="6381327"/>
            <a:ext cx="5400600" cy="452569"/>
          </a:xfrm>
          <a:prstGeom prst="roundRect">
            <a:avLst>
              <a:gd name="adj" fmla="val 1782"/>
            </a:avLst>
          </a:prstGeom>
          <a:solidFill>
            <a:schemeClr val="bg1"/>
          </a:solidFill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Вопрос 2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54868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Первое слагаемое 8, второе слагаемое 5. Чему равна сумма?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065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1700" y="6381327"/>
            <a:ext cx="5400600" cy="452569"/>
          </a:xfrm>
          <a:prstGeom prst="roundRect">
            <a:avLst>
              <a:gd name="adj" fmla="val 1782"/>
            </a:avLst>
          </a:prstGeom>
          <a:solidFill>
            <a:schemeClr val="bg1"/>
          </a:solidFill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Вопрос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54868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К числу 9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прибавьте 2.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404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1700" y="6381327"/>
            <a:ext cx="5400600" cy="452569"/>
          </a:xfrm>
          <a:prstGeom prst="roundRect">
            <a:avLst>
              <a:gd name="adj" fmla="val 1782"/>
            </a:avLst>
          </a:prstGeom>
          <a:solidFill>
            <a:schemeClr val="bg1"/>
          </a:solidFill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Вопрос 4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54868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Первое слагаемое равно 3, сумма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равна 12. Чему равно второе слагаемое?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660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1700" y="6381327"/>
            <a:ext cx="5400600" cy="452569"/>
          </a:xfrm>
          <a:prstGeom prst="roundRect">
            <a:avLst>
              <a:gd name="adj" fmla="val 1782"/>
            </a:avLst>
          </a:prstGeom>
          <a:solidFill>
            <a:schemeClr val="bg1"/>
          </a:solidFill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Вопрос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5</a:t>
            </a: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54868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Число 9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увеличьте на 4.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36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1700" y="6381327"/>
            <a:ext cx="5400600" cy="452569"/>
          </a:xfrm>
          <a:prstGeom prst="roundRect">
            <a:avLst>
              <a:gd name="adj" fmla="val 1782"/>
            </a:avLst>
          </a:prstGeom>
          <a:solidFill>
            <a:schemeClr val="bg1"/>
          </a:solidFill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Вопрос 6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54868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Найдите сумму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чисел 8 и 4.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295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1700" y="6381327"/>
            <a:ext cx="5400600" cy="452569"/>
          </a:xfrm>
          <a:prstGeom prst="roundRect">
            <a:avLst>
              <a:gd name="adj" fmla="val 1782"/>
            </a:avLst>
          </a:prstGeom>
          <a:solidFill>
            <a:schemeClr val="bg1"/>
          </a:solidFill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Вопрос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7</a:t>
            </a: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54868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Найдите разность чисел 18 и 10.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405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1700" y="6381327"/>
            <a:ext cx="5400600" cy="452569"/>
          </a:xfrm>
          <a:prstGeom prst="roundRect">
            <a:avLst>
              <a:gd name="adj" fmla="val 1782"/>
            </a:avLst>
          </a:prstGeom>
          <a:solidFill>
            <a:schemeClr val="bg1"/>
          </a:solidFill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Вопрос 8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54868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Запишите число, которое на 1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меньше, чем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число 20.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342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1700" y="6381327"/>
            <a:ext cx="5400600" cy="452569"/>
          </a:xfrm>
          <a:prstGeom prst="roundRect">
            <a:avLst>
              <a:gd name="adj" fmla="val 1782"/>
            </a:avLst>
          </a:prstGeom>
          <a:solidFill>
            <a:schemeClr val="bg1"/>
          </a:solidFill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Вопрос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9</a:t>
            </a: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54868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Что больше: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</a:rPr>
              <a:t>9 см или 1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</a:rPr>
              <a:t>дм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/>
              </a:rPr>
              <a:t>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298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1700" y="6381327"/>
            <a:ext cx="5400600" cy="452569"/>
          </a:xfrm>
          <a:prstGeom prst="roundRect">
            <a:avLst>
              <a:gd name="adj" fmla="val 1782"/>
            </a:avLst>
          </a:prstGeom>
          <a:solidFill>
            <a:schemeClr val="bg1"/>
          </a:solidFill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Вопрос 10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260648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Длина одного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отрезка 1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дм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а другого – 7 см.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На сколько см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длина первого отрезка больше длины второго?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96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672268" y="548680"/>
            <a:ext cx="5760641" cy="72008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Проверьте себя</a:t>
            </a:r>
            <a:endParaRPr lang="ru-RU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672268" y="1556792"/>
            <a:ext cx="6068083" cy="3672408"/>
          </a:xfrm>
          <a:prstGeom prst="rect">
            <a:avLst/>
          </a:prstGeom>
        </p:spPr>
        <p:txBody>
          <a:bodyPr numCol="2"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1.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11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2.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13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3.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11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4. 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9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5.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13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6.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12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7. 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8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8.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19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9.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 </a:t>
            </a:r>
            <a:r>
              <a:rPr lang="ru-RU" sz="48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дм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10. 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н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а 3 см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ru-RU" sz="48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82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1" y="1268760"/>
            <a:ext cx="7200800" cy="318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Автор шаблона: </a:t>
            </a:r>
            <a:r>
              <a:rPr lang="ru-RU" sz="1400" b="1" i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Ранько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Елена Алексеевна </a:t>
            </a:r>
            <a:r>
              <a:rPr lang="en-US" sz="14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  <a:hlinkClick r:id="rId2"/>
              </a:rPr>
              <a:t>http://elenaranko.ucoz.ru/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ru-RU" sz="1400" b="1" i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Пчелки:</a:t>
            </a:r>
          </a:p>
          <a:p>
            <a:pPr>
              <a:lnSpc>
                <a:spcPct val="114000"/>
              </a:lnSpc>
            </a:pPr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  <a:hlinkClick r:id="rId3"/>
              </a:rPr>
              <a:t>https://img-fotki.yandex.ru/get/93500/59038721.16/0_61b3a7_c6928fbe_orig</a:t>
            </a:r>
            <a:endParaRPr lang="ru-RU" sz="1200" i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  <a:hlinkClick r:id="rId4"/>
              </a:rPr>
              <a:t>http://img-fotki.yandex.ru/get/9480/134091466.a6/0_c22de_a4b903d6_orig</a:t>
            </a:r>
            <a:r>
              <a:rPr lang="ru-RU" sz="12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Ведро с медом:</a:t>
            </a:r>
          </a:p>
          <a:p>
            <a:pPr>
              <a:lnSpc>
                <a:spcPct val="114000"/>
              </a:lnSpc>
            </a:pPr>
            <a:r>
              <a:rPr lang="en-US" sz="14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  <a:hlinkClick r:id="rId5"/>
              </a:rPr>
              <a:t>https://img-fotki.yandex.ru/get/201221/59038721.16/0_61b38c_f06fe170_orig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Синий цветок:</a:t>
            </a:r>
          </a:p>
          <a:p>
            <a:pPr>
              <a:lnSpc>
                <a:spcPct val="114000"/>
              </a:lnSpc>
            </a:pPr>
            <a:r>
              <a:rPr lang="en-US" sz="14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  <a:hlinkClick r:id="rId6"/>
              </a:rPr>
              <a:t>http://zezete2.z.e.pic.centerblog.net/o/d88658cb.png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Декор:</a:t>
            </a:r>
          </a:p>
          <a:p>
            <a:pPr>
              <a:lnSpc>
                <a:spcPct val="114000"/>
              </a:lnSpc>
            </a:pPr>
            <a:r>
              <a:rPr lang="en-US" sz="14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  <a:hlinkClick r:id="rId7"/>
              </a:rPr>
              <a:t>http://s2.pic4you.ru/allimage/y2013/08-12/12216/3703157.png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Фон:  </a:t>
            </a:r>
          </a:p>
          <a:p>
            <a:pPr>
              <a:lnSpc>
                <a:spcPct val="114000"/>
              </a:lnSpc>
            </a:pPr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  <a:hlinkClick r:id="rId8"/>
              </a:rPr>
              <a:t>http://www.kartinki.me/pic/201306/1600x1200/kartinki.me-12514.jpg</a:t>
            </a:r>
            <a:r>
              <a:rPr lang="ru-RU" sz="12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</a:t>
            </a:r>
          </a:p>
          <a:p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Алимпиева 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М. Н., Векшина Т. В. Математические диктанты. 1 класс. М.: ВАКО,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2017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406656" y="332656"/>
            <a:ext cx="8342521" cy="57606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Информационные источники</a:t>
            </a:r>
            <a:endParaRPr lang="ru-RU" sz="3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97954" y="5589240"/>
            <a:ext cx="4320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На момент создания ресурса все ссылки являются активными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! 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2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2036</TotalTime>
  <Words>217</Words>
  <Application>Microsoft Office PowerPoint</Application>
  <PresentationFormat>Экран (4:3)</PresentationFormat>
  <Paragraphs>54</Paragraphs>
  <Slides>13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Romana Script</vt:lpstr>
      <vt:lpstr>Times New Roman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Информационные источники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Сложение и вычитание. Числа 11 до 20.</dc:title>
  <dc:creator>Фокина Лидия Петровна</dc:creator>
  <cp:keywords>Математичский диктант</cp:keywords>
  <cp:lastModifiedBy>Рафаэль</cp:lastModifiedBy>
  <cp:revision>132</cp:revision>
  <dcterms:created xsi:type="dcterms:W3CDTF">2013-08-23T08:38:35Z</dcterms:created>
  <dcterms:modified xsi:type="dcterms:W3CDTF">2020-04-28T05:00:07Z</dcterms:modified>
</cp:coreProperties>
</file>