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5"/>
  </p:notesMasterIdLst>
  <p:sldIdLst>
    <p:sldId id="259" r:id="rId2"/>
    <p:sldId id="257" r:id="rId3"/>
    <p:sldId id="258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ECDD8A-995F-4881-B9DF-CA64F6914352}">
          <p14:sldIdLst/>
        </p14:section>
        <p14:section name="Раздел без заголовка" id="{D48D5581-438C-4F67-B096-DC07AEBFF20D}">
          <p14:sldIdLst>
            <p14:sldId id="259"/>
            <p14:sldId id="257"/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3716" autoAdjust="0"/>
  </p:normalViewPr>
  <p:slideViewPr>
    <p:cSldViewPr>
      <p:cViewPr varScale="1">
        <p:scale>
          <a:sx n="61" d="100"/>
          <a:sy n="61" d="100"/>
        </p:scale>
        <p:origin x="804" y="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193778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01081671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60839371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47882106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90214015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67805046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50456160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50598531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22286345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94944120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8345426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05005181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469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25D21D-F6F4-4C16-BCC1-9ED6C39BBDF6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847065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3888" y="123478"/>
            <a:ext cx="1728192" cy="641722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Гандбол</a:t>
            </a:r>
            <a:endParaRPr lang="ru-RU" sz="32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5566"/>
            <a:ext cx="9144000" cy="422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88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4553"/>
            <a:ext cx="9144000" cy="20882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39702"/>
            <a:ext cx="4932040" cy="30025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2139701"/>
            <a:ext cx="4211960" cy="3002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52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5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09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3398</TotalTime>
  <Words>1</Words>
  <Application>Microsoft Office PowerPoint</Application>
  <PresentationFormat>Экран (16:9)</PresentationFormat>
  <Paragraphs>1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Гандбол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Научная конференция      по Кикбоксингу      ТЕМА: ИССЛЕДОВАНИЯ ВЛИЯНИЯ КИКБОКСИНГА НА ФИЗИЧЕСКОЕ СОСТОЯНИЕ ШКОЛЬНИКА.</dc:title>
  <cp:lastModifiedBy>3б</cp:lastModifiedBy>
  <cp:revision>79</cp:revision>
  <dcterms:modified xsi:type="dcterms:W3CDTF">2020-05-11T09:06:44Z</dcterms:modified>
</cp:coreProperties>
</file>