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ECDD8A-995F-4881-B9DF-CA64F6914352}">
          <p14:sldIdLst/>
        </p14:section>
        <p14:section name="Раздел без заголовка" id="{D48D5581-438C-4F67-B096-DC07AEBFF20D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16" autoAdjust="0"/>
  </p:normalViewPr>
  <p:slideViewPr>
    <p:cSldViewPr>
      <p:cViewPr varScale="1">
        <p:scale>
          <a:sx n="61" d="100"/>
          <a:sy n="61" d="100"/>
        </p:scale>
        <p:origin x="80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3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08167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83937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788210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2140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8050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45616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59853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286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441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34542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500518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9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4706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49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4499992" cy="5140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255"/>
            <a:ext cx="4644008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6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85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6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85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3429</TotalTime>
  <Words>0</Words>
  <Application>Microsoft Office PowerPoint</Application>
  <PresentationFormat>Экран (16:9)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Научная конференция      по Кикбоксингу      ТЕМА: ИССЛЕДОВАНИЯ ВЛИЯНИЯ КИКБОКСИНГА НА ФИЗИЧЕСКОЕ СОСТОЯНИЕ ШКОЛЬНИКА.</dc:title>
  <cp:lastModifiedBy>3б</cp:lastModifiedBy>
  <cp:revision>80</cp:revision>
  <dcterms:modified xsi:type="dcterms:W3CDTF">2020-05-11T08:30:24Z</dcterms:modified>
</cp:coreProperties>
</file>