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ECDD8A-995F-4881-B9DF-CA64F6914352}">
          <p14:sldIdLst/>
        </p14:section>
        <p14:section name="Раздел без заголовка" id="{D48D5581-438C-4F67-B096-DC07AEBFF20D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716" autoAdjust="0"/>
  </p:normalViewPr>
  <p:slideViewPr>
    <p:cSldViewPr>
      <p:cViewPr varScale="1">
        <p:scale>
          <a:sx n="61" d="100"/>
          <a:sy n="61" d="100"/>
        </p:scale>
        <p:origin x="804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19377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1081671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0839371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7882106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021401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7805046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45616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598531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2286345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494412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834542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500518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69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5D21D-F6F4-4C16-BCC1-9ED6C39BBDF6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4706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74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45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29305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31789"/>
            <a:ext cx="4788024" cy="22104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2931789"/>
            <a:ext cx="4355976" cy="221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01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99992" cy="5140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255"/>
            <a:ext cx="4644008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9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32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45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3443</TotalTime>
  <Words>0</Words>
  <Application>Microsoft Office PowerPoint</Application>
  <PresentationFormat>Экран (16:9)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Научная конференция      по Кикбоксингу      ТЕМА: ИССЛЕДОВАНИЯ ВЛИЯНИЯ КИКБОКСИНГА НА ФИЗИЧЕСКОЕ СОСТОЯНИЕ ШКОЛЬНИКА.</dc:title>
  <cp:lastModifiedBy>3б</cp:lastModifiedBy>
  <cp:revision>83</cp:revision>
  <dcterms:modified xsi:type="dcterms:W3CDTF">2020-05-16T12:51:24Z</dcterms:modified>
</cp:coreProperties>
</file>