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5"/>
  </p:notesMasterIdLst>
  <p:sldIdLst>
    <p:sldId id="256" r:id="rId2"/>
    <p:sldId id="257" r:id="rId3"/>
    <p:sldId id="258" r:id="rId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Раздел по умолчанию" id="{B3ECDD8A-995F-4881-B9DF-CA64F6914352}">
          <p14:sldIdLst/>
        </p14:section>
        <p14:section name="Раздел без заголовка" id="{D48D5581-438C-4F67-B096-DC07AEBFF20D}">
          <p14:sldIdLst>
            <p14:sldId id="256"/>
            <p14:sldId id="257"/>
            <p14:sldId id="258"/>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3716" autoAdjust="0"/>
  </p:normalViewPr>
  <p:slideViewPr>
    <p:cSldViewPr>
      <p:cViewPr varScale="1">
        <p:scale>
          <a:sx n="61" d="100"/>
          <a:sy n="61" d="100"/>
        </p:scale>
        <p:origin x="804"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24193778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841772"/>
            <a:ext cx="6858000" cy="1790700"/>
          </a:xfrm>
        </p:spPr>
        <p:txBody>
          <a:bodyPr anchor="b"/>
          <a:lstStyle>
            <a:lvl1pPr algn="ctr">
              <a:defRPr sz="45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925D21D-F6F4-4C16-BCC1-9ED6C39BBDF6}" type="datetimeFigureOut">
              <a:rPr lang="ru-RU" smtClean="0"/>
              <a:t>16.05.2020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101081671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925D21D-F6F4-4C16-BCC1-9ED6C39BBDF6}" type="datetimeFigureOut">
              <a:rPr lang="ru-RU" smtClean="0"/>
              <a:t>16.05.2020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260839371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282304"/>
            <a:ext cx="7886700" cy="2139553"/>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925D21D-F6F4-4C16-BCC1-9ED6C39BBDF6}" type="datetimeFigureOut">
              <a:rPr lang="ru-RU" smtClean="0"/>
              <a:t>16.05.2020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347882106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369219"/>
            <a:ext cx="3886200" cy="32635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369219"/>
            <a:ext cx="3886200" cy="32635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925D21D-F6F4-4C16-BCC1-9ED6C39BBDF6}" type="datetimeFigureOut">
              <a:rPr lang="ru-RU" smtClean="0"/>
              <a:t>16.05.2020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190214015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273844"/>
            <a:ext cx="7886700" cy="994172"/>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629842" y="1878806"/>
            <a:ext cx="3868340" cy="276344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29150" y="1878806"/>
            <a:ext cx="3887391" cy="276344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925D21D-F6F4-4C16-BCC1-9ED6C39BBDF6}" type="datetimeFigureOut">
              <a:rPr lang="ru-RU" smtClean="0"/>
              <a:t>16.05.2020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167805046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925D21D-F6F4-4C16-BCC1-9ED6C39BBDF6}" type="datetimeFigureOut">
              <a:rPr lang="ru-RU" smtClean="0"/>
              <a:t>16.05.2020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350456160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925D21D-F6F4-4C16-BCC1-9ED6C39BBDF6}" type="datetimeFigureOut">
              <a:rPr lang="ru-RU" smtClean="0"/>
              <a:t>16.05.2020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350598531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42900"/>
            <a:ext cx="2949178" cy="120015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E925D21D-F6F4-4C16-BCC1-9ED6C39BBDF6}" type="datetimeFigureOut">
              <a:rPr lang="ru-RU" smtClean="0"/>
              <a:t>16.05.2020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322286345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42900"/>
            <a:ext cx="2949178" cy="120015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E925D21D-F6F4-4C16-BCC1-9ED6C39BBDF6}" type="datetimeFigureOut">
              <a:rPr lang="ru-RU" smtClean="0"/>
              <a:t>16.05.2020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194944120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925D21D-F6F4-4C16-BCC1-9ED6C39BBDF6}" type="datetimeFigureOut">
              <a:rPr lang="ru-RU" smtClean="0"/>
              <a:t>16.05.2020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48345426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273844"/>
            <a:ext cx="1971675" cy="4358879"/>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273844"/>
            <a:ext cx="5800725" cy="435887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925D21D-F6F4-4C16-BCC1-9ED6C39BBDF6}" type="datetimeFigureOut">
              <a:rPr lang="ru-RU" smtClean="0"/>
              <a:t>16.05.2020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105005181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pPr marL="0" lvl="0" indent="0" algn="r" rtl="0">
                <a:spcBef>
                  <a:spcPts val="0"/>
                </a:spcBef>
                <a:spcAft>
                  <a:spcPts val="0"/>
                </a:spcAft>
                <a:buNone/>
              </a:pPr>
              <a:t>‹#›</a:t>
            </a:fld>
            <a:endParaRPr/>
          </a:p>
        </p:txBody>
      </p:sp>
    </p:spTree>
    <p:extLst>
      <p:ext uri="{BB962C8B-B14F-4D97-AF65-F5344CB8AC3E}">
        <p14:creationId xmlns:p14="http://schemas.microsoft.com/office/powerpoint/2010/main" val="3424697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925D21D-F6F4-4C16-BCC1-9ED6C39BBDF6}" type="datetimeFigureOut">
              <a:rPr lang="ru-RU" smtClean="0"/>
              <a:t>16.05.2020</a:t>
            </a:fld>
            <a:endParaRPr lang="ru-RU"/>
          </a:p>
        </p:txBody>
      </p:sp>
      <p:sp>
        <p:nvSpPr>
          <p:cNvPr id="5" name="Нижний колонтитул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ru" smtClean="0"/>
              <a:pPr marL="0" lvl="0" indent="0" algn="r" rtl="0">
                <a:spcBef>
                  <a:spcPts val="0"/>
                </a:spcBef>
                <a:spcAft>
                  <a:spcPts val="0"/>
                </a:spcAft>
                <a:buNone/>
              </a:pPr>
              <a:t>‹#›</a:t>
            </a:fld>
            <a:endParaRPr lang="ru"/>
          </a:p>
        </p:txBody>
      </p:sp>
    </p:spTree>
    <p:extLst>
      <p:ext uri="{BB962C8B-B14F-4D97-AF65-F5344CB8AC3E}">
        <p14:creationId xmlns:p14="http://schemas.microsoft.com/office/powerpoint/2010/main" val="28470650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39752" y="195486"/>
            <a:ext cx="4879862" cy="400110"/>
          </a:xfrm>
          <a:prstGeom prst="rect">
            <a:avLst/>
          </a:prstGeom>
        </p:spPr>
        <p:txBody>
          <a:bodyPr wrap="none">
            <a:spAutoFit/>
          </a:bodyPr>
          <a:lstStyle/>
          <a:p>
            <a:r>
              <a:rPr lang="ru-RU" sz="2000" dirty="0"/>
              <a:t>Качества бегуна на средние дистанции</a:t>
            </a:r>
          </a:p>
        </p:txBody>
      </p:sp>
      <p:sp>
        <p:nvSpPr>
          <p:cNvPr id="5" name="Прямоугольник 4"/>
          <p:cNvSpPr/>
          <p:nvPr/>
        </p:nvSpPr>
        <p:spPr>
          <a:xfrm>
            <a:off x="611560" y="915566"/>
            <a:ext cx="4572000" cy="1384995"/>
          </a:xfrm>
          <a:prstGeom prst="rect">
            <a:avLst/>
          </a:prstGeom>
        </p:spPr>
        <p:txBody>
          <a:bodyPr>
            <a:spAutoFit/>
          </a:bodyPr>
          <a:lstStyle/>
          <a:p>
            <a:r>
              <a:rPr lang="ru-RU" dirty="0">
                <a:solidFill>
                  <a:srgbClr val="1D1D1B"/>
                </a:solidFill>
                <a:latin typeface="robotoregular"/>
              </a:rPr>
              <a:t>Какие качества необходимы бегуну, чтобы успешно преодолевать от 600 до 3000 метров? На первый взгляд это расстояние кажется не большим, однако даже подготовленные спортсмены не всегда показывают хорошее время прохождения средних дистанций.</a:t>
            </a:r>
            <a:endParaRPr lang="ru-RU" dirty="0"/>
          </a:p>
        </p:txBody>
      </p:sp>
      <p:pic>
        <p:nvPicPr>
          <p:cNvPr id="6" name="Рисунок 5"/>
          <p:cNvPicPr>
            <a:picLocks noChangeAspect="1"/>
          </p:cNvPicPr>
          <p:nvPr/>
        </p:nvPicPr>
        <p:blipFill>
          <a:blip r:embed="rId2"/>
          <a:stretch>
            <a:fillRect/>
          </a:stretch>
        </p:blipFill>
        <p:spPr>
          <a:xfrm>
            <a:off x="5183560" y="1563639"/>
            <a:ext cx="2765052" cy="2304256"/>
          </a:xfrm>
          <a:prstGeom prst="rect">
            <a:avLst/>
          </a:prstGeom>
        </p:spPr>
      </p:pic>
      <p:sp>
        <p:nvSpPr>
          <p:cNvPr id="7" name="Прямоугольник 6"/>
          <p:cNvSpPr/>
          <p:nvPr/>
        </p:nvSpPr>
        <p:spPr>
          <a:xfrm>
            <a:off x="5277111" y="4011910"/>
            <a:ext cx="2577950" cy="307777"/>
          </a:xfrm>
          <a:prstGeom prst="rect">
            <a:avLst/>
          </a:prstGeom>
        </p:spPr>
        <p:txBody>
          <a:bodyPr wrap="none">
            <a:spAutoFit/>
          </a:bodyPr>
          <a:lstStyle/>
          <a:p>
            <a:r>
              <a:rPr lang="ru-RU" dirty="0"/>
              <a:t>Бегун на средние дистанции</a:t>
            </a:r>
          </a:p>
        </p:txBody>
      </p:sp>
    </p:spTree>
    <p:extLst>
      <p:ext uri="{BB962C8B-B14F-4D97-AF65-F5344CB8AC3E}">
        <p14:creationId xmlns:p14="http://schemas.microsoft.com/office/powerpoint/2010/main" val="1647115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649013" y="339502"/>
            <a:ext cx="2016899" cy="400110"/>
          </a:xfrm>
          <a:prstGeom prst="rect">
            <a:avLst/>
          </a:prstGeom>
        </p:spPr>
        <p:txBody>
          <a:bodyPr wrap="none">
            <a:spAutoFit/>
          </a:bodyPr>
          <a:lstStyle/>
          <a:p>
            <a:pPr algn="ctr"/>
            <a:r>
              <a:rPr lang="ru-RU" sz="2000" b="1" dirty="0">
                <a:solidFill>
                  <a:srgbClr val="1D1D1B"/>
                </a:solidFill>
                <a:latin typeface="robotolight"/>
              </a:rPr>
              <a:t>Цели и задачи</a:t>
            </a:r>
            <a:endParaRPr lang="ru-RU" sz="2000" b="1" dirty="0">
              <a:solidFill>
                <a:srgbClr val="1D1D1B"/>
              </a:solidFill>
              <a:effectLst/>
              <a:latin typeface="robotolight"/>
            </a:endParaRPr>
          </a:p>
        </p:txBody>
      </p:sp>
      <p:sp>
        <p:nvSpPr>
          <p:cNvPr id="5" name="Прямоугольник 4"/>
          <p:cNvSpPr/>
          <p:nvPr/>
        </p:nvSpPr>
        <p:spPr>
          <a:xfrm>
            <a:off x="467544" y="1131590"/>
            <a:ext cx="4572000" cy="1077218"/>
          </a:xfrm>
          <a:prstGeom prst="rect">
            <a:avLst/>
          </a:prstGeom>
        </p:spPr>
        <p:txBody>
          <a:bodyPr>
            <a:spAutoFit/>
          </a:bodyPr>
          <a:lstStyle/>
          <a:p>
            <a:r>
              <a:rPr lang="ru-RU" sz="1600" dirty="0"/>
              <a:t>Цель:</a:t>
            </a:r>
          </a:p>
          <a:p>
            <a:endParaRPr lang="ru-RU" sz="1600" dirty="0"/>
          </a:p>
          <a:p>
            <a:r>
              <a:rPr lang="ru-RU" sz="1600" dirty="0"/>
              <a:t>узнать о беге на средние дистанции и попеременном беге до 2000 метров.</a:t>
            </a:r>
          </a:p>
        </p:txBody>
      </p:sp>
      <p:sp>
        <p:nvSpPr>
          <p:cNvPr id="6" name="Прямоугольник 5"/>
          <p:cNvSpPr/>
          <p:nvPr/>
        </p:nvSpPr>
        <p:spPr>
          <a:xfrm>
            <a:off x="467544" y="3003798"/>
            <a:ext cx="4572000" cy="1384995"/>
          </a:xfrm>
          <a:prstGeom prst="rect">
            <a:avLst/>
          </a:prstGeom>
        </p:spPr>
        <p:txBody>
          <a:bodyPr>
            <a:spAutoFit/>
          </a:bodyPr>
          <a:lstStyle/>
          <a:p>
            <a:r>
              <a:rPr lang="ru-RU" dirty="0"/>
              <a:t>Задачи:</a:t>
            </a:r>
          </a:p>
          <a:p>
            <a:endParaRPr lang="ru-RU" dirty="0"/>
          </a:p>
          <a:p>
            <a:r>
              <a:rPr lang="ru-RU" dirty="0"/>
              <a:t>изучить технические приемы для безопасного и максимально эффективного прохождения средних дистанций;</a:t>
            </a:r>
          </a:p>
          <a:p>
            <a:r>
              <a:rPr lang="ru-RU" dirty="0"/>
              <a:t>узнать понятие и технику высокого старта.</a:t>
            </a:r>
          </a:p>
        </p:txBody>
      </p:sp>
      <p:pic>
        <p:nvPicPr>
          <p:cNvPr id="1026" name="Picture 2" descr="https://resh.edu.ru/uploads/lesson_extract/3933/20190520134438/OEBPS/objects/m_ptls_10_6_2/5c3863a98110cb921414ae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205373"/>
            <a:ext cx="4191000" cy="3183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778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131840" y="267494"/>
            <a:ext cx="3419526" cy="400110"/>
          </a:xfrm>
          <a:prstGeom prst="rect">
            <a:avLst/>
          </a:prstGeom>
        </p:spPr>
        <p:txBody>
          <a:bodyPr wrap="none">
            <a:spAutoFit/>
          </a:bodyPr>
          <a:lstStyle/>
          <a:p>
            <a:r>
              <a:rPr lang="ru-RU" sz="2000" dirty="0"/>
              <a:t>Узнаем, научимся, сможем</a:t>
            </a:r>
          </a:p>
        </p:txBody>
      </p:sp>
      <p:sp>
        <p:nvSpPr>
          <p:cNvPr id="5" name="Прямоугольник 4"/>
          <p:cNvSpPr/>
          <p:nvPr/>
        </p:nvSpPr>
        <p:spPr>
          <a:xfrm>
            <a:off x="467544" y="753066"/>
            <a:ext cx="4572000" cy="1323439"/>
          </a:xfrm>
          <a:prstGeom prst="rect">
            <a:avLst/>
          </a:prstGeom>
        </p:spPr>
        <p:txBody>
          <a:bodyPr>
            <a:spAutoFit/>
          </a:bodyPr>
          <a:lstStyle/>
          <a:p>
            <a:r>
              <a:rPr lang="ru-RU" sz="1600" dirty="0"/>
              <a:t>На уроке</a:t>
            </a:r>
          </a:p>
          <a:p>
            <a:endParaRPr lang="ru-RU" sz="1600" dirty="0"/>
          </a:p>
          <a:p>
            <a:r>
              <a:rPr lang="ru-RU" sz="1600" dirty="0"/>
              <a:t>мы узнаем:</a:t>
            </a:r>
          </a:p>
          <a:p>
            <a:endParaRPr lang="ru-RU" sz="1600" dirty="0"/>
          </a:p>
          <a:p>
            <a:r>
              <a:rPr lang="ru-RU" sz="1600" dirty="0"/>
              <a:t>о беге на средние дистанции</a:t>
            </a:r>
            <a:r>
              <a:rPr lang="ru-RU" dirty="0"/>
              <a:t>;</a:t>
            </a:r>
          </a:p>
        </p:txBody>
      </p:sp>
      <p:sp>
        <p:nvSpPr>
          <p:cNvPr id="6" name="Прямоугольник 5"/>
          <p:cNvSpPr/>
          <p:nvPr/>
        </p:nvSpPr>
        <p:spPr>
          <a:xfrm>
            <a:off x="4841603" y="1923678"/>
            <a:ext cx="4572000" cy="1569660"/>
          </a:xfrm>
          <a:prstGeom prst="rect">
            <a:avLst/>
          </a:prstGeom>
        </p:spPr>
        <p:txBody>
          <a:bodyPr>
            <a:spAutoFit/>
          </a:bodyPr>
          <a:lstStyle/>
          <a:p>
            <a:r>
              <a:rPr lang="ru-RU" sz="1600" dirty="0"/>
              <a:t>мы научимся:</a:t>
            </a:r>
          </a:p>
          <a:p>
            <a:endParaRPr lang="ru-RU" sz="1600" dirty="0"/>
          </a:p>
          <a:p>
            <a:r>
              <a:rPr lang="ru-RU" sz="1600" dirty="0"/>
              <a:t>преодолевать расстояние бегом до 3000 м;</a:t>
            </a:r>
          </a:p>
          <a:p>
            <a:r>
              <a:rPr lang="ru-RU" sz="1600" dirty="0"/>
              <a:t>правильно стартовать и регулировать скорость бега в зависимости от различных условий;</a:t>
            </a:r>
          </a:p>
        </p:txBody>
      </p:sp>
      <p:sp>
        <p:nvSpPr>
          <p:cNvPr id="7" name="Прямоугольник 6"/>
          <p:cNvSpPr/>
          <p:nvPr/>
        </p:nvSpPr>
        <p:spPr>
          <a:xfrm>
            <a:off x="467544" y="3069909"/>
            <a:ext cx="4572000" cy="1815882"/>
          </a:xfrm>
          <a:prstGeom prst="rect">
            <a:avLst/>
          </a:prstGeom>
        </p:spPr>
        <p:txBody>
          <a:bodyPr>
            <a:spAutoFit/>
          </a:bodyPr>
          <a:lstStyle/>
          <a:p>
            <a:r>
              <a:rPr lang="ru-RU" sz="1600" dirty="0"/>
              <a:t>мы сможем:</a:t>
            </a:r>
          </a:p>
          <a:p>
            <a:endParaRPr lang="ru-RU" sz="1600" dirty="0"/>
          </a:p>
          <a:p>
            <a:r>
              <a:rPr lang="ru-RU" sz="1600" dirty="0"/>
              <a:t>различать фазы движения ног, постановки стоп на грунт, положения туловища и головы, движения рук;</a:t>
            </a:r>
          </a:p>
          <a:p>
            <a:r>
              <a:rPr lang="ru-RU" sz="1600" dirty="0"/>
              <a:t>эффективно использовать дыхание во время бега</a:t>
            </a:r>
            <a:r>
              <a:rPr lang="ru-RU" dirty="0"/>
              <a:t>.</a:t>
            </a:r>
          </a:p>
        </p:txBody>
      </p:sp>
    </p:spTree>
    <p:extLst>
      <p:ext uri="{BB962C8B-B14F-4D97-AF65-F5344CB8AC3E}">
        <p14:creationId xmlns:p14="http://schemas.microsoft.com/office/powerpoint/2010/main" val="140494979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3415</TotalTime>
  <Words>150</Words>
  <Application>Microsoft Office PowerPoint</Application>
  <PresentationFormat>Экран (16:9)</PresentationFormat>
  <Paragraphs>25</Paragraphs>
  <Slides>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vt:i4>
      </vt:variant>
    </vt:vector>
  </HeadingPairs>
  <TitlesOfParts>
    <vt:vector size="9" baseType="lpstr">
      <vt:lpstr>Arial</vt:lpstr>
      <vt:lpstr>Calibri</vt:lpstr>
      <vt:lpstr>Calibri Light</vt:lpstr>
      <vt:lpstr>robotolight</vt:lpstr>
      <vt:lpstr>robotoregular</vt:lpstr>
      <vt:lpstr>Тема Office</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Научная конференция      по Кикбоксингу      ТЕМА: ИССЛЕДОВАНИЯ ВЛИЯНИЯ КИКБОКСИНГА НА ФИЗИЧЕСКОЕ СОСТОЯНИЕ ШКОЛЬНИКА.</dc:title>
  <cp:lastModifiedBy>3б</cp:lastModifiedBy>
  <cp:revision>83</cp:revision>
  <dcterms:modified xsi:type="dcterms:W3CDTF">2020-05-16T13:17:29Z</dcterms:modified>
</cp:coreProperties>
</file>