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ECDD8A-995F-4881-B9DF-CA64F6914352}">
          <p14:sldIdLst/>
        </p14:section>
        <p14:section name="Раздел без заголовка" id="{D48D5581-438C-4F67-B096-DC07AEBFF20D}">
          <p14:sldIdLst>
            <p14:sldId id="256"/>
            <p14:sldId id="257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716" autoAdjust="0"/>
  </p:normalViewPr>
  <p:slideViewPr>
    <p:cSldViewPr>
      <p:cViewPr varScale="1">
        <p:scale>
          <a:sx n="61" d="100"/>
          <a:sy n="61" d="100"/>
        </p:scale>
        <p:origin x="804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19377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1081671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083937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7882106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021401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780504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45616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598531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28634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494412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834542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500518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69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4706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51" y="17736"/>
            <a:ext cx="9144000" cy="51257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4891" y="1198230"/>
            <a:ext cx="43973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u="sng" dirty="0">
                <a:solidFill>
                  <a:srgbClr val="1D1D1B"/>
                </a:solidFill>
                <a:latin typeface="robotolight"/>
              </a:rPr>
              <a:t>Специальные беговые упражнения</a:t>
            </a:r>
            <a:endParaRPr lang="ru-RU" sz="2000" u="sng" dirty="0">
              <a:solidFill>
                <a:srgbClr val="1D1D1B"/>
              </a:solidFill>
              <a:latin typeface="robotoligh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366943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Каждое из упражнений – это отработка какого-то элемента бега. Почему так важно их выполнять и какие качества они развивают?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04446" y="29517"/>
            <a:ext cx="4642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Совершенствование навыков бега</a:t>
            </a:r>
          </a:p>
        </p:txBody>
      </p:sp>
    </p:spTree>
    <p:extLst>
      <p:ext uri="{BB962C8B-B14F-4D97-AF65-F5344CB8AC3E}">
        <p14:creationId xmlns:p14="http://schemas.microsoft.com/office/powerpoint/2010/main" val="1096941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12442" y="10552"/>
            <a:ext cx="19191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Цели и задачи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9779" y="41066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Цель:</a:t>
            </a:r>
          </a:p>
          <a:p>
            <a:endParaRPr lang="ru-RU" sz="1600" dirty="0"/>
          </a:p>
          <a:p>
            <a:r>
              <a:rPr lang="ru-RU" sz="1600" dirty="0"/>
              <a:t>выполнить специальные беговые упражнения.</a:t>
            </a:r>
          </a:p>
          <a:p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9779" y="1822973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Задачи:</a:t>
            </a:r>
          </a:p>
          <a:p>
            <a:endParaRPr lang="ru-RU" sz="1600" dirty="0"/>
          </a:p>
          <a:p>
            <a:r>
              <a:rPr lang="ru-RU" sz="1600" dirty="0"/>
              <a:t>узнать о пользе беговых упражнений;</a:t>
            </a:r>
          </a:p>
          <a:p>
            <a:r>
              <a:rPr lang="ru-RU" sz="1600" dirty="0"/>
              <a:t>включить беговые упражнения в разминку.</a:t>
            </a:r>
          </a:p>
        </p:txBody>
      </p:sp>
    </p:spTree>
    <p:extLst>
      <p:ext uri="{BB962C8B-B14F-4D97-AF65-F5344CB8AC3E}">
        <p14:creationId xmlns:p14="http://schemas.microsoft.com/office/powerpoint/2010/main" val="1159690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31840" y="195486"/>
            <a:ext cx="34195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Узнаем, научимся, сможем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9559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На уроке</a:t>
            </a:r>
          </a:p>
          <a:p>
            <a:endParaRPr lang="ru-RU" sz="1600" dirty="0"/>
          </a:p>
          <a:p>
            <a:r>
              <a:rPr lang="ru-RU" sz="1600" dirty="0"/>
              <a:t>мы узнаем:</a:t>
            </a:r>
          </a:p>
          <a:p>
            <a:endParaRPr lang="ru-RU" sz="1600" dirty="0"/>
          </a:p>
          <a:p>
            <a:r>
              <a:rPr lang="ru-RU" sz="1600" dirty="0"/>
              <a:t>про важность беговых упражнений;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31914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мы научимся:</a:t>
            </a:r>
          </a:p>
          <a:p>
            <a:endParaRPr lang="ru-RU" sz="1600" dirty="0"/>
          </a:p>
          <a:p>
            <a:r>
              <a:rPr lang="ru-RU" sz="1600" dirty="0"/>
              <a:t>выполнять новые упражнения</a:t>
            </a:r>
            <a:r>
              <a:rPr lang="ru-RU" dirty="0"/>
              <a:t>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6885" y="355025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мы сможем:</a:t>
            </a:r>
          </a:p>
          <a:p>
            <a:endParaRPr lang="ru-RU" sz="1600" dirty="0"/>
          </a:p>
          <a:p>
            <a:r>
              <a:rPr lang="ru-RU" sz="1600" dirty="0"/>
              <a:t>включать упражнения в разминку и развивать физические качества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36152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3417</TotalTime>
  <Words>85</Words>
  <Application>Microsoft Office PowerPoint</Application>
  <PresentationFormat>Экран (16:9)</PresentationFormat>
  <Paragraphs>23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robotolight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Научная конференция      по Кикбоксингу      ТЕМА: ИССЛЕДОВАНИЯ ВЛИЯНИЯ КИКБОКСИНГА НА ФИЗИЧЕСКОЕ СОСТОЯНИЕ ШКОЛЬНИКА.</dc:title>
  <cp:lastModifiedBy>3б</cp:lastModifiedBy>
  <cp:revision>74</cp:revision>
  <dcterms:modified xsi:type="dcterms:W3CDTF">2020-05-16T12:31:15Z</dcterms:modified>
</cp:coreProperties>
</file>