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ECDD8A-995F-4881-B9DF-CA64F6914352}">
          <p14:sldIdLst/>
        </p14:section>
        <p14:section name="Раздел без заголовка" id="{D48D5581-438C-4F67-B096-DC07AEBFF20D}">
          <p14:sldIdLst>
            <p14:sldId id="256"/>
            <p14:sldId id="257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716" autoAdjust="0"/>
  </p:normalViewPr>
  <p:slideViewPr>
    <p:cSldViewPr>
      <p:cViewPr>
        <p:scale>
          <a:sx n="100" d="100"/>
          <a:sy n="100" d="100"/>
        </p:scale>
        <p:origin x="540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19377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1081671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083937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7882106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021401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780504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45616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598531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28634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494412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834542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500518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69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4706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4048" y="123228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600" dirty="0">
                <a:solidFill>
                  <a:srgbClr val="1D1D1B"/>
                </a:solidFill>
                <a:latin typeface="robotoregular"/>
              </a:rPr>
              <a:t>Футбол - прекрасная игра, которую любят миллионы. Умеете ли вы в неё играть?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009" y="143263"/>
            <a:ext cx="126807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69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" y="0"/>
            <a:ext cx="9144000" cy="5143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94448" y="190465"/>
            <a:ext cx="20168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robotolight"/>
              </a:rPr>
              <a:t>Цели и задачи</a:t>
            </a:r>
            <a:endParaRPr lang="ru-RU" sz="2000" b="1" dirty="0">
              <a:solidFill>
                <a:srgbClr val="C00000"/>
              </a:solidFill>
              <a:latin typeface="robotoligh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95563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D1D1B"/>
                </a:solidFill>
                <a:latin typeface="robotobold"/>
              </a:rPr>
              <a:t>Цель:</a:t>
            </a:r>
            <a:endParaRPr lang="ru-RU" sz="1600" dirty="0">
              <a:solidFill>
                <a:srgbClr val="1D1D1B"/>
              </a:solidFill>
              <a:latin typeface="robotoregula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D1D1B"/>
                </a:solidFill>
                <a:latin typeface="robotoregular"/>
              </a:rPr>
              <a:t>повторить материал предыдущих уроков про футбол.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20111" y="211072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D1D1B"/>
                </a:solidFill>
                <a:latin typeface="robotobold"/>
              </a:rPr>
              <a:t>Задачи:</a:t>
            </a:r>
            <a:endParaRPr lang="ru-RU" sz="1600" dirty="0">
              <a:solidFill>
                <a:srgbClr val="1D1D1B"/>
              </a:solidFill>
              <a:latin typeface="robotoregula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D1D1B"/>
                </a:solidFill>
                <a:latin typeface="robotoregular"/>
              </a:rPr>
              <a:t>усвоить полученные знания</a:t>
            </a:r>
            <a:r>
              <a:rPr lang="ru-RU" dirty="0">
                <a:solidFill>
                  <a:srgbClr val="1D1D1B"/>
                </a:solidFill>
                <a:latin typeface="robotoregular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652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74"/>
            <a:ext cx="9144000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37556" y="267494"/>
            <a:ext cx="36150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robotolight"/>
              </a:rPr>
              <a:t>Узнаем, научимся, сможем</a:t>
            </a:r>
            <a:endParaRPr lang="ru-RU" sz="2000" b="1" dirty="0">
              <a:solidFill>
                <a:srgbClr val="C00000"/>
              </a:solidFill>
              <a:effectLst/>
              <a:latin typeface="robotoligh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37556" y="68474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D1D1B"/>
                </a:solidFill>
                <a:latin typeface="robotobold"/>
              </a:rPr>
              <a:t>На уроке</a:t>
            </a:r>
            <a:endParaRPr lang="ru-RU" sz="1600" dirty="0">
              <a:solidFill>
                <a:srgbClr val="1D1D1B"/>
              </a:solidFill>
              <a:latin typeface="robotoregular"/>
            </a:endParaRPr>
          </a:p>
          <a:p>
            <a:r>
              <a:rPr lang="ru-RU" sz="1600" b="1" dirty="0">
                <a:solidFill>
                  <a:srgbClr val="1D1D1B"/>
                </a:solidFill>
                <a:latin typeface="robotobold"/>
              </a:rPr>
              <a:t>мы узнаем:</a:t>
            </a:r>
            <a:endParaRPr lang="ru-RU" sz="1600" dirty="0">
              <a:solidFill>
                <a:srgbClr val="1D1D1B"/>
              </a:solidFill>
              <a:latin typeface="robotoregula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D1D1B"/>
                </a:solidFill>
                <a:latin typeface="robotoregular"/>
              </a:rPr>
              <a:t>об ударе «щёчкой»;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37556" y="164563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D1D1B"/>
                </a:solidFill>
                <a:latin typeface="robotobold"/>
              </a:rPr>
              <a:t>мы научимся:</a:t>
            </a:r>
            <a:endParaRPr lang="ru-RU" sz="1600" dirty="0">
              <a:solidFill>
                <a:srgbClr val="1D1D1B"/>
              </a:solidFill>
              <a:latin typeface="robotoregula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D1D1B"/>
                </a:solidFill>
                <a:latin typeface="robotoregular"/>
              </a:rPr>
              <a:t>передавать и останавливать мяч;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37556" y="245185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D1D1B"/>
                </a:solidFill>
                <a:latin typeface="robotobold"/>
              </a:rPr>
              <a:t>мы сможем:</a:t>
            </a:r>
            <a:endParaRPr lang="ru-RU" sz="1600" dirty="0">
              <a:solidFill>
                <a:srgbClr val="1D1D1B"/>
              </a:solidFill>
              <a:latin typeface="robotoregula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D1D1B"/>
                </a:solidFill>
                <a:latin typeface="robotoregular"/>
              </a:rPr>
              <a:t>вести мяч.</a:t>
            </a:r>
          </a:p>
        </p:txBody>
      </p:sp>
    </p:spTree>
    <p:extLst>
      <p:ext uri="{BB962C8B-B14F-4D97-AF65-F5344CB8AC3E}">
        <p14:creationId xmlns:p14="http://schemas.microsoft.com/office/powerpoint/2010/main" val="35705397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3387</TotalTime>
  <Words>63</Words>
  <Application>Microsoft Office PowerPoint</Application>
  <PresentationFormat>Экран (16:9)</PresentationFormat>
  <Paragraphs>14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robotobold</vt:lpstr>
      <vt:lpstr>robotolight</vt:lpstr>
      <vt:lpstr>robotoregular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Научная конференция      по Кикбоксингу      ТЕМА: ИССЛЕДОВАНИЯ ВЛИЯНИЯ КИКБОКСИНГА НА ФИЗИЧЕСКОЕ СОСТОЯНИЕ ШКОЛЬНИКА.</dc:title>
  <cp:lastModifiedBy>3б</cp:lastModifiedBy>
  <cp:revision>71</cp:revision>
  <dcterms:modified xsi:type="dcterms:W3CDTF">2020-05-11T06:47:29Z</dcterms:modified>
</cp:coreProperties>
</file>