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33"/>
  </p:notesMasterIdLst>
  <p:sldIdLst>
    <p:sldId id="256" r:id="rId2"/>
    <p:sldId id="268" r:id="rId3"/>
    <p:sldId id="269" r:id="rId4"/>
    <p:sldId id="270" r:id="rId5"/>
    <p:sldId id="283" r:id="rId6"/>
    <p:sldId id="293" r:id="rId7"/>
    <p:sldId id="284" r:id="rId8"/>
    <p:sldId id="285" r:id="rId9"/>
    <p:sldId id="286" r:id="rId10"/>
    <p:sldId id="287" r:id="rId11"/>
    <p:sldId id="288" r:id="rId12"/>
    <p:sldId id="289" r:id="rId13"/>
    <p:sldId id="292" r:id="rId14"/>
    <p:sldId id="291" r:id="rId15"/>
    <p:sldId id="290" r:id="rId16"/>
    <p:sldId id="278" r:id="rId17"/>
    <p:sldId id="279" r:id="rId18"/>
    <p:sldId id="280" r:id="rId19"/>
    <p:sldId id="304" r:id="rId20"/>
    <p:sldId id="281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3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B5FAD-D0AF-498D-AD13-1599C2D8A66E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AE607-4DDD-4818-969D-2008158D8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AE607-4DDD-4818-969D-2008158D807E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9C5DF2B-3BCB-4ACD-AF72-06897CB0D1AB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06A0A2-4FE5-48BF-A5EC-CF2223585F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ransition spd="slow" advTm="3000">
    <p:strips dir="rd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na\Desktop\scho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285728"/>
            <a:ext cx="5772136" cy="827107"/>
          </a:xfrm>
          <a:noFill/>
          <a:ln>
            <a:noFill/>
          </a:ln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</a:rPr>
              <a:t>Работа ШСУ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572140"/>
            <a:ext cx="9144000" cy="78581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Собраться вместе – начало. Остаться вместе – прогресс. </a:t>
            </a:r>
          </a:p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Работать вместе – успех.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Tm="3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7256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Спикер ШСУ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2066" y="2428868"/>
            <a:ext cx="3657600" cy="311944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err="1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Абражеева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Евгения Павловна</a:t>
            </a:r>
            <a:endParaRPr lang="ru-RU" sz="4400" dirty="0"/>
          </a:p>
        </p:txBody>
      </p:sp>
      <p:pic>
        <p:nvPicPr>
          <p:cNvPr id="5" name="Содержимое 4" descr="D:\Рабочий стол\IMG_226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00174"/>
            <a:ext cx="350046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320"/>
            <a:ext cx="857653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Классный час «Выборы спикера ШСУ»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D:\Рабочий стол\для ШСУ\Конкурс\фото\кл.час.выборы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4214842" cy="3161132"/>
          </a:xfrm>
          <a:prstGeom prst="rect">
            <a:avLst/>
          </a:prstGeom>
          <a:noFill/>
        </p:spPr>
      </p:pic>
      <p:pic>
        <p:nvPicPr>
          <p:cNvPr id="1027" name="Picture 3" descr="D:\Рабочий стол\для ШСУ\Конкурс\фото\кл.час.выборы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357562"/>
            <a:ext cx="4000528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Выборы спикера ШСУ</a:t>
            </a:r>
            <a:endParaRPr lang="ru-RU" dirty="0"/>
          </a:p>
        </p:txBody>
      </p:sp>
      <p:pic>
        <p:nvPicPr>
          <p:cNvPr id="2050" name="Picture 2" descr="D:\Рабочий стол\для ШСУ\Конкурс\фото\выборы спикер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57752" y="3929066"/>
            <a:ext cx="3657600" cy="2743200"/>
          </a:xfrm>
          <a:prstGeom prst="rect">
            <a:avLst/>
          </a:prstGeom>
          <a:noFill/>
        </p:spPr>
      </p:pic>
      <p:pic>
        <p:nvPicPr>
          <p:cNvPr id="8" name="Picture 2" descr="D:\Рабочий стол\для ШСУ\Конкурс\фото\выборы спикера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000108"/>
            <a:ext cx="3657600" cy="2743200"/>
          </a:xfrm>
          <a:prstGeom prst="rect">
            <a:avLst/>
          </a:prstGeom>
          <a:noFill/>
        </p:spPr>
      </p:pic>
      <p:pic>
        <p:nvPicPr>
          <p:cNvPr id="9" name="Picture 3" descr="D:\Рабочий стол\для ШСУ\Конкурс\фото\выборы спикера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929066"/>
            <a:ext cx="3657600" cy="2743200"/>
          </a:xfrm>
          <a:prstGeom prst="rect">
            <a:avLst/>
          </a:prstGeom>
          <a:noFill/>
        </p:spPr>
      </p:pic>
      <p:pic>
        <p:nvPicPr>
          <p:cNvPr id="2053" name="Picture 5" descr="D:\Мои документы\Самоуправление\2014\фото\P11404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 l="9935" r="5621"/>
          <a:stretch>
            <a:fillRect/>
          </a:stretch>
        </p:blipFill>
        <p:spPr bwMode="auto">
          <a:xfrm>
            <a:off x="4857752" y="1000108"/>
            <a:ext cx="3643338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Рабочий стол\для ШСУ\Конкурс\фото\инаугурация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7"/>
            <a:ext cx="4714908" cy="35361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Инаугурация спикера ШСУ</a:t>
            </a:r>
            <a:endParaRPr lang="ru-RU" dirty="0"/>
          </a:p>
        </p:txBody>
      </p:sp>
      <p:pic>
        <p:nvPicPr>
          <p:cNvPr id="4098" name="Picture 2" descr="D:\Рабочий стол\для ШСУ\Конкурс\фото\инаугураци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071810"/>
            <a:ext cx="4572032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8582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Еженедельное собрание депутатов ШСУ</a:t>
            </a:r>
            <a:endParaRPr lang="ru-RU" dirty="0"/>
          </a:p>
        </p:txBody>
      </p:sp>
      <p:pic>
        <p:nvPicPr>
          <p:cNvPr id="4098" name="Picture 2" descr="D:\Рабочий стол\для ШСУ\Конкурс\фото\собрание депутато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3657600" cy="2057400"/>
          </a:xfrm>
          <a:prstGeom prst="rect">
            <a:avLst/>
          </a:prstGeom>
          <a:noFill/>
        </p:spPr>
      </p:pic>
      <p:pic>
        <p:nvPicPr>
          <p:cNvPr id="4099" name="Picture 3" descr="D:\Рабочий стол\для ШСУ\Конкурс\фото\собрание депутатов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428868"/>
            <a:ext cx="3657600" cy="2679590"/>
          </a:xfrm>
          <a:prstGeom prst="rect">
            <a:avLst/>
          </a:prstGeom>
          <a:noFill/>
        </p:spPr>
      </p:pic>
      <p:pic>
        <p:nvPicPr>
          <p:cNvPr id="5" name="Picture 2" descr="D:\Мои документы\Фото\2014\фото\Изображение 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14752"/>
            <a:ext cx="3657600" cy="2057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Адресное поздравление ветеранов </a:t>
            </a:r>
            <a:r>
              <a:rPr lang="ru-RU" sz="2800" b="1" dirty="0" err="1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ВОв</a:t>
            </a: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, тружеников тыла, пожилых</a:t>
            </a:r>
            <a:endParaRPr lang="ru-RU" dirty="0"/>
          </a:p>
        </p:txBody>
      </p:sp>
      <p:pic>
        <p:nvPicPr>
          <p:cNvPr id="5122" name="Picture 2" descr="D:\Рабочий стол\для ШСУ\Конкурс\фото\адр.позд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929066"/>
            <a:ext cx="3657600" cy="2743200"/>
          </a:xfrm>
          <a:prstGeom prst="rect">
            <a:avLst/>
          </a:prstGeom>
          <a:noFill/>
        </p:spPr>
      </p:pic>
      <p:pic>
        <p:nvPicPr>
          <p:cNvPr id="5123" name="Picture 3" descr="D:\Рабочий стол\для ШСУ\Конкурс\фото\адр.позд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142984"/>
            <a:ext cx="3657600" cy="2743200"/>
          </a:xfrm>
          <a:prstGeom prst="rect">
            <a:avLst/>
          </a:prstGeom>
          <a:noFill/>
        </p:spPr>
      </p:pic>
      <p:pic>
        <p:nvPicPr>
          <p:cNvPr id="9" name="Picture 4" descr="D:\Рабочий стол\для ШСУ\Конкурс\фото\адр.позд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142984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ко Дню пожилого человека «Осень тепла и доброты»</a:t>
            </a:r>
            <a:endParaRPr lang="ru-RU" dirty="0"/>
          </a:p>
        </p:txBody>
      </p:sp>
      <p:pic>
        <p:nvPicPr>
          <p:cNvPr id="6147" name="Picture 3" descr="D:\Рабочий стол\для ШСУ\Конкурс\фото\день пожилого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1"/>
            <a:ext cx="4643470" cy="3482603"/>
          </a:xfrm>
          <a:prstGeom prst="rect">
            <a:avLst/>
          </a:prstGeom>
          <a:noFill/>
        </p:spPr>
      </p:pic>
      <p:pic>
        <p:nvPicPr>
          <p:cNvPr id="6146" name="Picture 2" descr="D:\Рабочий стол\для ШСУ\Конкурс\фото\день пожилого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429000"/>
            <a:ext cx="4214842" cy="316113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Акция «Поздравь учителя»</a:t>
            </a:r>
            <a:endParaRPr lang="ru-RU" dirty="0"/>
          </a:p>
        </p:txBody>
      </p:sp>
      <p:pic>
        <p:nvPicPr>
          <p:cNvPr id="7170" name="Picture 2" descr="D:\Рабочий стол\для ШСУ\Конкурс\фото\поздравь учителя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928670"/>
            <a:ext cx="4500594" cy="3375446"/>
          </a:xfrm>
          <a:prstGeom prst="rect">
            <a:avLst/>
          </a:prstGeom>
          <a:noFill/>
        </p:spPr>
      </p:pic>
      <p:pic>
        <p:nvPicPr>
          <p:cNvPr id="7171" name="Picture 3" descr="D:\Рабочий стол\для ШСУ\Конкурс\фото\поздравь учителя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286280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«Вам учителя, посвящается»</a:t>
            </a:r>
            <a:endParaRPr lang="ru-RU" dirty="0"/>
          </a:p>
        </p:txBody>
      </p:sp>
      <p:pic>
        <p:nvPicPr>
          <p:cNvPr id="8194" name="Picture 2" descr="D:\Рабочий стол\для ШСУ\Конкурс\фото\концерт учитель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3969726" cy="2428892"/>
          </a:xfrm>
          <a:prstGeom prst="rect">
            <a:avLst/>
          </a:prstGeom>
          <a:noFill/>
        </p:spPr>
      </p:pic>
      <p:pic>
        <p:nvPicPr>
          <p:cNvPr id="8195" name="Picture 3" descr="D:\Рабочий стол\для ШСУ\Конкурс\фото\концерт учитель (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3857628"/>
            <a:ext cx="3929090" cy="2510875"/>
          </a:xfrm>
          <a:prstGeom prst="rect">
            <a:avLst/>
          </a:prstGeom>
          <a:noFill/>
        </p:spPr>
      </p:pic>
      <p:pic>
        <p:nvPicPr>
          <p:cNvPr id="9" name="Picture 5" descr="D:\Рабочий стол\для ШСУ\Конкурс\фото\концерт учитель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857628"/>
            <a:ext cx="3999536" cy="2500330"/>
          </a:xfrm>
          <a:prstGeom prst="rect">
            <a:avLst/>
          </a:prstGeom>
          <a:noFill/>
        </p:spPr>
      </p:pic>
      <p:pic>
        <p:nvPicPr>
          <p:cNvPr id="10" name="Picture 6" descr="D:\Рабочий стол\для ШСУ\Конкурс\фото\концерт учитель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142984"/>
            <a:ext cx="3969726" cy="24288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Принятие присяги кадетами</a:t>
            </a:r>
            <a:endParaRPr lang="ru-RU" dirty="0"/>
          </a:p>
        </p:txBody>
      </p:sp>
      <p:pic>
        <p:nvPicPr>
          <p:cNvPr id="9218" name="Picture 2" descr="D:\Рабочий стол\для ШСУ\Конкурс\фото\присяг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00108"/>
            <a:ext cx="3657600" cy="2438400"/>
          </a:xfrm>
          <a:prstGeom prst="rect">
            <a:avLst/>
          </a:prstGeom>
          <a:noFill/>
        </p:spPr>
      </p:pic>
      <p:pic>
        <p:nvPicPr>
          <p:cNvPr id="9219" name="Picture 3" descr="D:\Рабочий стол\для ШСУ\Конкурс\фото\присяга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000108"/>
            <a:ext cx="3657600" cy="2438400"/>
          </a:xfrm>
          <a:prstGeom prst="rect">
            <a:avLst/>
          </a:prstGeom>
          <a:noFill/>
        </p:spPr>
      </p:pic>
      <p:pic>
        <p:nvPicPr>
          <p:cNvPr id="11" name="Picture 7" descr="D:\Рабочий стол\для ШСУ\Конкурс\фото\присяга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786190"/>
            <a:ext cx="3657600" cy="2438400"/>
          </a:xfrm>
          <a:prstGeom prst="rect">
            <a:avLst/>
          </a:prstGeom>
          <a:noFill/>
        </p:spPr>
      </p:pic>
      <p:pic>
        <p:nvPicPr>
          <p:cNvPr id="12" name="Picture 8" descr="D:\Рабочий стол\для ШСУ\Конкурс\фото\присяга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786190"/>
            <a:ext cx="365760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Мисс и Мистер осень</a:t>
            </a:r>
            <a:endParaRPr lang="ru-RU" dirty="0"/>
          </a:p>
        </p:txBody>
      </p:sp>
      <p:pic>
        <p:nvPicPr>
          <p:cNvPr id="10242" name="Picture 2" descr="D:\Рабочий стол\для ШСУ\Конкурс\фото\мисс осень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929066"/>
            <a:ext cx="3657600" cy="2731089"/>
          </a:xfrm>
          <a:prstGeom prst="rect">
            <a:avLst/>
          </a:prstGeom>
          <a:noFill/>
        </p:spPr>
      </p:pic>
      <p:pic>
        <p:nvPicPr>
          <p:cNvPr id="10243" name="Picture 3" descr="D:\Рабочий стол\для ШСУ\Конкурс\фото\мисс осень (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2" y="928670"/>
            <a:ext cx="3657600" cy="2731089"/>
          </a:xfrm>
          <a:prstGeom prst="rect">
            <a:avLst/>
          </a:prstGeom>
          <a:noFill/>
        </p:spPr>
      </p:pic>
      <p:pic>
        <p:nvPicPr>
          <p:cNvPr id="13" name="Picture 9" descr="D:\Рабочий стол\для ШСУ\Конкурс\фото\мисс осень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928670"/>
            <a:ext cx="3657600" cy="2731089"/>
          </a:xfrm>
          <a:prstGeom prst="rect">
            <a:avLst/>
          </a:prstGeom>
          <a:noFill/>
        </p:spPr>
      </p:pic>
      <p:pic>
        <p:nvPicPr>
          <p:cNvPr id="14" name="Picture 10" descr="D:\Рабочий стол\для ШСУ\Конкурс\фото\мисс осень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929066"/>
            <a:ext cx="3657600" cy="273108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D:\Рабочий стол\для ШСУ\Конкурс\фото\осен.карнавал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3109383" cy="4664075"/>
          </a:xfrm>
          <a:prstGeom prst="rect">
            <a:avLst/>
          </a:prstGeom>
          <a:noFill/>
        </p:spPr>
      </p:pic>
      <p:pic>
        <p:nvPicPr>
          <p:cNvPr id="12" name="Picture 3" descr="D:\Рабочий стол\для ШСУ\Конкурс\фото\осен.карнавал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4214818"/>
            <a:ext cx="3657600" cy="2438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Осенний карнавал</a:t>
            </a:r>
            <a:endParaRPr lang="ru-RU" dirty="0"/>
          </a:p>
        </p:txBody>
      </p:sp>
      <p:pic>
        <p:nvPicPr>
          <p:cNvPr id="3074" name="Picture 2" descr="D:\Рабочий стол\для ШСУ\Конкурс\фото\осен.карнавал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1000108"/>
            <a:ext cx="3657600" cy="2438400"/>
          </a:xfrm>
          <a:prstGeom prst="rect">
            <a:avLst/>
          </a:prstGeom>
          <a:noFill/>
        </p:spPr>
      </p:pic>
      <p:pic>
        <p:nvPicPr>
          <p:cNvPr id="3075" name="Picture 3" descr="D:\Рабочий стол\для ШСУ\Конкурс\фото\осен.карнавал (5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 l="21485" t="7813" b="11458"/>
          <a:stretch>
            <a:fillRect/>
          </a:stretch>
        </p:blipFill>
        <p:spPr bwMode="auto">
          <a:xfrm>
            <a:off x="6072198" y="3000372"/>
            <a:ext cx="2871782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Рабочий стол\для ШСУ\Конкурс\фото\муз.перемены (2).jpg"/>
          <p:cNvPicPr>
            <a:picLocks noChangeAspect="1" noChangeArrowheads="1"/>
          </p:cNvPicPr>
          <p:nvPr/>
        </p:nvPicPr>
        <p:blipFill>
          <a:blip r:embed="rId2" cstate="print"/>
          <a:srcRect t="15907" r="29861"/>
          <a:stretch>
            <a:fillRect/>
          </a:stretch>
        </p:blipFill>
        <p:spPr bwMode="auto">
          <a:xfrm>
            <a:off x="3071802" y="3985916"/>
            <a:ext cx="3351214" cy="267862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День музыкальных перемен</a:t>
            </a:r>
            <a:endParaRPr lang="ru-RU" dirty="0"/>
          </a:p>
        </p:txBody>
      </p:sp>
      <p:pic>
        <p:nvPicPr>
          <p:cNvPr id="1026" name="Picture 2" descr="D:\Рабочий стол\для ШСУ\Конкурс\фото\муз.перемены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7" y="1071546"/>
            <a:ext cx="4179123" cy="2786082"/>
          </a:xfrm>
          <a:prstGeom prst="rect">
            <a:avLst/>
          </a:prstGeom>
          <a:noFill/>
        </p:spPr>
      </p:pic>
      <p:pic>
        <p:nvPicPr>
          <p:cNvPr id="1027" name="Picture 3" descr="D:\Рабочий стол\для ШСУ\Конкурс\фото\муз.перемены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1071546"/>
            <a:ext cx="4179123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320"/>
            <a:ext cx="850509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Конкурс </a:t>
            </a:r>
            <a:r>
              <a:rPr lang="ru-RU" sz="2800" b="1" dirty="0" err="1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флешмобов</a:t>
            </a:r>
            <a:endParaRPr lang="ru-RU" dirty="0"/>
          </a:p>
        </p:txBody>
      </p:sp>
      <p:pic>
        <p:nvPicPr>
          <p:cNvPr id="1027" name="Picture 3" descr="D:\Рабочий стол\фото дети\20141126_1306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3657600" cy="2057400"/>
          </a:xfrm>
          <a:prstGeom prst="rect">
            <a:avLst/>
          </a:prstGeom>
          <a:noFill/>
        </p:spPr>
      </p:pic>
      <p:pic>
        <p:nvPicPr>
          <p:cNvPr id="1028" name="Picture 4" descr="D:\Рабочий стол\фото дети\20141126_1207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57298"/>
            <a:ext cx="3657600" cy="2057400"/>
          </a:xfrm>
          <a:prstGeom prst="rect">
            <a:avLst/>
          </a:prstGeom>
          <a:noFill/>
        </p:spPr>
      </p:pic>
      <p:pic>
        <p:nvPicPr>
          <p:cNvPr id="11" name="Picture 2" descr="D:\Рабочий стол\фото дети\20141126_0902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929066"/>
            <a:ext cx="3657600" cy="2057400"/>
          </a:xfrm>
          <a:prstGeom prst="rect">
            <a:avLst/>
          </a:prstGeom>
          <a:noFill/>
        </p:spPr>
      </p:pic>
      <p:pic>
        <p:nvPicPr>
          <p:cNvPr id="12" name="Picture 3" descr="D:\Рабочий стол\фото дети\20141126_0857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929066"/>
            <a:ext cx="3657600" cy="2057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320"/>
            <a:ext cx="857653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ко Дню мамы «Жизнь дарящие»</a:t>
            </a:r>
            <a:endParaRPr lang="ru-RU" dirty="0"/>
          </a:p>
        </p:txBody>
      </p:sp>
      <p:pic>
        <p:nvPicPr>
          <p:cNvPr id="2052" name="Picture 4" descr="D:\Рабочий стол\фото дети\20141125_1350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357562"/>
            <a:ext cx="3657600" cy="2057400"/>
          </a:xfrm>
          <a:prstGeom prst="rect">
            <a:avLst/>
          </a:prstGeom>
          <a:noFill/>
        </p:spPr>
      </p:pic>
      <p:pic>
        <p:nvPicPr>
          <p:cNvPr id="11" name="Picture 3" descr="D:\Рабочий стол\фото дети\20141125_125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214422"/>
            <a:ext cx="3657600" cy="2057400"/>
          </a:xfrm>
          <a:prstGeom prst="rect">
            <a:avLst/>
          </a:prstGeom>
          <a:noFill/>
        </p:spPr>
      </p:pic>
      <p:pic>
        <p:nvPicPr>
          <p:cNvPr id="12" name="Picture 2" descr="D:\Рабочий стол\фото дети\20141125_1251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214422"/>
            <a:ext cx="3657600" cy="2057400"/>
          </a:xfrm>
          <a:prstGeom prst="rect">
            <a:avLst/>
          </a:prstGeom>
          <a:noFill/>
        </p:spPr>
      </p:pic>
      <p:pic>
        <p:nvPicPr>
          <p:cNvPr id="13" name="Picture 2" descr="D:\Рабочий стол\фото дети\20141125_1319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357562"/>
            <a:ext cx="3657600" cy="2057400"/>
          </a:xfrm>
          <a:prstGeom prst="rect">
            <a:avLst/>
          </a:prstGeom>
          <a:noFill/>
        </p:spPr>
      </p:pic>
      <p:pic>
        <p:nvPicPr>
          <p:cNvPr id="2053" name="Picture 5" descr="D:\Рабочий стол\фото дети\20141125_1339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 l="17578" t="17361"/>
          <a:stretch>
            <a:fillRect/>
          </a:stretch>
        </p:blipFill>
        <p:spPr bwMode="auto">
          <a:xfrm>
            <a:off x="3357554" y="4929198"/>
            <a:ext cx="3014658" cy="17002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Сбор макулатуры</a:t>
            </a:r>
            <a:endParaRPr lang="ru-RU" dirty="0"/>
          </a:p>
        </p:txBody>
      </p:sp>
      <p:pic>
        <p:nvPicPr>
          <p:cNvPr id="3078" name="Picture 6" descr="D:\Рабочий стол\для ШСУ\Конкурс\фото\сбор макулатуры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929066"/>
            <a:ext cx="4826034" cy="2714644"/>
          </a:xfrm>
          <a:prstGeom prst="rect">
            <a:avLst/>
          </a:prstGeom>
          <a:noFill/>
        </p:spPr>
      </p:pic>
      <p:pic>
        <p:nvPicPr>
          <p:cNvPr id="3079" name="Picture 7" descr="D:\Рабочий стол\для ШСУ\Конкурс\фото\сбор макулатуры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142984"/>
            <a:ext cx="4953035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647968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Семейный праздник</a:t>
            </a:r>
            <a:b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 «Папа, мама, я – спортивная семья»</a:t>
            </a:r>
            <a:endParaRPr lang="ru-RU" dirty="0"/>
          </a:p>
        </p:txBody>
      </p:sp>
      <p:pic>
        <p:nvPicPr>
          <p:cNvPr id="4099" name="Picture 3" descr="D:\Мои документы\Фото\2014\Семейный праздник\20141122_1316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3657600" cy="2057400"/>
          </a:xfrm>
          <a:prstGeom prst="rect">
            <a:avLst/>
          </a:prstGeom>
          <a:noFill/>
        </p:spPr>
      </p:pic>
      <p:pic>
        <p:nvPicPr>
          <p:cNvPr id="4100" name="Picture 4" descr="D:\Мои документы\Фото\2014\Семейный праздник\20141122_1317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657600" cy="2057400"/>
          </a:xfrm>
          <a:prstGeom prst="rect">
            <a:avLst/>
          </a:prstGeom>
          <a:noFill/>
        </p:spPr>
      </p:pic>
      <p:pic>
        <p:nvPicPr>
          <p:cNvPr id="9" name="Picture 4" descr="D:\Мои документы\Фото\2014\Семейный праздник\20141122_133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929066"/>
            <a:ext cx="3657600" cy="2057400"/>
          </a:xfrm>
          <a:prstGeom prst="rect">
            <a:avLst/>
          </a:prstGeom>
          <a:noFill/>
        </p:spPr>
      </p:pic>
      <p:pic>
        <p:nvPicPr>
          <p:cNvPr id="10" name="Picture 5" descr="D:\Мои документы\Фото\2014\Семейный праздник\20141122_1343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929066"/>
            <a:ext cx="3657600" cy="2057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647968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для людей с ограниченными возможностями здоровья</a:t>
            </a:r>
            <a:endParaRPr lang="ru-RU" dirty="0"/>
          </a:p>
        </p:txBody>
      </p:sp>
      <p:pic>
        <p:nvPicPr>
          <p:cNvPr id="1026" name="Picture 2" descr="D:\Мои документы\Фото\2014\день инвалидов\20141203_1321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4064028" cy="2286016"/>
          </a:xfrm>
          <a:prstGeom prst="rect">
            <a:avLst/>
          </a:prstGeom>
          <a:noFill/>
        </p:spPr>
      </p:pic>
      <p:pic>
        <p:nvPicPr>
          <p:cNvPr id="1027" name="Picture 3" descr="D:\Мои документы\Фото\2014\день инвалидов\20141203_1337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4064028" cy="2286016"/>
          </a:xfrm>
          <a:prstGeom prst="rect">
            <a:avLst/>
          </a:prstGeom>
          <a:noFill/>
        </p:spPr>
      </p:pic>
      <p:pic>
        <p:nvPicPr>
          <p:cNvPr id="11" name="Picture 2" descr="D:\Мои документы\Фото\2014\день инвалидов\20141203_1339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000504"/>
            <a:ext cx="4500594" cy="25315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Конкурс плакатов </a:t>
            </a:r>
            <a:b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«Им вчера опять </a:t>
            </a:r>
            <a:r>
              <a:rPr lang="ru-RU" sz="2800" b="1" dirty="0" err="1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Афган</a:t>
            </a: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присниля</a:t>
            </a: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»</a:t>
            </a:r>
            <a:endParaRPr lang="ru-RU" dirty="0"/>
          </a:p>
        </p:txBody>
      </p:sp>
      <p:pic>
        <p:nvPicPr>
          <p:cNvPr id="5123" name="Picture 3" descr="D:\Рабочий стол\для ШСУ\Конкурс\фото\афганиста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736"/>
            <a:ext cx="4214842" cy="3161132"/>
          </a:xfrm>
          <a:prstGeom prst="rect">
            <a:avLst/>
          </a:prstGeom>
          <a:noFill/>
        </p:spPr>
      </p:pic>
      <p:pic>
        <p:nvPicPr>
          <p:cNvPr id="5124" name="Picture 4" descr="D:\Рабочий стол\для ШСУ\Конкурс\фото\афганистан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500438"/>
            <a:ext cx="4214842" cy="316113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Конкурс «Это мой выбор»</a:t>
            </a:r>
            <a:endParaRPr lang="ru-RU" dirty="0"/>
          </a:p>
        </p:txBody>
      </p:sp>
      <p:pic>
        <p:nvPicPr>
          <p:cNvPr id="5122" name="Picture 2" descr="D:\Рабочий стол\для ШСУ\Конкурс\фото\мир професси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3657600" cy="2743200"/>
          </a:xfrm>
          <a:prstGeom prst="rect">
            <a:avLst/>
          </a:prstGeom>
          <a:noFill/>
        </p:spPr>
      </p:pic>
      <p:pic>
        <p:nvPicPr>
          <p:cNvPr id="3" name="Picture 3" descr="D:\Рабочий стол\для ШСУ\Конкурс\фото\мир профессий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286380" y="1071546"/>
            <a:ext cx="3657600" cy="2743200"/>
          </a:xfrm>
          <a:prstGeom prst="rect">
            <a:avLst/>
          </a:prstGeom>
          <a:noFill/>
        </p:spPr>
      </p:pic>
      <p:pic>
        <p:nvPicPr>
          <p:cNvPr id="9" name="Picture 2" descr="D:\Рабочий стол\для ШСУ\Конкурс\фото\мир профессий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3929066"/>
            <a:ext cx="3657600" cy="2743200"/>
          </a:xfrm>
          <a:prstGeom prst="rect">
            <a:avLst/>
          </a:prstGeom>
          <a:noFill/>
        </p:spPr>
      </p:pic>
      <p:pic>
        <p:nvPicPr>
          <p:cNvPr id="10" name="Picture 3" descr="D:\Рабочий стол\для ШСУ\Конкурс\фото\мир профессий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3929066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Конкурс плакатов ко Дню</a:t>
            </a:r>
            <a:b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 Защитников Отечества</a:t>
            </a:r>
            <a:endParaRPr lang="ru-RU" dirty="0"/>
          </a:p>
        </p:txBody>
      </p:sp>
      <p:pic>
        <p:nvPicPr>
          <p:cNvPr id="7170" name="Picture 2" descr="D:\Рабочий стол\для ШСУ\Конкурс\фото\газеты 23 феврал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3906" t="15625" r="6249" b="11458"/>
          <a:stretch>
            <a:fillRect/>
          </a:stretch>
        </p:blipFill>
        <p:spPr bwMode="auto">
          <a:xfrm>
            <a:off x="571471" y="1285860"/>
            <a:ext cx="3990323" cy="2428892"/>
          </a:xfrm>
          <a:prstGeom prst="rect">
            <a:avLst/>
          </a:prstGeom>
          <a:noFill/>
        </p:spPr>
      </p:pic>
      <p:pic>
        <p:nvPicPr>
          <p:cNvPr id="7171" name="Picture 3" descr="D:\Рабочий стол\для ШСУ\Конкурс\фото\газеты 23 февраля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 t="5787" b="10879"/>
          <a:stretch>
            <a:fillRect/>
          </a:stretch>
        </p:blipFill>
        <p:spPr bwMode="auto">
          <a:xfrm>
            <a:off x="4643438" y="1285860"/>
            <a:ext cx="3886200" cy="2428892"/>
          </a:xfrm>
          <a:prstGeom prst="rect">
            <a:avLst/>
          </a:prstGeom>
          <a:noFill/>
        </p:spPr>
      </p:pic>
      <p:pic>
        <p:nvPicPr>
          <p:cNvPr id="11" name="Picture 4" descr="D:\Рабочий стол\для ШСУ\Конкурс\фото\газеты 23 февраля (2).JPG"/>
          <p:cNvPicPr>
            <a:picLocks noChangeAspect="1" noChangeArrowheads="1"/>
          </p:cNvPicPr>
          <p:nvPr/>
        </p:nvPicPr>
        <p:blipFill>
          <a:blip r:embed="rId5" cstate="print"/>
          <a:srcRect l="1953" t="14063" r="4296" b="10416"/>
          <a:stretch>
            <a:fillRect/>
          </a:stretch>
        </p:blipFill>
        <p:spPr bwMode="auto">
          <a:xfrm>
            <a:off x="2571736" y="3857628"/>
            <a:ext cx="4500594" cy="271910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Фестиваль «Солдатская песня»</a:t>
            </a:r>
            <a:endParaRPr lang="ru-RU" dirty="0"/>
          </a:p>
        </p:txBody>
      </p:sp>
      <p:pic>
        <p:nvPicPr>
          <p:cNvPr id="8194" name="Picture 2" descr="D:\Рабочий стол\для ШСУ\Конкурс\фото\фестиваль солдатской песн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b="462"/>
          <a:stretch>
            <a:fillRect/>
          </a:stretch>
        </p:blipFill>
        <p:spPr bwMode="auto">
          <a:xfrm>
            <a:off x="214282" y="1071546"/>
            <a:ext cx="3657600" cy="2730513"/>
          </a:xfrm>
          <a:prstGeom prst="rect">
            <a:avLst/>
          </a:prstGeom>
          <a:noFill/>
        </p:spPr>
      </p:pic>
      <p:pic>
        <p:nvPicPr>
          <p:cNvPr id="8195" name="Picture 3" descr="D:\Рабочий стол\для ШСУ\Конкурс\фото\фестиваль солдатской песни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071546"/>
            <a:ext cx="3657600" cy="2743200"/>
          </a:xfrm>
          <a:prstGeom prst="rect">
            <a:avLst/>
          </a:prstGeom>
          <a:noFill/>
        </p:spPr>
      </p:pic>
      <p:pic>
        <p:nvPicPr>
          <p:cNvPr id="10" name="Picture 6" descr="D:\Рабочий стол\для ШСУ\Конкурс\фото\фестиваль солдатской песни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929066"/>
            <a:ext cx="3657600" cy="2743200"/>
          </a:xfrm>
          <a:prstGeom prst="rect">
            <a:avLst/>
          </a:prstGeom>
          <a:noFill/>
        </p:spPr>
      </p:pic>
      <p:pic>
        <p:nvPicPr>
          <p:cNvPr id="12" name="Picture 5" descr="D:\Рабочий стол\для ШСУ\Конкурс\фото\фестиваль солдатской песни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3929066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«С чего начинается Родина…»</a:t>
            </a:r>
            <a:endParaRPr lang="ru-RU" dirty="0"/>
          </a:p>
        </p:txBody>
      </p:sp>
      <p:pic>
        <p:nvPicPr>
          <p:cNvPr id="9218" name="Picture 2" descr="D:\Рабочий стол\для ШСУ\Конкурс\фото\концерт 23 феврал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14422"/>
            <a:ext cx="3657600" cy="2743200"/>
          </a:xfrm>
          <a:prstGeom prst="rect">
            <a:avLst/>
          </a:prstGeom>
          <a:noFill/>
        </p:spPr>
      </p:pic>
      <p:pic>
        <p:nvPicPr>
          <p:cNvPr id="9219" name="Picture 3" descr="D:\Рабочий стол\для ШСУ\Конкурс\фото\концерт 23 февраля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214422"/>
            <a:ext cx="3657600" cy="2743200"/>
          </a:xfrm>
          <a:prstGeom prst="rect">
            <a:avLst/>
          </a:prstGeom>
          <a:noFill/>
        </p:spPr>
      </p:pic>
      <p:pic>
        <p:nvPicPr>
          <p:cNvPr id="11" name="Picture 7" descr="D:\Рабочий стол\для ШСУ\Конкурс\фото\концерт 23 февраля (3).JPG"/>
          <p:cNvPicPr>
            <a:picLocks noChangeAspect="1" noChangeArrowheads="1"/>
          </p:cNvPicPr>
          <p:nvPr/>
        </p:nvPicPr>
        <p:blipFill>
          <a:blip r:embed="rId5" cstate="print"/>
          <a:srcRect t="13021"/>
          <a:stretch>
            <a:fillRect/>
          </a:stretch>
        </p:blipFill>
        <p:spPr bwMode="auto">
          <a:xfrm>
            <a:off x="2500298" y="4143380"/>
            <a:ext cx="3657600" cy="23860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«Милым мамам посвящается»</a:t>
            </a:r>
            <a:endParaRPr lang="ru-RU" dirty="0"/>
          </a:p>
        </p:txBody>
      </p:sp>
      <p:pic>
        <p:nvPicPr>
          <p:cNvPr id="10243" name="Picture 3" descr="D:\Рабочий стол\для ШСУ\Конкурс\фото\концерт 8 марта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10000"/>
          </a:blip>
          <a:srcRect l="29558" b="13483"/>
          <a:stretch>
            <a:fillRect/>
          </a:stretch>
        </p:blipFill>
        <p:spPr bwMode="auto">
          <a:xfrm>
            <a:off x="4714876" y="1857364"/>
            <a:ext cx="3955239" cy="3643338"/>
          </a:xfrm>
          <a:prstGeom prst="rect">
            <a:avLst/>
          </a:prstGeom>
          <a:noFill/>
        </p:spPr>
      </p:pic>
      <p:pic>
        <p:nvPicPr>
          <p:cNvPr id="12" name="Picture 9" descr="D:\Рабочий стол\для ШСУ\Конкурс\фото\концерт 8 марта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 l="2214" t="10995" r="7942" b="21296"/>
          <a:stretch>
            <a:fillRect/>
          </a:stretch>
        </p:blipFill>
        <p:spPr bwMode="auto">
          <a:xfrm>
            <a:off x="571472" y="1285860"/>
            <a:ext cx="3657600" cy="2067354"/>
          </a:xfrm>
          <a:prstGeom prst="rect">
            <a:avLst/>
          </a:prstGeom>
          <a:noFill/>
        </p:spPr>
      </p:pic>
      <p:pic>
        <p:nvPicPr>
          <p:cNvPr id="13" name="Picture 8" descr="D:\Рабочий стол\для ШСУ\Конкурс\фото\концерт 8 марта (2).JPG"/>
          <p:cNvPicPr>
            <a:picLocks noChangeAspect="1" noChangeArrowheads="1"/>
          </p:cNvPicPr>
          <p:nvPr/>
        </p:nvPicPr>
        <p:blipFill>
          <a:blip r:embed="rId5" cstate="print"/>
          <a:srcRect l="27170" t="29225" r="8377" b="10879"/>
          <a:stretch>
            <a:fillRect/>
          </a:stretch>
        </p:blipFill>
        <p:spPr bwMode="auto">
          <a:xfrm>
            <a:off x="571472" y="3714752"/>
            <a:ext cx="3643338" cy="2539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32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Акция «Марш парков»</a:t>
            </a:r>
            <a:endParaRPr lang="ru-RU" dirty="0"/>
          </a:p>
        </p:txBody>
      </p:sp>
      <p:pic>
        <p:nvPicPr>
          <p:cNvPr id="11266" name="Picture 2" descr="D:\Рабочий стол\для ШСУ\Конкурс\фото\марш парков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1214422"/>
            <a:ext cx="4095779" cy="3071834"/>
          </a:xfrm>
          <a:prstGeom prst="rect">
            <a:avLst/>
          </a:prstGeom>
          <a:noFill/>
        </p:spPr>
      </p:pic>
      <p:pic>
        <p:nvPicPr>
          <p:cNvPr id="11267" name="Picture 3" descr="D:\Рабочий стол\для ШСУ\Конкурс\фото\марш парков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51" y="3357562"/>
            <a:ext cx="4133853" cy="310039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День Самоуправления</a:t>
            </a:r>
            <a:endParaRPr lang="ru-RU" dirty="0"/>
          </a:p>
        </p:txBody>
      </p:sp>
      <p:pic>
        <p:nvPicPr>
          <p:cNvPr id="12290" name="Picture 2" descr="D:\Рабочий стол\для ШСУ\Конкурс\фото\самоуправлени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70"/>
            <a:ext cx="3657600" cy="2743200"/>
          </a:xfrm>
          <a:prstGeom prst="rect">
            <a:avLst/>
          </a:prstGeom>
          <a:noFill/>
        </p:spPr>
      </p:pic>
      <p:pic>
        <p:nvPicPr>
          <p:cNvPr id="12291" name="Picture 3" descr="D:\Рабочий стол\для ШСУ\Конкурс\фото\самоуправление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857628"/>
            <a:ext cx="3657600" cy="2743200"/>
          </a:xfrm>
          <a:prstGeom prst="rect">
            <a:avLst/>
          </a:prstGeom>
          <a:noFill/>
        </p:spPr>
      </p:pic>
      <p:pic>
        <p:nvPicPr>
          <p:cNvPr id="9" name="Picture 11" descr="D:\Рабочий стол\для ШСУ\Конкурс\фото\самоуправление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857628"/>
            <a:ext cx="3657600" cy="2743200"/>
          </a:xfrm>
          <a:prstGeom prst="rect">
            <a:avLst/>
          </a:prstGeom>
          <a:noFill/>
        </p:spPr>
      </p:pic>
      <p:pic>
        <p:nvPicPr>
          <p:cNvPr id="10" name="Picture 10" descr="D:\Рабочий стол\для ШСУ\Конкурс\фото\самоуправление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92867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Концерт «Неугасима память поколений»</a:t>
            </a:r>
            <a:endParaRPr lang="ru-RU" dirty="0"/>
          </a:p>
        </p:txBody>
      </p:sp>
      <p:pic>
        <p:nvPicPr>
          <p:cNvPr id="13314" name="Picture 2" descr="D:\Рабочий стол\для ШСУ\Конкурс\фото\концерт 9 мая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000108"/>
            <a:ext cx="3657600" cy="2743200"/>
          </a:xfrm>
          <a:prstGeom prst="rect">
            <a:avLst/>
          </a:prstGeom>
          <a:noFill/>
        </p:spPr>
      </p:pic>
      <p:pic>
        <p:nvPicPr>
          <p:cNvPr id="13315" name="Picture 3" descr="D:\Рабочий стол\для ШСУ\Конкурс\фото\концерт   9 ма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000108"/>
            <a:ext cx="3657600" cy="2743200"/>
          </a:xfrm>
          <a:prstGeom prst="rect">
            <a:avLst/>
          </a:prstGeom>
          <a:noFill/>
        </p:spPr>
      </p:pic>
      <p:pic>
        <p:nvPicPr>
          <p:cNvPr id="12" name="Picture 12" descr="D:\Рабочий стол\для ШСУ\Конкурс\фото\концерт 9 мая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857628"/>
            <a:ext cx="3657600" cy="2743200"/>
          </a:xfrm>
          <a:prstGeom prst="rect">
            <a:avLst/>
          </a:prstGeom>
          <a:noFill/>
        </p:spPr>
      </p:pic>
      <p:pic>
        <p:nvPicPr>
          <p:cNvPr id="13" name="Picture 13" descr="D:\Рабочий стол\для ШСУ\Конкурс\фото\концерт 9 ма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929066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Последний звонок</a:t>
            </a:r>
            <a:endParaRPr lang="ru-RU" dirty="0"/>
          </a:p>
        </p:txBody>
      </p:sp>
      <p:pic>
        <p:nvPicPr>
          <p:cNvPr id="14338" name="Picture 2" descr="D:\Рабочий стол\для ШСУ\Конкурс\фото\последний звоно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928670"/>
            <a:ext cx="4405153" cy="2928958"/>
          </a:xfrm>
          <a:prstGeom prst="rect">
            <a:avLst/>
          </a:prstGeom>
          <a:noFill/>
        </p:spPr>
      </p:pic>
      <p:pic>
        <p:nvPicPr>
          <p:cNvPr id="14339" name="Picture 3" descr="D:\Рабочий стол\для ШСУ\Конкурс\фото\последний звонок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3" y="3357562"/>
            <a:ext cx="4727481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9406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Акция «Помоги своей школе»</a:t>
            </a:r>
            <a:endParaRPr lang="ru-RU" dirty="0"/>
          </a:p>
        </p:txBody>
      </p:sp>
      <p:pic>
        <p:nvPicPr>
          <p:cNvPr id="15362" name="Picture 2" descr="D:\Рабочий стол\для ШСУ\Конкурс\трудоустройство - июнь\DSCN05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85860"/>
            <a:ext cx="3498056" cy="4664075"/>
          </a:xfrm>
          <a:prstGeom prst="rect">
            <a:avLst/>
          </a:prstGeom>
          <a:noFill/>
        </p:spPr>
      </p:pic>
      <p:pic>
        <p:nvPicPr>
          <p:cNvPr id="15363" name="Picture 3" descr="D:\Рабочий стол\для ШСУ\Конкурс\трудоустройство - июнь\DSCN059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857232"/>
            <a:ext cx="3657600" cy="2743200"/>
          </a:xfrm>
          <a:prstGeom prst="rect">
            <a:avLst/>
          </a:prstGeom>
          <a:noFill/>
        </p:spPr>
      </p:pic>
      <p:pic>
        <p:nvPicPr>
          <p:cNvPr id="9" name="Picture 14" descr="D:\Рабочий стол\для ШСУ\Конкурс\трудоустройство - июнь\DSCN05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78619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594" y="2714620"/>
            <a:ext cx="8719406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EB80A">
                    <a:lumMod val="50000"/>
                  </a:srgbClr>
                </a:solidFill>
                <a:latin typeface="Bookman Old Style" pitchFamily="18" charset="0"/>
              </a:rPr>
              <a:t>Спасибо за внимание!</a:t>
            </a:r>
            <a:endParaRPr lang="ru-RU" sz="5400" dirty="0"/>
          </a:p>
        </p:txBody>
      </p:sp>
    </p:spTree>
  </p:cSld>
  <p:clrMapOvr>
    <a:masterClrMapping/>
  </p:clrMapOvr>
  <p:transition spd="slow" advTm="3000"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395</TotalTime>
  <Words>171</Words>
  <Application>Microsoft Office PowerPoint</Application>
  <PresentationFormat>Экран (4:3)</PresentationFormat>
  <Paragraphs>46</Paragraphs>
  <Slides>31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Работа ШСУ</vt:lpstr>
      <vt:lpstr>Спикер ШСУ</vt:lpstr>
      <vt:lpstr>Классный час «Выборы спикера ШСУ»</vt:lpstr>
      <vt:lpstr>Выборы спикера ШСУ</vt:lpstr>
      <vt:lpstr>Инаугурация спикера ШСУ</vt:lpstr>
      <vt:lpstr>Еженедельное собрание депутатов ШСУ</vt:lpstr>
      <vt:lpstr>Адресное поздравление ветеранов ВОв, тружеников тыла, пожилых</vt:lpstr>
      <vt:lpstr>Концерт ко Дню пожилого человека «Осень тепла и доброты»</vt:lpstr>
      <vt:lpstr>Акция «Поздравь учителя»</vt:lpstr>
      <vt:lpstr>Концерт «Вам учителя, посвящается»</vt:lpstr>
      <vt:lpstr>Принятие присяги кадетами</vt:lpstr>
      <vt:lpstr>Мисс и Мистер осень</vt:lpstr>
      <vt:lpstr>Осенний карнавал</vt:lpstr>
      <vt:lpstr>День музыкальных перемен</vt:lpstr>
      <vt:lpstr>Конкурс флешмобов</vt:lpstr>
      <vt:lpstr>Концерт ко Дню мамы «Жизнь дарящие»</vt:lpstr>
      <vt:lpstr>Сбор макулатуры</vt:lpstr>
      <vt:lpstr>Семейный праздник  «Папа, мама, я – спортивная семья»</vt:lpstr>
      <vt:lpstr>Концерт для людей с ограниченными возможностями здоровья</vt:lpstr>
      <vt:lpstr>Конкурс плакатов  «Им вчера опять Афган присниля»</vt:lpstr>
      <vt:lpstr>Конкурс «Это мой выбор»</vt:lpstr>
      <vt:lpstr>Конкурс плакатов ко Дню  Защитников Отечества</vt:lpstr>
      <vt:lpstr>Фестиваль «Солдатская песня»</vt:lpstr>
      <vt:lpstr>Концерт «С чего начинается Родина…»</vt:lpstr>
      <vt:lpstr>Концерт «Милым мамам посвящается»</vt:lpstr>
      <vt:lpstr>Акция «Марш парков»</vt:lpstr>
      <vt:lpstr>День Самоуправления</vt:lpstr>
      <vt:lpstr>Концерт «Неугасима память поколений»</vt:lpstr>
      <vt:lpstr>Последний звонок</vt:lpstr>
      <vt:lpstr>Акция «Помоги своей школе»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ШСУ</dc:title>
  <dc:creator>alena</dc:creator>
  <cp:lastModifiedBy>1</cp:lastModifiedBy>
  <cp:revision>43</cp:revision>
  <dcterms:created xsi:type="dcterms:W3CDTF">2014-11-16T13:45:26Z</dcterms:created>
  <dcterms:modified xsi:type="dcterms:W3CDTF">2014-12-09T10:43:34Z</dcterms:modified>
</cp:coreProperties>
</file>