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15A400-BB3C-4E49-A957-DE9F7B490FE3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4F71EC-15A0-40D6-BD6B-F92C58E5300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</a:t>
            </a:r>
            <a:r>
              <a:rPr lang="ru-RU" sz="4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депутаты Школьного </a:t>
            </a:r>
            <a:r>
              <a:rPr lang="ru-RU" sz="4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Учащихся </a:t>
            </a:r>
            <a:endParaRPr lang="ru-RU" sz="4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293096"/>
            <a:ext cx="7854696" cy="1752600"/>
          </a:xfrm>
        </p:spPr>
        <p:txBody>
          <a:bodyPr/>
          <a:lstStyle/>
          <a:p>
            <a:r>
              <a:rPr lang="ru-RU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Гафиятуллина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Азалия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Айратовна</a:t>
            </a:r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«Б» класса МБОУ «СОШ №60»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914909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lumMod val="0"/>
                <a:lumOff val="10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АВТОБИОГРАФИЯ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43306" y="1928802"/>
            <a:ext cx="5266928" cy="4407768"/>
          </a:xfrm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Я,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Гафиятуллина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Азалия 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Айратовна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родилась 18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июня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1998 года в городе Набережные Челны. Мне 16 лет.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2005 году я впервые ступила на порог на нашей школы.  В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течение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десяти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лет я обучаюсь в средней школе №60 в моем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любимом и родном городе.  Годы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пролетели незаметно и, оборачиваясь назад я понимаю, что в этой школе я приобрела еще одну семью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Сегодня я обучаюсь в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10б классе.  Учусь лишь на «4» и «5».  Успешно сдала ГИА в прошлом году.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Имею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примерное поведение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свободное время я с увлечением занимаюсь изучением английского  языка в течение  5-и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лет. 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Участник конкурса «Ученик года – 2014», финалист конкурса «Замечательный вожатый».</a:t>
            </a:r>
          </a:p>
          <a:p>
            <a:pPr>
              <a:buClrTx/>
              <a:buNone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37363E"/>
              </a:solidFill>
              <a:latin typeface="Times New Roman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8" y="1916832"/>
            <a:ext cx="3312368" cy="44164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3134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lumMod val="0"/>
                <a:lumOff val="10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ЖИЗНЬ 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Times New Roman"/>
              </a:rPr>
              <a:t>Моя школьная жизнь – это не только учебники, уроки, перемены, учителя и одноклассники, это еще и педагогическая группа «Прометей»  и тимуровский отряд «Ласточки».  </a:t>
            </a:r>
          </a:p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Times New Roman"/>
              </a:rPr>
              <a:t>Я являюсь командиром </a:t>
            </a:r>
            <a:r>
              <a:rPr lang="ru-RU" sz="1400" b="1" dirty="0" err="1">
                <a:solidFill>
                  <a:schemeClr val="bg1"/>
                </a:solidFill>
                <a:latin typeface="Times New Roman"/>
              </a:rPr>
              <a:t>педгруппы</a:t>
            </a:r>
            <a:r>
              <a:rPr lang="ru-RU" sz="1400" b="1" dirty="0">
                <a:solidFill>
                  <a:schemeClr val="bg1"/>
                </a:solidFill>
                <a:latin typeface="Times New Roman"/>
              </a:rPr>
              <a:t>.  В 2013 году наша команда принимала активное участие во всех городских и республиканских мероприятиях: мы заняли 1 место в городской интеллектуальной игре-дебатах НИСПТР «Точка зрения», а так же 3 место в городской игре «Учитель что? Учитель где? Учитель когда?».</a:t>
            </a:r>
          </a:p>
          <a:p>
            <a:pPr lvl="0">
              <a:buClrTx/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Times New Roman"/>
              </a:rPr>
              <a:t>Каждый год я встречаю первоклашек на пороге школы в составе театральной студии «Экспромт».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Times New Roman"/>
                <a:ea typeface="+mj-ea"/>
                <a:cs typeface="+mj-cs"/>
              </a:rPr>
              <a:t>На протяжении 3-х  лет я занималась вожатской деятельностью в пришкольном лагере «Солнышко». Мне очень нравится проводить время с детьми, поэтому для меня не было проблемой найти общий язык с ними</a:t>
            </a:r>
            <a:r>
              <a:rPr lang="ru-RU" sz="1400" b="1" dirty="0" smtClean="0">
                <a:solidFill>
                  <a:schemeClr val="bg1"/>
                </a:solidFill>
                <a:latin typeface="Times New Roman"/>
                <a:ea typeface="+mj-ea"/>
                <a:cs typeface="+mj-cs"/>
              </a:rPr>
              <a:t>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1"/>
                </a:solidFill>
                <a:latin typeface="Times New Roman"/>
                <a:ea typeface="+mj-ea"/>
                <a:cs typeface="+mj-cs"/>
              </a:rPr>
              <a:t>В 2013-2014 годах участвовала в республиканских форумах и представляла нашу школу на них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«Доброволец года 2013» (октябрь 2013 года),  «</a:t>
            </a:r>
            <a:r>
              <a:rPr lang="en-US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PROF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движение – 2014» (август 2014года).</a:t>
            </a:r>
            <a:endParaRPr lang="ru-RU" sz="1400" b="1" dirty="0" smtClean="0">
              <a:solidFill>
                <a:schemeClr val="bg1"/>
              </a:solidFill>
              <a:latin typeface="Times New Roman"/>
              <a:ea typeface="+mj-ea"/>
              <a:cs typeface="+mj-cs"/>
            </a:endParaRPr>
          </a:p>
        </p:txBody>
      </p:sp>
      <p:pic>
        <p:nvPicPr>
          <p:cNvPr id="5" name="Рисунок 4" descr="I5cDigfFG9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00042"/>
            <a:ext cx="6394380" cy="4261255"/>
          </a:xfrm>
          <a:prstGeom prst="rect">
            <a:avLst/>
          </a:prstGeom>
        </p:spPr>
      </p:pic>
      <p:pic>
        <p:nvPicPr>
          <p:cNvPr id="6" name="Рисунок 5" descr="-W1A33vr9h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57496"/>
            <a:ext cx="5643988" cy="3761189"/>
          </a:xfrm>
          <a:prstGeom prst="rect">
            <a:avLst/>
          </a:prstGeom>
        </p:spPr>
      </p:pic>
      <p:pic>
        <p:nvPicPr>
          <p:cNvPr id="7" name="Рисунок 6" descr="6048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200528"/>
            <a:ext cx="6786610" cy="3811813"/>
          </a:xfrm>
          <a:prstGeom prst="rect">
            <a:avLst/>
          </a:prstGeom>
        </p:spPr>
      </p:pic>
      <p:pic>
        <p:nvPicPr>
          <p:cNvPr id="8" name="Рисунок 7" descr="CSC_11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500042"/>
            <a:ext cx="6072198" cy="4048132"/>
          </a:xfrm>
          <a:prstGeom prst="rect">
            <a:avLst/>
          </a:prstGeom>
        </p:spPr>
      </p:pic>
      <p:pic>
        <p:nvPicPr>
          <p:cNvPr id="9" name="Рисунок 8" descr="x8SvG3_OHl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786" y="1571612"/>
            <a:ext cx="7643834" cy="4013013"/>
          </a:xfrm>
          <a:prstGeom prst="rect">
            <a:avLst/>
          </a:prstGeom>
        </p:spPr>
      </p:pic>
      <p:pic>
        <p:nvPicPr>
          <p:cNvPr id="10" name="Рисунок 9" descr="XtfBOHiRkt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285728"/>
            <a:ext cx="5627897" cy="3807624"/>
          </a:xfrm>
          <a:prstGeom prst="rect">
            <a:avLst/>
          </a:prstGeom>
        </p:spPr>
      </p:pic>
      <p:pic>
        <p:nvPicPr>
          <p:cNvPr id="11" name="Рисунок 10" descr="RhDtazXAGeI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8860" y="2357430"/>
            <a:ext cx="6215074" cy="41466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678004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24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000502" cy="3000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14876" y="1285860"/>
            <a:ext cx="3879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участвую в Дне Знаний! 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7228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357562"/>
            <a:ext cx="4643470" cy="3234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3357562"/>
            <a:ext cx="993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2013 год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1802" y="6143644"/>
            <a:ext cx="10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2014 год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предложения</a:t>
            </a:r>
            <a:endParaRPr lang="ru-RU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274320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Предлагаю в течение года реализовать социальный проект </a:t>
            </a:r>
          </a:p>
          <a:p>
            <a:pPr indent="274320" algn="ctr">
              <a:buNone/>
            </a:pPr>
            <a:r>
              <a:rPr lang="ru-RU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«Жить – значит дружить!»</a:t>
            </a:r>
            <a:endParaRPr lang="ru-RU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24582"/>
          </a:xfrm>
        </p:spPr>
        <p:txBody>
          <a:bodyPr>
            <a:normAutofit fontScale="90000"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785794"/>
            <a:ext cx="8858280" cy="4143404"/>
          </a:xfrm>
        </p:spPr>
        <p:txBody>
          <a:bodyPr anchor="t" anchorCtr="1">
            <a:normAutofit fontScale="55000" lnSpcReduction="20000"/>
          </a:bodyPr>
          <a:lstStyle/>
          <a:p>
            <a:pPr marL="0" indent="0" algn="ctr">
              <a:buClr>
                <a:schemeClr val="bg1"/>
              </a:buClr>
              <a:buNone/>
            </a:pPr>
            <a:r>
              <a:rPr lang="ru-RU" sz="51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 проекта: </a:t>
            </a:r>
          </a:p>
          <a:p>
            <a:pPr marL="0" indent="546100" algn="ctr">
              <a:buClr>
                <a:schemeClr val="bg1"/>
              </a:buCl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chemeClr val="bg1"/>
              </a:buClr>
            </a:pP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Обеспечение  гармонизации  межнациональных  отношений между народами, проживающими в  г. Набережные Челны; </a:t>
            </a:r>
          </a:p>
          <a:p>
            <a:pPr marL="0" indent="0">
              <a:buClr>
                <a:schemeClr val="bg1"/>
              </a:buClr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Предотвращение межнациональных конфликтов, развитие национальных культур и предотвращение этнических конфликтов на территории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района;</a:t>
            </a:r>
          </a:p>
          <a:p>
            <a:pPr>
              <a:buClrTx/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Поддержка и распространение идей духовного единства и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межэтнического согласия.</a:t>
            </a:r>
            <a: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    </a:t>
            </a:r>
          </a:p>
          <a:p>
            <a:pPr>
              <a:buClr>
                <a:schemeClr val="bg1"/>
              </a:buCl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                           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642910" y="1000108"/>
          <a:ext cx="8115328" cy="54051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57256"/>
                <a:gridCol w="7258072"/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spc="10" dirty="0" err="1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spc="10" dirty="0" err="1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 мероприятия  </a:t>
                      </a:r>
                      <a:endParaRPr lang="ru-RU" sz="12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ежегодного школьного фестиваля национальных культур «Венок дружбы народов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»;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Взаимодействие </a:t>
                      </a: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   национально-культурными организациями, 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диаспорами;</a:t>
                      </a:r>
                      <a:endParaRPr lang="ru-RU" sz="12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Использование 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сайтов,</a:t>
                      </a:r>
                      <a:r>
                        <a:rPr lang="ru-RU" sz="1600" b="1" spc="10" baseline="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популяризирующих</a:t>
                      </a: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информацию  в области гармонизации 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межнациональных</a:t>
                      </a: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отношений;</a:t>
                      </a: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     </a:t>
                      </a:r>
                      <a:endParaRPr lang="ru-RU" sz="1600" b="1" spc="10" dirty="0" smtClean="0">
                        <a:solidFill>
                          <a:srgbClr val="332E2D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Издание статей  в школьной газете «Большая перемена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по </a:t>
                      </a: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вопросам межэтнических 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отношений;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Регулярное  проведение фольклорных национально-культурных мероприятий, освещаемых </a:t>
                      </a:r>
                      <a:r>
                        <a:rPr lang="ru-RU" sz="1600" b="1" spc="10" dirty="0" smtClean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СМИ;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мероприятий, включающих: спортивные игры,  </a:t>
                      </a:r>
                      <a:b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музыку разных народов, художественные и изобразительные произведения разных </a:t>
                      </a:r>
                      <a:r>
                        <a:rPr lang="ru-RU" sz="1600" b="1" spc="1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народов;</a:t>
                      </a:r>
                      <a:endParaRPr lang="ru-RU" sz="1600" b="1" spc="1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 выставки произведений школьных кружков и работ умельцев всех национальностей </a:t>
                      </a:r>
                      <a:r>
                        <a:rPr lang="ru-RU" sz="1600" b="1" spc="1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Поволжья;</a:t>
                      </a:r>
                      <a:endParaRPr lang="ru-RU" sz="12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spc="10" dirty="0">
                          <a:solidFill>
                            <a:srgbClr val="332E2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Создание связей между родителями и учителями на родительских собраниях, </a:t>
                      </a:r>
                      <a:endParaRPr lang="ru-RU" sz="1200" b="1" spc="10" dirty="0">
                        <a:solidFill>
                          <a:srgbClr val="332E2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spc="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ознакомительных поездках, спортивных состязаниях по национальным видам </a:t>
                      </a:r>
                      <a:r>
                        <a:rPr lang="ru-RU" sz="1600" b="1" spc="1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спорта.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57224" y="214290"/>
            <a:ext cx="7286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Мероприятия по выполнению проекта гармонизации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межнациональных отношений и развития национальных 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культур: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24582"/>
          </a:xfrm>
        </p:spPr>
        <p:txBody>
          <a:bodyPr>
            <a:normAutofit fontScale="90000"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4143404"/>
          </a:xfrm>
        </p:spPr>
        <p:txBody>
          <a:bodyPr anchor="t" anchorCtr="1">
            <a:normAutofit fontScale="92500" lnSpcReduction="20000"/>
          </a:bodyPr>
          <a:lstStyle/>
          <a:p>
            <a:pPr marL="273050" indent="-3175" algn="ctr">
              <a:buNone/>
            </a:pPr>
            <a:r>
              <a:rPr lang="ru-RU" sz="3000" b="1" dirty="0" smtClean="0"/>
              <a:t> </a:t>
            </a:r>
            <a:r>
              <a:rPr lang="ru-RU" sz="3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Предполагаемый </a:t>
            </a:r>
            <a:r>
              <a:rPr lang="ru-RU" sz="3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результат: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</a:t>
            </a:r>
          </a:p>
          <a:p>
            <a:pPr marL="273050" indent="-3175">
              <a:buClrTx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Развитие взаимодействия национально-культурных   объединений;</a:t>
            </a:r>
          </a:p>
          <a:p>
            <a:pPr marL="273050" indent="-3175">
              <a:buClrTx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Повышение  уровня  информированности общественности об этническом и культурном разнообразии региона, существующих проблемах в сфере межэтнических отношений.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    </a:t>
            </a:r>
          </a:p>
          <a:p>
            <a:pPr>
              <a:buClr>
                <a:schemeClr val="bg1"/>
              </a:buCl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                           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418</TotalTime>
  <Words>439</Words>
  <Application>Microsoft Office PowerPoint</Application>
  <PresentationFormat>Экран (4:3)</PresentationFormat>
  <Paragraphs>77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Кандидат в депутаты Школьного Совета Учащихся </vt:lpstr>
      <vt:lpstr>АВТОБИОГРАФИЯ</vt:lpstr>
      <vt:lpstr>ШКОЛЬНАЯ ЖИЗНЬ </vt:lpstr>
      <vt:lpstr>Слайд 4</vt:lpstr>
      <vt:lpstr>Мои предложения</vt:lpstr>
      <vt:lpstr>Слайд 6</vt:lpstr>
      <vt:lpstr>  </vt:lpstr>
      <vt:lpstr>Слайд 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Кандидат  в</dc:title>
  <dc:creator>Гл</dc:creator>
  <cp:lastModifiedBy>Света</cp:lastModifiedBy>
  <cp:revision>24</cp:revision>
  <dcterms:created xsi:type="dcterms:W3CDTF">2014-09-07T09:35:51Z</dcterms:created>
  <dcterms:modified xsi:type="dcterms:W3CDTF">2014-09-08T09:42:24Z</dcterms:modified>
</cp:coreProperties>
</file>