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6" r:id="rId2"/>
    <p:sldId id="256" r:id="rId3"/>
    <p:sldId id="257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9/9/2014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dissolv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1828800"/>
            <a:ext cx="8229600" cy="19050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Александрова </a:t>
            </a:r>
            <a:br>
              <a:rPr lang="ru-RU" sz="4800" dirty="0" smtClean="0">
                <a:solidFill>
                  <a:srgbClr val="00206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4800" dirty="0" smtClean="0">
                <a:solidFill>
                  <a:srgbClr val="00206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Юлия </a:t>
            </a:r>
            <a:br>
              <a:rPr lang="ru-RU" sz="4800" dirty="0" smtClean="0">
                <a:solidFill>
                  <a:srgbClr val="00206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</a:br>
            <a:endParaRPr lang="ru-RU" sz="4800" dirty="0" smtClean="0">
              <a:solidFill>
                <a:srgbClr val="00206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9463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Кандидат 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в Школьный Совет Учащихся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5129111"/>
            <a:ext cx="46434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ученица 10а класса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1026" name="Picture 2" descr="C:\Users\Света\Мои документы\ШСУ\портреты ШСУ 2014\Александрова Юлия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b="8374"/>
          <a:stretch>
            <a:fillRect/>
          </a:stretch>
        </p:blipFill>
        <p:spPr bwMode="auto">
          <a:xfrm>
            <a:off x="285720" y="1571612"/>
            <a:ext cx="3217598" cy="44291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D:\Для Юли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7627" y="0"/>
            <a:ext cx="4816373" cy="6858000"/>
          </a:xfrm>
          <a:prstGeom prst="rect">
            <a:avLst/>
          </a:prstGeom>
          <a:noFill/>
        </p:spPr>
      </p:pic>
      <p:pic>
        <p:nvPicPr>
          <p:cNvPr id="1032" name="Picture 8" descr="D:\Для Юли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0565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:\Для Юли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2266" y="0"/>
            <a:ext cx="4871734" cy="6858000"/>
          </a:xfrm>
          <a:prstGeom prst="rect">
            <a:avLst/>
          </a:prstGeom>
          <a:noFill/>
        </p:spPr>
      </p:pic>
      <p:pic>
        <p:nvPicPr>
          <p:cNvPr id="2050" name="Picture 2" descr="D:\Для Юли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итуации картинки смотреть скачать бесплатно на рабочий стол ситуации опасные экстремальные жизнен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00200" y="228600"/>
            <a:ext cx="7315200" cy="43735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 наше время на дорогах весьма</a:t>
            </a:r>
          </a:p>
          <a:p>
            <a:pPr>
              <a:buNone/>
            </a:pPr>
            <a:r>
              <a:rPr lang="ru-RU" dirty="0" smtClean="0"/>
              <a:t>опасно. Иной  раз, наблюдая, как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школьники перебегают дорогу, я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невольно задумываюсь о жизни и</a:t>
            </a:r>
          </a:p>
          <a:p>
            <a:pPr>
              <a:buNone/>
            </a:pPr>
            <a:r>
              <a:rPr lang="ru-RU" dirty="0" smtClean="0"/>
              <a:t>здоровье наших учащихся.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Детям: Дорожная азбука - Вокруг ТВ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85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502920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Для детей 1-4 классов</a:t>
            </a:r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итуации картинки смотреть скачать бесплатно на рабочий стол ситуации опасные экстремальные жизнен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5240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     Для 5-9 классов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Скачать Программа для начальной школы по правилам дорожного движения. - 6 Декабря 2013 - Blog - Kbs"/>
          <p:cNvPicPr>
            <a:picLocks noChangeAspect="1" noChangeArrowheads="1"/>
          </p:cNvPicPr>
          <p:nvPr/>
        </p:nvPicPr>
        <p:blipFill>
          <a:blip r:embed="rId2" cstate="print"/>
          <a:srcRect l="12972" r="2707"/>
          <a:stretch>
            <a:fillRect/>
          </a:stretch>
        </p:blipFill>
        <p:spPr bwMode="auto">
          <a:xfrm>
            <a:off x="0" y="0"/>
            <a:ext cx="4953000" cy="4114800"/>
          </a:xfrm>
          <a:prstGeom prst="rect">
            <a:avLst/>
          </a:prstGeom>
          <a:noFill/>
        </p:spPr>
      </p:pic>
      <p:pic>
        <p:nvPicPr>
          <p:cNvPr id="19464" name="Picture 8" descr="http://avto22.ucoz.com/_nw/3/46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0"/>
            <a:ext cx="4953000" cy="3886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0" y="274638"/>
            <a:ext cx="4724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Для 10-11 классов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9458" name="Picture 2" descr="Материалы за 03.06.2014 &quot; Страница 9 &quot; Новостной портал для скачивания через торрент или напряму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43300"/>
            <a:ext cx="4419600" cy="3314700"/>
          </a:xfrm>
          <a:prstGeom prst="rect">
            <a:avLst/>
          </a:prstGeom>
          <a:noFill/>
        </p:spPr>
      </p:pic>
      <p:pic>
        <p:nvPicPr>
          <p:cNvPr id="19460" name="Picture 4" descr="Симулятор вождения ADrive 1.5.5 - актуальная версия с маршрутами ГАИ, командами экзаменатора и разбором сложных перекрестков (П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581400"/>
            <a:ext cx="4724400" cy="3276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969496">
            <a:off x="989959" y="2282653"/>
            <a:ext cx="6781801" cy="14522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55</TotalTime>
  <Words>52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Техническая</vt:lpstr>
      <vt:lpstr>Александрова  Юлия  </vt:lpstr>
      <vt:lpstr>Слайд 2</vt:lpstr>
      <vt:lpstr>Слайд 3</vt:lpstr>
      <vt:lpstr>Слайд 4</vt:lpstr>
      <vt:lpstr>Для детей 1-4 классов</vt:lpstr>
      <vt:lpstr>         Для 5-9 классов</vt:lpstr>
      <vt:lpstr>Для 10-11 классов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</dc:creator>
  <cp:lastModifiedBy>Света</cp:lastModifiedBy>
  <cp:revision>12</cp:revision>
  <dcterms:created xsi:type="dcterms:W3CDTF">2014-09-08T15:30:30Z</dcterms:created>
  <dcterms:modified xsi:type="dcterms:W3CDTF">2014-09-09T05:26:01Z</dcterms:modified>
</cp:coreProperties>
</file>