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58" r:id="rId4"/>
    <p:sldId id="261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C44A0-111A-4BEE-96B3-6E7BA813FE16}" type="datetimeFigureOut">
              <a:rPr lang="ru-RU" smtClean="0"/>
              <a:pPr/>
              <a:t>08.09.2014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1DDB743-E463-4207-9618-6AC3462ECD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C44A0-111A-4BEE-96B3-6E7BA813FE16}" type="datetimeFigureOut">
              <a:rPr lang="ru-RU" smtClean="0"/>
              <a:pPr/>
              <a:t>08.09.2014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DB743-E463-4207-9618-6AC3462ECD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C44A0-111A-4BEE-96B3-6E7BA813FE16}" type="datetimeFigureOut">
              <a:rPr lang="ru-RU" smtClean="0"/>
              <a:pPr/>
              <a:t>08.09.2014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DB743-E463-4207-9618-6AC3462ECD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C44A0-111A-4BEE-96B3-6E7BA813FE16}" type="datetimeFigureOut">
              <a:rPr lang="ru-RU" smtClean="0"/>
              <a:pPr/>
              <a:t>08.09.2014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DB743-E463-4207-9618-6AC3462ECD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C44A0-111A-4BEE-96B3-6E7BA813FE16}" type="datetimeFigureOut">
              <a:rPr lang="ru-RU" smtClean="0"/>
              <a:pPr/>
              <a:t>08.09.2014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DB743-E463-4207-9618-6AC3462ECD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C44A0-111A-4BEE-96B3-6E7BA813FE16}" type="datetimeFigureOut">
              <a:rPr lang="ru-RU" smtClean="0"/>
              <a:pPr/>
              <a:t>08.09.2014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DB743-E463-4207-9618-6AC3462ECD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C44A0-111A-4BEE-96B3-6E7BA813FE16}" type="datetimeFigureOut">
              <a:rPr lang="ru-RU" smtClean="0"/>
              <a:pPr/>
              <a:t>08.09.2014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DB743-E463-4207-9618-6AC3462ECD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C44A0-111A-4BEE-96B3-6E7BA813FE16}" type="datetimeFigureOut">
              <a:rPr lang="ru-RU" smtClean="0"/>
              <a:pPr/>
              <a:t>08.09.2014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DB743-E463-4207-9618-6AC3462ECD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C44A0-111A-4BEE-96B3-6E7BA813FE16}" type="datetimeFigureOut">
              <a:rPr lang="ru-RU" smtClean="0"/>
              <a:pPr/>
              <a:t>08.09.2014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DB743-E463-4207-9618-6AC3462ECD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C44A0-111A-4BEE-96B3-6E7BA813FE16}" type="datetimeFigureOut">
              <a:rPr lang="ru-RU" smtClean="0"/>
              <a:pPr/>
              <a:t>08.09.2014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DB743-E463-4207-9618-6AC3462ECD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C44A0-111A-4BEE-96B3-6E7BA813FE16}" type="datetimeFigureOut">
              <a:rPr lang="ru-RU" smtClean="0"/>
              <a:pPr/>
              <a:t>08.09.2014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DB743-E463-4207-9618-6AC3462ECD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F49C44A0-111A-4BEE-96B3-6E7BA813FE16}" type="datetimeFigureOut">
              <a:rPr lang="ru-RU" smtClean="0"/>
              <a:pPr/>
              <a:t>08.09.2014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D1DDB743-E463-4207-9618-6AC3462ECD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883274"/>
            <a:ext cx="4563146" cy="2747701"/>
          </a:xfrm>
        </p:spPr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rgbClr val="7030A0"/>
                </a:solidFill>
              </a:rPr>
              <a:t>Антипин Михаил Витальевич</a:t>
            </a:r>
            <a:endParaRPr lang="ru-RU" sz="4800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52" y="4000504"/>
            <a:ext cx="3528392" cy="2304256"/>
          </a:xfrm>
        </p:spPr>
        <p:txBody>
          <a:bodyPr/>
          <a:lstStyle/>
          <a:p>
            <a:pPr lvl="0">
              <a:buClr>
                <a:srgbClr val="9E8E5C"/>
              </a:buClr>
            </a:pP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Кандидат в спикеры   школьного совета учащихся МБОУ «СОШ»№60 , </a:t>
            </a:r>
            <a:r>
              <a:rPr lang="ru-RU" i="1" dirty="0" smtClean="0">
                <a:solidFill>
                  <a:prstClr val="black">
                    <a:lumMod val="95000"/>
                    <a:lumOff val="5000"/>
                  </a:prstClr>
                </a:solidFill>
              </a:rPr>
              <a:t>ученик </a:t>
            </a:r>
            <a:r>
              <a:rPr lang="ru-RU" i="1" dirty="0">
                <a:solidFill>
                  <a:prstClr val="black">
                    <a:lumMod val="95000"/>
                    <a:lumOff val="5000"/>
                  </a:prstClr>
                </a:solidFill>
              </a:rPr>
              <a:t>8 класса </a:t>
            </a:r>
            <a:r>
              <a:rPr lang="ru-RU" i="1" dirty="0" smtClean="0">
                <a:solidFill>
                  <a:prstClr val="black">
                    <a:lumMod val="95000"/>
                    <a:lumOff val="5000"/>
                  </a:prstClr>
                </a:solidFill>
              </a:rPr>
              <a:t>«б» </a:t>
            </a:r>
            <a:r>
              <a:rPr lang="ru-RU" i="1" dirty="0">
                <a:solidFill>
                  <a:prstClr val="black">
                    <a:lumMod val="95000"/>
                    <a:lumOff val="5000"/>
                  </a:prstClr>
                </a:solidFill>
              </a:rPr>
              <a:t>.</a:t>
            </a:r>
          </a:p>
          <a:p>
            <a:endParaRPr lang="ru-RU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" name="Рисунок 4" descr="Антипин Михаил Витальевич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80" y="928670"/>
            <a:ext cx="3592654" cy="469919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21832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5343"/>
            <a:ext cx="5508104" cy="750609"/>
          </a:xfrm>
        </p:spPr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Немного о себе 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5786" y="1214422"/>
            <a:ext cx="6336704" cy="5138206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Занимаюсь английским языком в школе «</a:t>
            </a:r>
            <a:r>
              <a:rPr lang="en-US" dirty="0" smtClean="0"/>
              <a:t>LC school</a:t>
            </a:r>
            <a:r>
              <a:rPr lang="ru-RU" dirty="0" smtClean="0"/>
              <a:t>» , </a:t>
            </a:r>
          </a:p>
          <a:p>
            <a:r>
              <a:rPr lang="ru-RU" dirty="0" smtClean="0"/>
              <a:t>Добрый, честный, активный, позитивный.</a:t>
            </a:r>
          </a:p>
          <a:p>
            <a:r>
              <a:rPr lang="ru-RU" dirty="0" smtClean="0"/>
              <a:t>Всегда готов помочь и очень люблю свою школу.</a:t>
            </a:r>
          </a:p>
          <a:p>
            <a:r>
              <a:rPr lang="ru-RU" dirty="0" smtClean="0"/>
              <a:t>Обучаюсь в студии актерского мастерства «ЭКСПРОМТ» .</a:t>
            </a:r>
          </a:p>
          <a:p>
            <a:r>
              <a:rPr lang="ru-RU" dirty="0" smtClean="0"/>
              <a:t>Принимаю активное участие в общественной жизни школы.</a:t>
            </a:r>
          </a:p>
          <a:p>
            <a:r>
              <a:rPr lang="ru-RU" dirty="0" smtClean="0"/>
              <a:t>Участвовал в городском конкурсе «Мир профессий». Наша команда вошла в состав лучших среди школ нашего города.</a:t>
            </a:r>
          </a:p>
          <a:p>
            <a:endParaRPr lang="ru-RU" dirty="0" smtClean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0892" y="1071546"/>
            <a:ext cx="1570493" cy="106504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8993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6696744" cy="1124744"/>
          </a:xfrm>
        </p:spPr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Общественно- полезные дела 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158" y="1600200"/>
            <a:ext cx="5572164" cy="4637111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Предлагаю 1 раз в четверть  организовывать  </a:t>
            </a:r>
            <a:r>
              <a:rPr lang="ru-RU" dirty="0" err="1" smtClean="0"/>
              <a:t>флэш-мобы</a:t>
            </a:r>
            <a:r>
              <a:rPr lang="ru-RU" dirty="0" smtClean="0"/>
              <a:t> против наркомании</a:t>
            </a:r>
            <a:r>
              <a:rPr lang="ru-RU" dirty="0"/>
              <a:t>, </a:t>
            </a:r>
            <a:r>
              <a:rPr lang="ru-RU" dirty="0" smtClean="0"/>
              <a:t>табакокурения </a:t>
            </a:r>
            <a:r>
              <a:rPr lang="ru-RU" dirty="0"/>
              <a:t>и алкоголизма </a:t>
            </a:r>
            <a:r>
              <a:rPr lang="ru-RU" dirty="0" smtClean="0"/>
              <a:t>в общественных местах, участвовать в распространении листовок о пользе здорового образа жизни. </a:t>
            </a:r>
          </a:p>
          <a:p>
            <a:r>
              <a:rPr lang="ru-RU" dirty="0" smtClean="0"/>
              <a:t>Цель – формировать негативное отношение и противодействие подростков  к вредным привычкам, включающим употребление ПАВ.</a:t>
            </a:r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0755" y="4286256"/>
            <a:ext cx="3223245" cy="23648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8235" y="260648"/>
            <a:ext cx="1605988" cy="142875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7742" y="1928802"/>
            <a:ext cx="2016224" cy="216024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366367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714380"/>
          </a:xfrm>
        </p:spPr>
        <p:txBody>
          <a:bodyPr/>
          <a:lstStyle/>
          <a:p>
            <a:r>
              <a:rPr lang="ru-RU" sz="3600" dirty="0" smtClean="0">
                <a:solidFill>
                  <a:srgbClr val="7030A0"/>
                </a:solidFill>
              </a:rPr>
              <a:t>Мои предложения</a:t>
            </a:r>
            <a:r>
              <a:rPr lang="ru-RU" sz="3600" dirty="0" smtClean="0"/>
              <a:t> 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5720" y="785794"/>
            <a:ext cx="8286808" cy="5715040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ru-RU" sz="2000" dirty="0" smtClean="0"/>
              <a:t>В 2014-2015 учебном году особая роль отводится в нашем городе развитию технического творчества и развитию робототехники. В связи с этим я предлагаю организовать в нашей школе годовой </a:t>
            </a:r>
            <a:r>
              <a:rPr lang="ru-RU" sz="2000" dirty="0" smtClean="0"/>
              <a:t>проект:  </a:t>
            </a:r>
            <a:r>
              <a:rPr lang="ru-RU" sz="2000" dirty="0" smtClean="0"/>
              <a:t>Экономическая интернет-игра «</a:t>
            </a:r>
            <a:r>
              <a:rPr lang="ru-RU" sz="2000" dirty="0" err="1" smtClean="0"/>
              <a:t>Виртономика</a:t>
            </a:r>
            <a:r>
              <a:rPr lang="ru-RU" sz="2000" dirty="0" smtClean="0"/>
              <a:t>» - это виртуальная </a:t>
            </a:r>
            <a:r>
              <a:rPr lang="ru-RU" sz="2000" dirty="0" smtClean="0"/>
              <a:t> экономика, модель </a:t>
            </a:r>
            <a:r>
              <a:rPr lang="ru-RU" sz="2000" dirty="0" smtClean="0"/>
              <a:t>большого бизнеса, который включает: фондовый и товарный рынок, </a:t>
            </a:r>
          </a:p>
          <a:p>
            <a:pPr marL="457200" indent="-457200">
              <a:buNone/>
            </a:pPr>
            <a:r>
              <a:rPr lang="ru-RU" sz="2000" dirty="0" smtClean="0"/>
              <a:t>      биржи и банки, производство и</a:t>
            </a:r>
          </a:p>
          <a:p>
            <a:pPr marL="457200" indent="-457200">
              <a:buNone/>
            </a:pPr>
            <a:r>
              <a:rPr lang="ru-RU" sz="2000" dirty="0" smtClean="0"/>
              <a:t>      торговлю. </a:t>
            </a:r>
          </a:p>
          <a:p>
            <a:pPr marL="457200" indent="-457200">
              <a:buNone/>
            </a:pPr>
            <a:r>
              <a:rPr lang="ru-RU" sz="2000" dirty="0" smtClean="0"/>
              <a:t>       Цель: обучаться качествам личности </a:t>
            </a:r>
          </a:p>
          <a:p>
            <a:pPr marL="457200" indent="-457200">
              <a:buNone/>
            </a:pPr>
            <a:r>
              <a:rPr lang="ru-RU" sz="2000" dirty="0" smtClean="0"/>
              <a:t> </a:t>
            </a:r>
            <a:r>
              <a:rPr lang="ru-RU" sz="2000" dirty="0" smtClean="0"/>
              <a:t>     </a:t>
            </a:r>
            <a:r>
              <a:rPr lang="ru-RU" sz="2000" dirty="0" smtClean="0"/>
              <a:t> «финансовой </a:t>
            </a:r>
          </a:p>
          <a:p>
            <a:pPr marL="457200" indent="-457200">
              <a:buNone/>
            </a:pPr>
            <a:r>
              <a:rPr lang="ru-RU" sz="2000" dirty="0" smtClean="0"/>
              <a:t> </a:t>
            </a:r>
            <a:r>
              <a:rPr lang="ru-RU" sz="2000" dirty="0" smtClean="0"/>
              <a:t>      </a:t>
            </a:r>
            <a:r>
              <a:rPr lang="ru-RU" sz="2000" dirty="0" smtClean="0"/>
              <a:t>акулы», не дать  </a:t>
            </a:r>
            <a:r>
              <a:rPr lang="ru-RU" sz="2000" dirty="0" smtClean="0"/>
              <a:t>другим </a:t>
            </a:r>
            <a:r>
              <a:rPr lang="ru-RU" sz="2000" dirty="0" smtClean="0"/>
              <a:t>обвести</a:t>
            </a:r>
          </a:p>
          <a:p>
            <a:pPr marL="457200" indent="-457200">
              <a:buNone/>
            </a:pPr>
            <a:r>
              <a:rPr lang="ru-RU" sz="2000" dirty="0" smtClean="0"/>
              <a:t> </a:t>
            </a:r>
            <a:r>
              <a:rPr lang="ru-RU" sz="2000" dirty="0" smtClean="0"/>
              <a:t>     </a:t>
            </a:r>
            <a:r>
              <a:rPr lang="ru-RU" sz="2000" dirty="0" smtClean="0"/>
              <a:t> себя вокруг </a:t>
            </a:r>
            <a:r>
              <a:rPr lang="ru-RU" sz="2000" dirty="0" smtClean="0"/>
              <a:t>пальца.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b="1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 descr="C:\Users\Света\Desktop\дебаты картинки\98cd01878ba3a938d13412f998fdef2a.jpg"/>
          <p:cNvPicPr>
            <a:picLocks noChangeAspect="1" noChangeArrowheads="1"/>
          </p:cNvPicPr>
          <p:nvPr/>
        </p:nvPicPr>
        <p:blipFill>
          <a:blip r:embed="rId2"/>
          <a:srcRect b="12962"/>
          <a:stretch>
            <a:fillRect/>
          </a:stretch>
        </p:blipFill>
        <p:spPr bwMode="auto">
          <a:xfrm>
            <a:off x="6072213" y="3000372"/>
            <a:ext cx="2928943" cy="3720570"/>
          </a:xfrm>
          <a:prstGeom prst="rect">
            <a:avLst/>
          </a:prstGeom>
          <a:noFill/>
          <a:effectLst>
            <a:softEdge rad="127000"/>
          </a:effectLst>
        </p:spPr>
      </p:pic>
    </p:spTree>
    <p:extLst>
      <p:ext uri="{BB962C8B-B14F-4D97-AF65-F5344CB8AC3E}">
        <p14:creationId xmlns="" xmlns:p14="http://schemas.microsoft.com/office/powerpoint/2010/main" val="3504165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656</TotalTime>
  <Words>220</Words>
  <Application>Microsoft Office PowerPoint</Application>
  <PresentationFormat>Экран 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Исполнительная</vt:lpstr>
      <vt:lpstr>Антипин Михаил Витальевич</vt:lpstr>
      <vt:lpstr>Немного о себе </vt:lpstr>
      <vt:lpstr>Общественно- полезные дела </vt:lpstr>
      <vt:lpstr>Мои предложения 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Яна</dc:creator>
  <cp:lastModifiedBy>Света</cp:lastModifiedBy>
  <cp:revision>38</cp:revision>
  <dcterms:created xsi:type="dcterms:W3CDTF">2013-09-18T13:47:34Z</dcterms:created>
  <dcterms:modified xsi:type="dcterms:W3CDTF">2014-09-08T09:15:41Z</dcterms:modified>
</cp:coreProperties>
</file>