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93" autoAdjust="0"/>
    <p:restoredTop sz="94660"/>
  </p:normalViewPr>
  <p:slideViewPr>
    <p:cSldViewPr>
      <p:cViewPr varScale="1">
        <p:scale>
          <a:sx n="64" d="100"/>
          <a:sy n="64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D889B-5AEF-4807-AC4E-4355CA7A8B52}" type="datetimeFigureOut">
              <a:rPr lang="ru-RU" smtClean="0"/>
              <a:pPr/>
              <a:t>09.09.2014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326C5F8-12CE-4FE3-9D3A-1DC96CE17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D889B-5AEF-4807-AC4E-4355CA7A8B52}" type="datetimeFigureOut">
              <a:rPr lang="ru-RU" smtClean="0"/>
              <a:pPr/>
              <a:t>09.09.2014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C5F8-12CE-4FE3-9D3A-1DC96CE17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D889B-5AEF-4807-AC4E-4355CA7A8B52}" type="datetimeFigureOut">
              <a:rPr lang="ru-RU" smtClean="0"/>
              <a:pPr/>
              <a:t>09.09.2014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C5F8-12CE-4FE3-9D3A-1DC96CE17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D889B-5AEF-4807-AC4E-4355CA7A8B52}" type="datetimeFigureOut">
              <a:rPr lang="ru-RU" smtClean="0"/>
              <a:pPr/>
              <a:t>09.09.2014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326C5F8-12CE-4FE3-9D3A-1DC96CE17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D889B-5AEF-4807-AC4E-4355CA7A8B52}" type="datetimeFigureOut">
              <a:rPr lang="ru-RU" smtClean="0"/>
              <a:pPr/>
              <a:t>09.09.2014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C5F8-12CE-4FE3-9D3A-1DC96CE174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D889B-5AEF-4807-AC4E-4355CA7A8B52}" type="datetimeFigureOut">
              <a:rPr lang="ru-RU" smtClean="0"/>
              <a:pPr/>
              <a:t>09.09.2014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C5F8-12CE-4FE3-9D3A-1DC96CE17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D889B-5AEF-4807-AC4E-4355CA7A8B52}" type="datetimeFigureOut">
              <a:rPr lang="ru-RU" smtClean="0"/>
              <a:pPr/>
              <a:t>09.09.2014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326C5F8-12CE-4FE3-9D3A-1DC96CE174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D889B-5AEF-4807-AC4E-4355CA7A8B52}" type="datetimeFigureOut">
              <a:rPr lang="ru-RU" smtClean="0"/>
              <a:pPr/>
              <a:t>09.09.2014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C5F8-12CE-4FE3-9D3A-1DC96CE17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D889B-5AEF-4807-AC4E-4355CA7A8B52}" type="datetimeFigureOut">
              <a:rPr lang="ru-RU" smtClean="0"/>
              <a:pPr/>
              <a:t>09.09.2014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C5F8-12CE-4FE3-9D3A-1DC96CE17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D889B-5AEF-4807-AC4E-4355CA7A8B52}" type="datetimeFigureOut">
              <a:rPr lang="ru-RU" smtClean="0"/>
              <a:pPr/>
              <a:t>09.09.2014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C5F8-12CE-4FE3-9D3A-1DC96CE174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D889B-5AEF-4807-AC4E-4355CA7A8B52}" type="datetimeFigureOut">
              <a:rPr lang="ru-RU" smtClean="0"/>
              <a:pPr/>
              <a:t>09.09.2014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C5F8-12CE-4FE3-9D3A-1DC96CE174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9CD889B-5AEF-4807-AC4E-4355CA7A8B52}" type="datetimeFigureOut">
              <a:rPr lang="ru-RU" smtClean="0"/>
              <a:pPr/>
              <a:t>09.09.2014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326C5F8-12CE-4FE3-9D3A-1DC96CE174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486748" cy="2071702"/>
          </a:xfrm>
        </p:spPr>
        <p:txBody>
          <a:bodyPr>
            <a:noAutofit/>
          </a:bodyPr>
          <a:lstStyle/>
          <a:p>
            <a:r>
              <a:rPr lang="ru-RU" sz="88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Васильева Яна </a:t>
            </a:r>
            <a:endParaRPr lang="ru-RU" sz="8800" b="1" i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5486400"/>
            <a:ext cx="4848236" cy="1371600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Ученица 7а класса</a:t>
            </a:r>
            <a:endParaRPr lang="ru-RU" sz="4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5786446" cy="838200"/>
          </a:xfrm>
        </p:spPr>
        <p:txBody>
          <a:bodyPr>
            <a:noAutofit/>
          </a:bodyPr>
          <a:lstStyle/>
          <a:p>
            <a:r>
              <a:rPr lang="ru-RU" sz="5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Мои увлечения</a:t>
            </a:r>
            <a:endParaRPr lang="ru-RU" sz="5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4572000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меня очень много разных увлечений. Я занималась разными видами спорта. Изучаю английский язык. Люблю путешествовать. И просто я очень активный человек .</a:t>
            </a:r>
            <a:endParaRPr lang="ru-RU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User\Рабочий стол\nTti80rz8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942457"/>
            <a:ext cx="4000528" cy="5915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Аллея выпускников</a:t>
            </a:r>
            <a:endParaRPr lang="ru-RU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00108"/>
            <a:ext cx="8686800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предлагаю открыть в нашей школе 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«Аллею выпускников». 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Идея заключается в том, чтобы каждый выпускной  класс, оставил о себе память, а именно высадил дерево, с памятной табличкой о том, кем и когда высажено дерево.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Аллея выпускников воспитывает у молодежи чувство ответственности, бережливости к природе, чувство того, что они тоже чем-то полезны обществу. Выпускники уйдут из школы, а деревце останется  на память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</a:rPr>
              <a:t>Благотворительная миссия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предлагаю организовать Благотворительный Фестиваль. Благотворительные концерты являются признаком сознательности общества, желания людей помочь обделенным. И хотя они не способны полностью решить имеющиеся проблемы, но делают мир вокруг немного лучше и добрее. </a:t>
            </a:r>
          </a:p>
        </p:txBody>
      </p:sp>
      <p:pic>
        <p:nvPicPr>
          <p:cNvPr id="4" name="Рисунок 3" descr="473499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1484" y="285728"/>
            <a:ext cx="2222516" cy="178595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44824"/>
            <a:ext cx="9864080" cy="2422376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Голосуйте</a:t>
            </a:r>
            <a:r>
              <a:rPr lang="ru-RU" sz="6600" b="1" i="1" dirty="0" smtClean="0">
                <a:latin typeface="+mn-lt"/>
              </a:rPr>
              <a:t> </a:t>
            </a:r>
            <a:r>
              <a:rPr lang="ru-RU" sz="66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За Васильеву Яну!</a:t>
            </a:r>
            <a:endParaRPr lang="ru-RU" sz="6600" b="1" i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</TotalTime>
  <Words>158</Words>
  <Application>Microsoft Office PowerPoint</Application>
  <PresentationFormat>Экран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Трек</vt:lpstr>
      <vt:lpstr>Васильева Яна </vt:lpstr>
      <vt:lpstr>Мои увлечения</vt:lpstr>
      <vt:lpstr>Аллея выпускников</vt:lpstr>
      <vt:lpstr>Благотворительная миссия</vt:lpstr>
      <vt:lpstr>Голосуйте За Васильеву Яну!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Света</cp:lastModifiedBy>
  <cp:revision>17</cp:revision>
  <dcterms:created xsi:type="dcterms:W3CDTF">2014-09-04T13:01:50Z</dcterms:created>
  <dcterms:modified xsi:type="dcterms:W3CDTF">2014-09-09T05:47:42Z</dcterms:modified>
</cp:coreProperties>
</file>