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257" r:id="rId3"/>
    <p:sldId id="261" r:id="rId4"/>
    <p:sldId id="258" r:id="rId5"/>
    <p:sldId id="259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99" autoAdjust="0"/>
    <p:restoredTop sz="94660"/>
  </p:normalViewPr>
  <p:slideViewPr>
    <p:cSldViewPr>
      <p:cViewPr varScale="1">
        <p:scale>
          <a:sx n="64" d="100"/>
          <a:sy n="64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8659-9F1A-410D-80BC-AD2C0DDE1B5C}" type="datetimeFigureOut">
              <a:rPr lang="ru-RU" smtClean="0"/>
              <a:pPr/>
              <a:t>05.09.2014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5B9D-5F9A-4EB7-90CB-F71A37054E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8659-9F1A-410D-80BC-AD2C0DDE1B5C}" type="datetimeFigureOut">
              <a:rPr lang="ru-RU" smtClean="0"/>
              <a:pPr/>
              <a:t>05.09.2014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5B9D-5F9A-4EB7-90CB-F71A37054E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8659-9F1A-410D-80BC-AD2C0DDE1B5C}" type="datetimeFigureOut">
              <a:rPr lang="ru-RU" smtClean="0"/>
              <a:pPr/>
              <a:t>05.09.2014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5B9D-5F9A-4EB7-90CB-F71A37054E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8659-9F1A-410D-80BC-AD2C0DDE1B5C}" type="datetimeFigureOut">
              <a:rPr lang="ru-RU" smtClean="0"/>
              <a:pPr/>
              <a:t>05.09.2014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5B9D-5F9A-4EB7-90CB-F71A37054E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8659-9F1A-410D-80BC-AD2C0DDE1B5C}" type="datetimeFigureOut">
              <a:rPr lang="ru-RU" smtClean="0"/>
              <a:pPr/>
              <a:t>05.09.2014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5B9D-5F9A-4EB7-90CB-F71A37054E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8659-9F1A-410D-80BC-AD2C0DDE1B5C}" type="datetimeFigureOut">
              <a:rPr lang="ru-RU" smtClean="0"/>
              <a:pPr/>
              <a:t>05.09.2014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5B9D-5F9A-4EB7-90CB-F71A37054E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8659-9F1A-410D-80BC-AD2C0DDE1B5C}" type="datetimeFigureOut">
              <a:rPr lang="ru-RU" smtClean="0"/>
              <a:pPr/>
              <a:t>05.09.2014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5B9D-5F9A-4EB7-90CB-F71A37054E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8659-9F1A-410D-80BC-AD2C0DDE1B5C}" type="datetimeFigureOut">
              <a:rPr lang="ru-RU" smtClean="0"/>
              <a:pPr/>
              <a:t>05.09.2014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5B9D-5F9A-4EB7-90CB-F71A37054E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8659-9F1A-410D-80BC-AD2C0DDE1B5C}" type="datetimeFigureOut">
              <a:rPr lang="ru-RU" smtClean="0"/>
              <a:pPr/>
              <a:t>05.09.2014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5B9D-5F9A-4EB7-90CB-F71A37054E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8659-9F1A-410D-80BC-AD2C0DDE1B5C}" type="datetimeFigureOut">
              <a:rPr lang="ru-RU" smtClean="0"/>
              <a:pPr/>
              <a:t>05.09.2014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5B9D-5F9A-4EB7-90CB-F71A37054E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58659-9F1A-410D-80BC-AD2C0DDE1B5C}" type="datetimeFigureOut">
              <a:rPr lang="ru-RU" smtClean="0"/>
              <a:pPr/>
              <a:t>05.09.2014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5B9D-5F9A-4EB7-90CB-F71A37054E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58659-9F1A-410D-80BC-AD2C0DDE1B5C}" type="datetimeFigureOut">
              <a:rPr lang="ru-RU" smtClean="0"/>
              <a:pPr/>
              <a:t>05.09.2014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95B9D-5F9A-4EB7-90CB-F71A37054E1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929618" cy="1214446"/>
          </a:xfrm>
        </p:spPr>
        <p:txBody>
          <a:bodyPr>
            <a:normAutofit fontScale="90000"/>
          </a:bodyPr>
          <a:lstStyle/>
          <a:p>
            <a:r>
              <a:rPr lang="ru-RU" b="1" i="1" dirty="0" err="1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Сенаторова</a:t>
            </a:r>
            <a:r>
              <a:rPr lang="ru-RU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b="1" i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Дарья Александровна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5819780"/>
            <a:ext cx="6000792" cy="1038220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К</a:t>
            </a:r>
            <a:r>
              <a:rPr lang="ru-RU" b="1" i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андидат в спикеры  ШСУ  </a:t>
            </a:r>
            <a:endParaRPr lang="ru-RU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b="1" i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МБОУ  «СОШ №60»</a:t>
            </a:r>
            <a:endParaRPr lang="ru-RU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ru-RU" dirty="0"/>
          </a:p>
        </p:txBody>
      </p:sp>
      <p:pic>
        <p:nvPicPr>
          <p:cNvPr id="5" name="Рисунок 4" descr="D8l9N1QIf0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214421"/>
            <a:ext cx="5214974" cy="442915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 descr="7m2wIeXGFy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976" y="1142984"/>
            <a:ext cx="3214742" cy="46434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58204" cy="3682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Моя автобиография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929354"/>
          </a:xfrm>
        </p:spPr>
        <p:txBody>
          <a:bodyPr>
            <a:normAutofit fontScale="32500" lnSpcReduction="20000"/>
          </a:bodyPr>
          <a:lstStyle/>
          <a:p>
            <a:r>
              <a:rPr lang="ru-RU" sz="7700" dirty="0"/>
              <a:t>Я </a:t>
            </a:r>
            <a:r>
              <a:rPr lang="ru-RU" sz="7700" dirty="0" smtClean="0"/>
              <a:t>поступила </a:t>
            </a:r>
            <a:r>
              <a:rPr lang="ru-RU" sz="7700" dirty="0"/>
              <a:t>в </a:t>
            </a:r>
            <a:r>
              <a:rPr lang="ru-RU" sz="7700" dirty="0" smtClean="0"/>
              <a:t> МБОУ «СОШ</a:t>
            </a:r>
            <a:r>
              <a:rPr lang="ru-RU" sz="7700" dirty="0"/>
              <a:t>№</a:t>
            </a:r>
            <a:r>
              <a:rPr lang="ru-RU" sz="7700" dirty="0" smtClean="0"/>
              <a:t>60» </a:t>
            </a:r>
            <a:r>
              <a:rPr lang="ru-RU" sz="7700" dirty="0"/>
              <a:t>в </a:t>
            </a:r>
            <a:r>
              <a:rPr lang="ru-RU" sz="7700" dirty="0" smtClean="0"/>
              <a:t>2007 </a:t>
            </a:r>
            <a:r>
              <a:rPr lang="ru-RU" sz="7700" dirty="0"/>
              <a:t>году. Учусь хорошо. </a:t>
            </a:r>
            <a:r>
              <a:rPr lang="ru-RU" sz="7700" dirty="0" smtClean="0"/>
              <a:t>Профессионально увлекаюсь музыкой. Закончила музыкальную школу. Обучалась в музыкальной школе 8 лет. Я очень общительная, люблю что-то новое. Легко нахожу общий язык с людьми. </a:t>
            </a:r>
          </a:p>
          <a:p>
            <a:r>
              <a:rPr lang="ru-RU" sz="7700" dirty="0" smtClean="0"/>
              <a:t>Принимаю </a:t>
            </a:r>
            <a:r>
              <a:rPr lang="ru-RU" sz="7700" dirty="0"/>
              <a:t>активное участие в школьной жизни. Участвую в различных </a:t>
            </a:r>
            <a:r>
              <a:rPr lang="ru-RU" sz="7700" dirty="0" smtClean="0"/>
              <a:t>мероприятиях.</a:t>
            </a:r>
            <a:br>
              <a:rPr lang="ru-RU" sz="7700" dirty="0" smtClean="0"/>
            </a:br>
            <a:r>
              <a:rPr lang="ru-RU" sz="7700" dirty="0" smtClean="0"/>
              <a:t>В 2013 году  я  приняла активное участие в проведении Новогоднего праздника для детей начальной школы. На протяжении многих лет бываю ведущей на разных школьных мероприятиях.</a:t>
            </a:r>
          </a:p>
          <a:p>
            <a:r>
              <a:rPr lang="ru-RU" sz="7700" dirty="0" smtClean="0"/>
              <a:t>Участвовала в городской программе «Диалог» где мы занимали призовые места -  1 и 3 место в 2013-2014 учебном году.</a:t>
            </a:r>
            <a:br>
              <a:rPr lang="ru-RU" sz="7700" dirty="0" smtClean="0"/>
            </a:br>
            <a:r>
              <a:rPr lang="ru-RU" sz="7700" dirty="0" smtClean="0"/>
              <a:t>Неоднократно принимаю участие в конкурсах где выступаю за свою школу. Всегда стараюсь принимать участие в школьной жизни, привносить что-то новое.</a:t>
            </a:r>
            <a:br>
              <a:rPr lang="ru-RU" sz="7700" dirty="0" smtClean="0"/>
            </a:br>
            <a:endParaRPr lang="ru-RU" sz="77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53287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53758" y="1275553"/>
            <a:ext cx="2763573" cy="17971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5328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142852"/>
            <a:ext cx="4572032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5328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500438"/>
            <a:ext cx="4214842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N80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214554"/>
            <a:ext cx="3929090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Моя программа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71480"/>
            <a:ext cx="8858312" cy="62865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>
                <a:solidFill>
                  <a:srgbClr val="C00000"/>
                </a:solidFill>
              </a:rPr>
              <a:t>Цель</a:t>
            </a:r>
            <a:r>
              <a:rPr lang="ru-RU" dirty="0"/>
              <a:t> – </a:t>
            </a:r>
            <a:r>
              <a:rPr lang="ru-RU" dirty="0" smtClean="0"/>
              <a:t>Развивать любознательность, творческое воображение, коммуникабельность, ценностное отношение к природе родного края, приобщить к культуре родного края;</a:t>
            </a:r>
            <a:endParaRPr lang="ru-RU" dirty="0"/>
          </a:p>
          <a:p>
            <a:pPr>
              <a:buNone/>
            </a:pPr>
            <a:r>
              <a:rPr lang="ru-RU" dirty="0">
                <a:solidFill>
                  <a:srgbClr val="C00000"/>
                </a:solidFill>
              </a:rPr>
              <a:t>Задачи: </a:t>
            </a:r>
          </a:p>
          <a:p>
            <a:pPr>
              <a:buNone/>
            </a:pPr>
            <a:r>
              <a:rPr lang="ru-RU" dirty="0"/>
              <a:t>1. </a:t>
            </a:r>
            <a:r>
              <a:rPr lang="ru-RU" dirty="0" smtClean="0"/>
              <a:t>организовать информирование общественности о бережном отношении к природе;</a:t>
            </a:r>
          </a:p>
          <a:p>
            <a:pPr>
              <a:buNone/>
            </a:pPr>
            <a:r>
              <a:rPr lang="ru-RU" dirty="0" smtClean="0"/>
              <a:t>2. организовать и провести различные конкурсы и соревнования на основе экологии. </a:t>
            </a:r>
          </a:p>
          <a:p>
            <a:pPr>
              <a:buNone/>
            </a:pPr>
            <a:r>
              <a:rPr lang="ru-RU" dirty="0" smtClean="0"/>
              <a:t>3.Заинтересовать учеников в </a:t>
            </a:r>
            <a:r>
              <a:rPr lang="ru-RU" dirty="0" smtClean="0"/>
              <a:t>озеленении нашей </a:t>
            </a:r>
            <a:r>
              <a:rPr lang="ru-RU" dirty="0" smtClean="0"/>
              <a:t>школы.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Мои предложения: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643998" cy="614366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600" dirty="0"/>
              <a:t>Я считаю, что спикером должен быть ответственный и вызывающий доверие человек. Читайте мои предложения и помните, что они соответствуют вашим интересам и желаниям. Голосуйте за меня</a:t>
            </a:r>
            <a:r>
              <a:rPr lang="ru-RU" sz="2600" dirty="0" smtClean="0"/>
              <a:t>!</a:t>
            </a:r>
          </a:p>
          <a:p>
            <a:r>
              <a:rPr lang="ru-RU" sz="2600" dirty="0" smtClean="0"/>
              <a:t>1)Я думаю, что нашей школе не хватает новых традиций.. Я хочу предложить «Конкурс Красоты» или « Мисс Школа № 60.  Эта идея придется по вкусу многим  ученицам нашей школы. Где они смогут проявить свои творческие и умственные  способности.</a:t>
            </a:r>
            <a:br>
              <a:rPr lang="ru-RU" sz="2600" dirty="0" smtClean="0"/>
            </a:br>
            <a:r>
              <a:rPr lang="ru-RU" sz="2600" dirty="0" smtClean="0"/>
              <a:t>А сейчас я бы хотела сказать об Экологической работе в  нашей школе. </a:t>
            </a:r>
            <a:endParaRPr lang="ru-RU" sz="2600" dirty="0"/>
          </a:p>
          <a:p>
            <a:r>
              <a:rPr lang="ru-RU" sz="2600" dirty="0" smtClean="0"/>
              <a:t>2)Я </a:t>
            </a:r>
            <a:r>
              <a:rPr lang="ru-RU" sz="2600" dirty="0"/>
              <a:t>считаю, что у нас в школе есть несколько </a:t>
            </a:r>
            <a:r>
              <a:rPr lang="ru-RU" sz="2600" dirty="0" smtClean="0"/>
              <a:t>проблем, связанных с озеленением школы. Я хочу предложить сделать в школе сад, где вся школа сможет ухаживать за своими растениями.</a:t>
            </a:r>
          </a:p>
          <a:p>
            <a:r>
              <a:rPr lang="ru-RU" sz="2600" dirty="0" smtClean="0"/>
              <a:t>3)Я задумалась о том, как может выглядеть наш школьный двор(который находится со стороны стадиона), он может быть озеленён  в стиле новых </a:t>
            </a:r>
            <a:r>
              <a:rPr lang="ru-RU" sz="2600" dirty="0" err="1" smtClean="0"/>
              <a:t>креативных</a:t>
            </a:r>
            <a:r>
              <a:rPr lang="ru-RU" sz="2600" dirty="0" smtClean="0"/>
              <a:t> </a:t>
            </a:r>
            <a:r>
              <a:rPr lang="ru-RU" sz="2600" dirty="0" err="1" smtClean="0"/>
              <a:t>идей.Я</a:t>
            </a:r>
            <a:r>
              <a:rPr lang="ru-RU" sz="2600" dirty="0" smtClean="0"/>
              <a:t> думаю, что можно посадить различные цветы и растения необычной формы , это будет </a:t>
            </a:r>
            <a:r>
              <a:rPr lang="ru-RU" sz="2600" dirty="0" smtClean="0"/>
              <a:t>выглядеть </a:t>
            </a:r>
            <a:r>
              <a:rPr lang="ru-RU" sz="2600" dirty="0" smtClean="0"/>
              <a:t>красиво и привлекать внимание детей и взрослых.</a:t>
            </a:r>
            <a:br>
              <a:rPr lang="ru-RU" sz="2600" dirty="0" smtClean="0"/>
            </a:br>
            <a:r>
              <a:rPr lang="ru-RU" sz="2600" dirty="0" smtClean="0"/>
              <a:t>4)На школьном дворе около теплицы есть  грядки небольшого огорода, и я думаю, что  мы можем их  разнообразить разными растениями и ягодами. Можно закрепить грядки за различными  классами.  Таким образом  мы все  вместе сможем озеленить школу.</a:t>
            </a:r>
          </a:p>
          <a:p>
            <a:r>
              <a:rPr lang="ru-RU" sz="2600" dirty="0" smtClean="0"/>
              <a:t>5) Мероприятия которые можно устроить:</a:t>
            </a:r>
          </a:p>
          <a:p>
            <a:r>
              <a:rPr lang="ru-RU" sz="2600" dirty="0" smtClean="0"/>
              <a:t>Мы можем устроить различные соревнования между классами на самую лучшую выращенную огородную культуру.</a:t>
            </a:r>
          </a:p>
          <a:p>
            <a:r>
              <a:rPr lang="ru-RU" sz="2600" dirty="0" smtClean="0"/>
              <a:t>Можем устроить выставку саженцев.</a:t>
            </a:r>
          </a:p>
          <a:p>
            <a:r>
              <a:rPr lang="ru-RU" sz="2600" dirty="0" smtClean="0"/>
              <a:t>Конкурс « Лучшие садовники» и многое другое.</a:t>
            </a:r>
            <a:endParaRPr lang="ru-RU" sz="2600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Заключение.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Я бы хотела сказать, что я выбрала эту тему для того чтобы  развить интерес учеников к природе.</a:t>
            </a:r>
            <a:br>
              <a:rPr lang="ru-RU" dirty="0" smtClean="0"/>
            </a:br>
            <a:r>
              <a:rPr lang="ru-RU" dirty="0" smtClean="0"/>
              <a:t>Я бы хотела чтобы в Школьном Совете было больше учащихся, ведь с каждой новой идеей наша школьная жизнь становится интересней и ярче.</a:t>
            </a:r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Голосуйте за меня!</a:t>
            </a:r>
            <a:br>
              <a:rPr lang="ru-RU" dirty="0" smtClean="0"/>
            </a:br>
            <a:r>
              <a:rPr lang="ru-RU" dirty="0" smtClean="0"/>
              <a:t>И я сделаю то, что </a:t>
            </a:r>
            <a:r>
              <a:rPr lang="ru-RU" smtClean="0"/>
              <a:t>будет в моих </a:t>
            </a:r>
            <a:r>
              <a:rPr lang="ru-RU" dirty="0" smtClean="0"/>
              <a:t>возможностях.</a:t>
            </a:r>
            <a:endParaRPr lang="ru-RU" dirty="0"/>
          </a:p>
        </p:txBody>
      </p:sp>
      <p:pic>
        <p:nvPicPr>
          <p:cNvPr id="4" name="Содержимое 3" descr="7m2wIeXGFy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643050"/>
            <a:ext cx="3012313" cy="4525963"/>
          </a:xfrm>
        </p:spPr>
      </p:pic>
      <p:pic>
        <p:nvPicPr>
          <p:cNvPr id="5" name="Рисунок 4" descr="1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1500174"/>
            <a:ext cx="2881370" cy="2238364"/>
          </a:xfrm>
          <a:prstGeom prst="rect">
            <a:avLst/>
          </a:prstGeom>
        </p:spPr>
      </p:pic>
      <p:pic>
        <p:nvPicPr>
          <p:cNvPr id="6" name="Рисунок 5" descr="vse-ochen-ploho_21042386_orig_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430" y="4071918"/>
            <a:ext cx="2786082" cy="2786082"/>
          </a:xfrm>
          <a:prstGeom prst="rect">
            <a:avLst/>
          </a:prstGeom>
        </p:spPr>
      </p:pic>
      <p:pic>
        <p:nvPicPr>
          <p:cNvPr id="7" name="Рисунок 6" descr="516afb96b5e1b7.220222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7620" y="1785926"/>
            <a:ext cx="2571768" cy="2065352"/>
          </a:xfrm>
          <a:prstGeom prst="rect">
            <a:avLst/>
          </a:prstGeom>
        </p:spPr>
      </p:pic>
      <p:pic>
        <p:nvPicPr>
          <p:cNvPr id="8" name="Рисунок 7" descr="516afb96b5e1b7.220222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76896" y="4214818"/>
            <a:ext cx="3467104" cy="191929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594</TotalTime>
  <Words>233</Words>
  <Application>Microsoft Office PowerPoint</Application>
  <PresentationFormat>Экран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Сенаторова Дарья Александровна </vt:lpstr>
      <vt:lpstr>Моя автобиография</vt:lpstr>
      <vt:lpstr>Слайд 3</vt:lpstr>
      <vt:lpstr>Моя программа</vt:lpstr>
      <vt:lpstr>Мои предложения:</vt:lpstr>
      <vt:lpstr>Заключение.</vt:lpstr>
      <vt:lpstr>Голосуйте за меня! И я сделаю то, что будет в моих возможностях.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Хасаншин Динар  Марселевич</dc:title>
  <dc:creator>Admin</dc:creator>
  <cp:lastModifiedBy>Света</cp:lastModifiedBy>
  <cp:revision>66</cp:revision>
  <dcterms:created xsi:type="dcterms:W3CDTF">2013-09-19T15:29:26Z</dcterms:created>
  <dcterms:modified xsi:type="dcterms:W3CDTF">2014-09-05T10:11:20Z</dcterms:modified>
</cp:coreProperties>
</file>