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ppt/diagrams/data15.xml" ContentType="application/vnd.openxmlformats-officedocument.drawingml.diagramData+xml"/>
  <Override PartName="/ppt/diagrams/layout15.xml" ContentType="application/vnd.openxmlformats-officedocument.drawingml.diagramLayout+xml"/>
  <Override PartName="/ppt/diagrams/quickStyle15.xml" ContentType="application/vnd.openxmlformats-officedocument.drawingml.diagramStyle+xml"/>
  <Override PartName="/ppt/diagrams/colors15.xml" ContentType="application/vnd.openxmlformats-officedocument.drawingml.diagramColors+xml"/>
  <Override PartName="/ppt/diagrams/drawing15.xml" ContentType="application/vnd.ms-office.drawingml.diagramDrawing+xml"/>
  <Override PartName="/ppt/diagrams/data16.xml" ContentType="application/vnd.openxmlformats-officedocument.drawingml.diagramData+xml"/>
  <Override PartName="/ppt/diagrams/layout16.xml" ContentType="application/vnd.openxmlformats-officedocument.drawingml.diagramLayout+xml"/>
  <Override PartName="/ppt/diagrams/quickStyle16.xml" ContentType="application/vnd.openxmlformats-officedocument.drawingml.diagramStyle+xml"/>
  <Override PartName="/ppt/diagrams/colors16.xml" ContentType="application/vnd.openxmlformats-officedocument.drawingml.diagramColors+xml"/>
  <Override PartName="/ppt/diagrams/drawing16.xml" ContentType="application/vnd.ms-office.drawingml.diagramDrawing+xml"/>
  <Override PartName="/ppt/diagrams/data17.xml" ContentType="application/vnd.openxmlformats-officedocument.drawingml.diagramData+xml"/>
  <Override PartName="/ppt/diagrams/layout17.xml" ContentType="application/vnd.openxmlformats-officedocument.drawingml.diagramLayout+xml"/>
  <Override PartName="/ppt/diagrams/quickStyle17.xml" ContentType="application/vnd.openxmlformats-officedocument.drawingml.diagramStyle+xml"/>
  <Override PartName="/ppt/diagrams/colors17.xml" ContentType="application/vnd.openxmlformats-officedocument.drawingml.diagramColors+xml"/>
  <Override PartName="/ppt/diagrams/drawing17.xml" ContentType="application/vnd.ms-office.drawingml.diagramDrawing+xml"/>
  <Override PartName="/ppt/diagrams/data18.xml" ContentType="application/vnd.openxmlformats-officedocument.drawingml.diagramData+xml"/>
  <Override PartName="/ppt/diagrams/layout18.xml" ContentType="application/vnd.openxmlformats-officedocument.drawingml.diagramLayout+xml"/>
  <Override PartName="/ppt/diagrams/quickStyle18.xml" ContentType="application/vnd.openxmlformats-officedocument.drawingml.diagramStyle+xml"/>
  <Override PartName="/ppt/diagrams/colors18.xml" ContentType="application/vnd.openxmlformats-officedocument.drawingml.diagramColors+xml"/>
  <Override PartName="/ppt/diagrams/drawing18.xml" ContentType="application/vnd.ms-office.drawingml.diagramDrawing+xml"/>
  <Override PartName="/ppt/diagrams/data19.xml" ContentType="application/vnd.openxmlformats-officedocument.drawingml.diagramData+xml"/>
  <Override PartName="/ppt/diagrams/layout19.xml" ContentType="application/vnd.openxmlformats-officedocument.drawingml.diagramLayout+xml"/>
  <Override PartName="/ppt/diagrams/quickStyle19.xml" ContentType="application/vnd.openxmlformats-officedocument.drawingml.diagramStyle+xml"/>
  <Override PartName="/ppt/diagrams/colors19.xml" ContentType="application/vnd.openxmlformats-officedocument.drawingml.diagramColors+xml"/>
  <Override PartName="/ppt/diagrams/drawing19.xml" ContentType="application/vnd.ms-office.drawingml.diagramDrawing+xml"/>
  <Override PartName="/ppt/diagrams/data20.xml" ContentType="application/vnd.openxmlformats-officedocument.drawingml.diagramData+xml"/>
  <Override PartName="/ppt/diagrams/layout20.xml" ContentType="application/vnd.openxmlformats-officedocument.drawingml.diagramLayout+xml"/>
  <Override PartName="/ppt/diagrams/quickStyle20.xml" ContentType="application/vnd.openxmlformats-officedocument.drawingml.diagramStyle+xml"/>
  <Override PartName="/ppt/diagrams/colors20.xml" ContentType="application/vnd.openxmlformats-officedocument.drawingml.diagramColors+xml"/>
  <Override PartName="/ppt/diagrams/drawing20.xml" ContentType="application/vnd.ms-office.drawingml.diagramDrawing+xml"/>
  <Override PartName="/ppt/diagrams/data21.xml" ContentType="application/vnd.openxmlformats-officedocument.drawingml.diagramData+xml"/>
  <Override PartName="/ppt/diagrams/layout21.xml" ContentType="application/vnd.openxmlformats-officedocument.drawingml.diagramLayout+xml"/>
  <Override PartName="/ppt/diagrams/quickStyle21.xml" ContentType="application/vnd.openxmlformats-officedocument.drawingml.diagramStyle+xml"/>
  <Override PartName="/ppt/diagrams/colors21.xml" ContentType="application/vnd.openxmlformats-officedocument.drawingml.diagramColors+xml"/>
  <Override PartName="/ppt/diagrams/drawing21.xml" ContentType="application/vnd.ms-office.drawingml.diagramDrawing+xml"/>
  <Override PartName="/ppt/diagrams/data22.xml" ContentType="application/vnd.openxmlformats-officedocument.drawingml.diagramData+xml"/>
  <Override PartName="/ppt/diagrams/layout22.xml" ContentType="application/vnd.openxmlformats-officedocument.drawingml.diagramLayout+xml"/>
  <Override PartName="/ppt/diagrams/quickStyle22.xml" ContentType="application/vnd.openxmlformats-officedocument.drawingml.diagramStyle+xml"/>
  <Override PartName="/ppt/diagrams/colors22.xml" ContentType="application/vnd.openxmlformats-officedocument.drawingml.diagramColors+xml"/>
  <Override PartName="/ppt/diagrams/drawing22.xml" ContentType="application/vnd.ms-office.drawingml.diagramDrawing+xml"/>
  <Override PartName="/ppt/diagrams/data23.xml" ContentType="application/vnd.openxmlformats-officedocument.drawingml.diagramData+xml"/>
  <Override PartName="/ppt/diagrams/layout23.xml" ContentType="application/vnd.openxmlformats-officedocument.drawingml.diagramLayout+xml"/>
  <Override PartName="/ppt/diagrams/quickStyle23.xml" ContentType="application/vnd.openxmlformats-officedocument.drawingml.diagramStyle+xml"/>
  <Override PartName="/ppt/diagrams/colors23.xml" ContentType="application/vnd.openxmlformats-officedocument.drawingml.diagramColors+xml"/>
  <Override PartName="/ppt/diagrams/drawing23.xml" ContentType="application/vnd.ms-office.drawingml.diagramDrawing+xml"/>
  <Override PartName="/ppt/diagrams/data24.xml" ContentType="application/vnd.openxmlformats-officedocument.drawingml.diagramData+xml"/>
  <Override PartName="/ppt/diagrams/layout24.xml" ContentType="application/vnd.openxmlformats-officedocument.drawingml.diagramLayout+xml"/>
  <Override PartName="/ppt/diagrams/quickStyle24.xml" ContentType="application/vnd.openxmlformats-officedocument.drawingml.diagramStyle+xml"/>
  <Override PartName="/ppt/diagrams/colors24.xml" ContentType="application/vnd.openxmlformats-officedocument.drawingml.diagramColors+xml"/>
  <Override PartName="/ppt/diagrams/drawing24.xml" ContentType="application/vnd.ms-office.drawingml.diagramDrawing+xml"/>
  <Override PartName="/ppt/diagrams/data25.xml" ContentType="application/vnd.openxmlformats-officedocument.drawingml.diagramData+xml"/>
  <Override PartName="/ppt/diagrams/layout25.xml" ContentType="application/vnd.openxmlformats-officedocument.drawingml.diagramLayout+xml"/>
  <Override PartName="/ppt/diagrams/quickStyle25.xml" ContentType="application/vnd.openxmlformats-officedocument.drawingml.diagramStyle+xml"/>
  <Override PartName="/ppt/diagrams/colors25.xml" ContentType="application/vnd.openxmlformats-officedocument.drawingml.diagramColors+xml"/>
  <Override PartName="/ppt/diagrams/drawing25.xml" ContentType="application/vnd.ms-office.drawingml.diagramDrawing+xml"/>
  <Override PartName="/ppt/diagrams/data26.xml" ContentType="application/vnd.openxmlformats-officedocument.drawingml.diagramData+xml"/>
  <Override PartName="/ppt/diagrams/layout26.xml" ContentType="application/vnd.openxmlformats-officedocument.drawingml.diagramLayout+xml"/>
  <Override PartName="/ppt/diagrams/quickStyle26.xml" ContentType="application/vnd.openxmlformats-officedocument.drawingml.diagramStyle+xml"/>
  <Override PartName="/ppt/diagrams/colors26.xml" ContentType="application/vnd.openxmlformats-officedocument.drawingml.diagramColors+xml"/>
  <Override PartName="/ppt/diagrams/drawing26.xml" ContentType="application/vnd.ms-office.drawingml.diagramDrawing+xml"/>
  <Override PartName="/ppt/diagrams/data27.xml" ContentType="application/vnd.openxmlformats-officedocument.drawingml.diagramData+xml"/>
  <Override PartName="/ppt/diagrams/layout27.xml" ContentType="application/vnd.openxmlformats-officedocument.drawingml.diagramLayout+xml"/>
  <Override PartName="/ppt/diagrams/quickStyle27.xml" ContentType="application/vnd.openxmlformats-officedocument.drawingml.diagramStyle+xml"/>
  <Override PartName="/ppt/diagrams/colors27.xml" ContentType="application/vnd.openxmlformats-officedocument.drawingml.diagramColors+xml"/>
  <Override PartName="/ppt/diagrams/drawing27.xml" ContentType="application/vnd.ms-office.drawingml.diagramDrawing+xml"/>
  <Override PartName="/ppt/diagrams/data28.xml" ContentType="application/vnd.openxmlformats-officedocument.drawingml.diagramData+xml"/>
  <Override PartName="/ppt/diagrams/layout28.xml" ContentType="application/vnd.openxmlformats-officedocument.drawingml.diagramLayout+xml"/>
  <Override PartName="/ppt/diagrams/quickStyle28.xml" ContentType="application/vnd.openxmlformats-officedocument.drawingml.diagramStyle+xml"/>
  <Override PartName="/ppt/diagrams/colors28.xml" ContentType="application/vnd.openxmlformats-officedocument.drawingml.diagramColors+xml"/>
  <Override PartName="/ppt/diagrams/drawing28.xml" ContentType="application/vnd.ms-office.drawingml.diagramDrawing+xml"/>
  <Override PartName="/ppt/diagrams/data29.xml" ContentType="application/vnd.openxmlformats-officedocument.drawingml.diagramData+xml"/>
  <Override PartName="/ppt/diagrams/layout29.xml" ContentType="application/vnd.openxmlformats-officedocument.drawingml.diagramLayout+xml"/>
  <Override PartName="/ppt/diagrams/quickStyle29.xml" ContentType="application/vnd.openxmlformats-officedocument.drawingml.diagramStyle+xml"/>
  <Override PartName="/ppt/diagrams/colors29.xml" ContentType="application/vnd.openxmlformats-officedocument.drawingml.diagramColors+xml"/>
  <Override PartName="/ppt/diagrams/drawing29.xml" ContentType="application/vnd.ms-office.drawingml.diagramDrawing+xml"/>
  <Override PartName="/ppt/diagrams/data30.xml" ContentType="application/vnd.openxmlformats-officedocument.drawingml.diagramData+xml"/>
  <Override PartName="/ppt/diagrams/layout30.xml" ContentType="application/vnd.openxmlformats-officedocument.drawingml.diagramLayout+xml"/>
  <Override PartName="/ppt/diagrams/quickStyle30.xml" ContentType="application/vnd.openxmlformats-officedocument.drawingml.diagramStyle+xml"/>
  <Override PartName="/ppt/diagrams/colors30.xml" ContentType="application/vnd.openxmlformats-officedocument.drawingml.diagramColors+xml"/>
  <Override PartName="/ppt/diagrams/drawing30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37" r:id="rId1"/>
  </p:sldMasterIdLst>
  <p:sldIdLst>
    <p:sldId id="256" r:id="rId2"/>
    <p:sldId id="284" r:id="rId3"/>
    <p:sldId id="285" r:id="rId4"/>
    <p:sldId id="295" r:id="rId5"/>
    <p:sldId id="344" r:id="rId6"/>
    <p:sldId id="345" r:id="rId7"/>
    <p:sldId id="346" r:id="rId8"/>
    <p:sldId id="293" r:id="rId9"/>
    <p:sldId id="294" r:id="rId10"/>
    <p:sldId id="318" r:id="rId11"/>
    <p:sldId id="319" r:id="rId12"/>
    <p:sldId id="320" r:id="rId13"/>
    <p:sldId id="321" r:id="rId14"/>
    <p:sldId id="324" r:id="rId15"/>
    <p:sldId id="323" r:id="rId16"/>
    <p:sldId id="322" r:id="rId17"/>
    <p:sldId id="315" r:id="rId18"/>
    <p:sldId id="316" r:id="rId19"/>
    <p:sldId id="325" r:id="rId20"/>
    <p:sldId id="326" r:id="rId21"/>
    <p:sldId id="327" r:id="rId22"/>
    <p:sldId id="328" r:id="rId23"/>
    <p:sldId id="329" r:id="rId24"/>
    <p:sldId id="330" r:id="rId25"/>
    <p:sldId id="331" r:id="rId26"/>
    <p:sldId id="333" r:id="rId27"/>
    <p:sldId id="334" r:id="rId28"/>
    <p:sldId id="335" r:id="rId29"/>
    <p:sldId id="337" r:id="rId30"/>
    <p:sldId id="338" r:id="rId31"/>
    <p:sldId id="339" r:id="rId32"/>
    <p:sldId id="340" r:id="rId33"/>
    <p:sldId id="292" r:id="rId34"/>
    <p:sldId id="342" r:id="rId35"/>
    <p:sldId id="341" r:id="rId36"/>
  </p:sldIdLst>
  <p:sldSz cx="9144000" cy="6858000" type="screen4x3"/>
  <p:notesSz cx="6858000" cy="9144000"/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000099"/>
    <a:srgbClr val="0B162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867" autoAdjust="0"/>
    <p:restoredTop sz="94660"/>
  </p:normalViewPr>
  <p:slideViewPr>
    <p:cSldViewPr>
      <p:cViewPr>
        <p:scale>
          <a:sx n="118" d="100"/>
          <a:sy n="118" d="100"/>
        </p:scale>
        <p:origin x="-1680" y="-18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diagrams/_rels/data1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diagram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018C38A-22A0-4FFD-BDAB-42604A9E97BA}" type="doc">
      <dgm:prSet loTypeId="urn:microsoft.com/office/officeart/2005/8/layout/hList7" loCatId="relationship" qsTypeId="urn:microsoft.com/office/officeart/2005/8/quickstyle/3d8" qsCatId="3D" csTypeId="urn:microsoft.com/office/officeart/2005/8/colors/colorful2" csCatId="colorful" phldr="1"/>
      <dgm:spPr/>
      <dgm:t>
        <a:bodyPr/>
        <a:lstStyle/>
        <a:p>
          <a:endParaRPr lang="ru-RU"/>
        </a:p>
      </dgm:t>
    </dgm:pt>
    <dgm:pt modelId="{B61670E1-7526-4D76-94C8-F19A76E98C6C}">
      <dgm:prSet custT="1"/>
      <dgm:spPr/>
      <dgm:t>
        <a:bodyPr/>
        <a:lstStyle/>
        <a:p>
          <a:pPr rtl="0"/>
          <a:r>
            <a:rPr lang="ru-RU" sz="2800" b="1" dirty="0" smtClean="0"/>
            <a:t>МБОУ «СОШ № 11»</a:t>
          </a:r>
          <a:endParaRPr lang="ru-RU" sz="2800" b="1" dirty="0"/>
        </a:p>
      </dgm:t>
    </dgm:pt>
    <dgm:pt modelId="{C794E332-FF1D-4D6C-9957-4DFCDBBF56A0}" type="sibTrans" cxnId="{FAC93D98-076B-46DB-8F36-42612BECC739}">
      <dgm:prSet/>
      <dgm:spPr/>
      <dgm:t>
        <a:bodyPr/>
        <a:lstStyle/>
        <a:p>
          <a:endParaRPr lang="ru-RU"/>
        </a:p>
      </dgm:t>
    </dgm:pt>
    <dgm:pt modelId="{9E311680-585E-421D-A3AC-8F8BEB9B8352}" type="parTrans" cxnId="{FAC93D98-076B-46DB-8F36-42612BECC739}">
      <dgm:prSet/>
      <dgm:spPr/>
      <dgm:t>
        <a:bodyPr/>
        <a:lstStyle/>
        <a:p>
          <a:endParaRPr lang="ru-RU"/>
        </a:p>
      </dgm:t>
    </dgm:pt>
    <dgm:pt modelId="{5BB0F7B0-444D-4241-9CF9-20F253F1BD26}" type="pres">
      <dgm:prSet presAssocID="{4018C38A-22A0-4FFD-BDAB-42604A9E97BA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C2C59CD-AF44-4115-A4A7-1A1FE8BBF797}" type="pres">
      <dgm:prSet presAssocID="{4018C38A-22A0-4FFD-BDAB-42604A9E97BA}" presName="fgShape" presStyleLbl="fgShp" presStyleIdx="0" presStyleCnt="1"/>
      <dgm:spPr/>
    </dgm:pt>
    <dgm:pt modelId="{203BEE42-CA68-44C0-B038-B461E7007B32}" type="pres">
      <dgm:prSet presAssocID="{4018C38A-22A0-4FFD-BDAB-42604A9E97BA}" presName="linComp" presStyleCnt="0"/>
      <dgm:spPr/>
    </dgm:pt>
    <dgm:pt modelId="{1075316F-BF71-4D3C-B4F2-41295E6A2D6B}" type="pres">
      <dgm:prSet presAssocID="{B61670E1-7526-4D76-94C8-F19A76E98C6C}" presName="compNode" presStyleCnt="0"/>
      <dgm:spPr/>
    </dgm:pt>
    <dgm:pt modelId="{23048521-A26B-482C-B630-C4862BAFDB6E}" type="pres">
      <dgm:prSet presAssocID="{B61670E1-7526-4D76-94C8-F19A76E98C6C}" presName="bkgdShape" presStyleLbl="node1" presStyleIdx="0" presStyleCnt="1" custLinFactNeighborX="-1983"/>
      <dgm:spPr/>
      <dgm:t>
        <a:bodyPr/>
        <a:lstStyle/>
        <a:p>
          <a:endParaRPr lang="ru-RU"/>
        </a:p>
      </dgm:t>
    </dgm:pt>
    <dgm:pt modelId="{15D74CED-83E9-4D7F-A290-C00CA627D367}" type="pres">
      <dgm:prSet presAssocID="{B61670E1-7526-4D76-94C8-F19A76E98C6C}" presName="nodeTx" presStyleLbl="node1" presStyleIdx="0" presStyleCnt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4CD3782-64E4-4E5C-9CB1-96F9DB88F9D4}" type="pres">
      <dgm:prSet presAssocID="{B61670E1-7526-4D76-94C8-F19A76E98C6C}" presName="invisiNode" presStyleLbl="node1" presStyleIdx="0" presStyleCnt="1"/>
      <dgm:spPr/>
    </dgm:pt>
    <dgm:pt modelId="{A5B17777-82AB-48CD-9F0B-42AC36FE79C5}" type="pres">
      <dgm:prSet presAssocID="{B61670E1-7526-4D76-94C8-F19A76E98C6C}" presName="imagNode" presStyleLbl="fgImgPlace1" presStyleIdx="0" presStyleCnt="1"/>
      <dgm:spPr>
        <a:prstGeom prst="flowChartAlternateProcess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ru-RU"/>
        </a:p>
      </dgm:t>
    </dgm:pt>
  </dgm:ptLst>
  <dgm:cxnLst>
    <dgm:cxn modelId="{6210FA28-B4A0-484B-A73A-CE41763D8361}" type="presOf" srcId="{B61670E1-7526-4D76-94C8-F19A76E98C6C}" destId="{15D74CED-83E9-4D7F-A290-C00CA627D367}" srcOrd="1" destOrd="0" presId="urn:microsoft.com/office/officeart/2005/8/layout/hList7"/>
    <dgm:cxn modelId="{EF7D84B0-29F3-4999-90F9-D5C3F1355037}" type="presOf" srcId="{4018C38A-22A0-4FFD-BDAB-42604A9E97BA}" destId="{5BB0F7B0-444D-4241-9CF9-20F253F1BD26}" srcOrd="0" destOrd="0" presId="urn:microsoft.com/office/officeart/2005/8/layout/hList7"/>
    <dgm:cxn modelId="{55408142-D284-4319-ABDA-B9325EAFA799}" type="presOf" srcId="{B61670E1-7526-4D76-94C8-F19A76E98C6C}" destId="{23048521-A26B-482C-B630-C4862BAFDB6E}" srcOrd="0" destOrd="0" presId="urn:microsoft.com/office/officeart/2005/8/layout/hList7"/>
    <dgm:cxn modelId="{FAC93D98-076B-46DB-8F36-42612BECC739}" srcId="{4018C38A-22A0-4FFD-BDAB-42604A9E97BA}" destId="{B61670E1-7526-4D76-94C8-F19A76E98C6C}" srcOrd="0" destOrd="0" parTransId="{9E311680-585E-421D-A3AC-8F8BEB9B8352}" sibTransId="{C794E332-FF1D-4D6C-9957-4DFCDBBF56A0}"/>
    <dgm:cxn modelId="{F9F07458-8B22-4BF7-85E9-36530F6DEA66}" type="presParOf" srcId="{5BB0F7B0-444D-4241-9CF9-20F253F1BD26}" destId="{2C2C59CD-AF44-4115-A4A7-1A1FE8BBF797}" srcOrd="0" destOrd="0" presId="urn:microsoft.com/office/officeart/2005/8/layout/hList7"/>
    <dgm:cxn modelId="{E4361903-9BEA-40FF-8A63-E9DDD3D0790B}" type="presParOf" srcId="{5BB0F7B0-444D-4241-9CF9-20F253F1BD26}" destId="{203BEE42-CA68-44C0-B038-B461E7007B32}" srcOrd="1" destOrd="0" presId="urn:microsoft.com/office/officeart/2005/8/layout/hList7"/>
    <dgm:cxn modelId="{F9D0BC21-20C6-4E79-893C-0112CCDC5022}" type="presParOf" srcId="{203BEE42-CA68-44C0-B038-B461E7007B32}" destId="{1075316F-BF71-4D3C-B4F2-41295E6A2D6B}" srcOrd="0" destOrd="0" presId="urn:microsoft.com/office/officeart/2005/8/layout/hList7"/>
    <dgm:cxn modelId="{8411768C-1852-45BF-8F94-DB2A7E106567}" type="presParOf" srcId="{1075316F-BF71-4D3C-B4F2-41295E6A2D6B}" destId="{23048521-A26B-482C-B630-C4862BAFDB6E}" srcOrd="0" destOrd="0" presId="urn:microsoft.com/office/officeart/2005/8/layout/hList7"/>
    <dgm:cxn modelId="{83D6869B-4211-4142-BE2C-F296C0F9D9FA}" type="presParOf" srcId="{1075316F-BF71-4D3C-B4F2-41295E6A2D6B}" destId="{15D74CED-83E9-4D7F-A290-C00CA627D367}" srcOrd="1" destOrd="0" presId="urn:microsoft.com/office/officeart/2005/8/layout/hList7"/>
    <dgm:cxn modelId="{2CB05B36-9571-4A93-91F2-C8AA5597415B}" type="presParOf" srcId="{1075316F-BF71-4D3C-B4F2-41295E6A2D6B}" destId="{14CD3782-64E4-4E5C-9CB1-96F9DB88F9D4}" srcOrd="2" destOrd="0" presId="urn:microsoft.com/office/officeart/2005/8/layout/hList7"/>
    <dgm:cxn modelId="{CA76FE92-B56C-4774-8635-D734C6493F4D}" type="presParOf" srcId="{1075316F-BF71-4D3C-B4F2-41295E6A2D6B}" destId="{A5B17777-82AB-48CD-9F0B-42AC36FE79C5}" srcOrd="3" destOrd="0" presId="urn:microsoft.com/office/officeart/2005/8/layout/hList7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674452B-033A-460F-9639-F88FA5500E5D}" type="doc">
      <dgm:prSet loTypeId="urn:microsoft.com/office/officeart/2005/8/layout/target3" loCatId="relationship" qsTypeId="urn:microsoft.com/office/officeart/2005/8/quickstyle/3d8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BFF57BD7-E318-4121-8D3D-CC9D3F5C01B9}">
      <dgm:prSet/>
      <dgm:spPr/>
      <dgm:t>
        <a:bodyPr/>
        <a:lstStyle/>
        <a:p>
          <a:pPr rtl="0"/>
          <a:r>
            <a:rPr lang="ru-RU" b="1" dirty="0" smtClean="0"/>
            <a:t>ЦЕЛИ И ЗАДАЧИ</a:t>
          </a:r>
          <a:endParaRPr lang="ru-RU" b="1" dirty="0"/>
        </a:p>
      </dgm:t>
    </dgm:pt>
    <dgm:pt modelId="{56B0A048-499C-41B6-B23A-8FA5C036B02C}" type="parTrans" cxnId="{6D90474A-3618-4F04-88B9-2DFD2795A797}">
      <dgm:prSet/>
      <dgm:spPr/>
      <dgm:t>
        <a:bodyPr/>
        <a:lstStyle/>
        <a:p>
          <a:endParaRPr lang="ru-RU"/>
        </a:p>
      </dgm:t>
    </dgm:pt>
    <dgm:pt modelId="{0988A42E-8531-43D9-BC8F-9FA430EA7EB3}" type="sibTrans" cxnId="{6D90474A-3618-4F04-88B9-2DFD2795A797}">
      <dgm:prSet/>
      <dgm:spPr/>
      <dgm:t>
        <a:bodyPr/>
        <a:lstStyle/>
        <a:p>
          <a:endParaRPr lang="ru-RU"/>
        </a:p>
      </dgm:t>
    </dgm:pt>
    <dgm:pt modelId="{38D8DDF1-2EA3-4156-A53B-DCC41D9F1461}" type="pres">
      <dgm:prSet presAssocID="{1674452B-033A-460F-9639-F88FA5500E5D}" presName="Name0" presStyleCnt="0">
        <dgm:presLayoutVars>
          <dgm:chMax val="7"/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DFD2EA18-79E0-4E1B-8C2C-BDF17256BA11}" type="pres">
      <dgm:prSet presAssocID="{BFF57BD7-E318-4121-8D3D-CC9D3F5C01B9}" presName="circle1" presStyleLbl="node1" presStyleIdx="0" presStyleCnt="1"/>
      <dgm:spPr/>
      <dgm:t>
        <a:bodyPr/>
        <a:lstStyle/>
        <a:p>
          <a:endParaRPr lang="ru-RU"/>
        </a:p>
      </dgm:t>
    </dgm:pt>
    <dgm:pt modelId="{5E6AA8C8-A507-4E78-9E08-8C3BE47EE5C7}" type="pres">
      <dgm:prSet presAssocID="{BFF57BD7-E318-4121-8D3D-CC9D3F5C01B9}" presName="space" presStyleCnt="0"/>
      <dgm:spPr/>
    </dgm:pt>
    <dgm:pt modelId="{517DD509-6096-4061-BC4D-6C26D10DFFA5}" type="pres">
      <dgm:prSet presAssocID="{BFF57BD7-E318-4121-8D3D-CC9D3F5C01B9}" presName="rect1" presStyleLbl="alignAcc1" presStyleIdx="0" presStyleCnt="1"/>
      <dgm:spPr/>
      <dgm:t>
        <a:bodyPr/>
        <a:lstStyle/>
        <a:p>
          <a:endParaRPr lang="ru-RU"/>
        </a:p>
      </dgm:t>
    </dgm:pt>
    <dgm:pt modelId="{9DC8F14D-2E6C-4B5C-B8CE-F23F23E5B42E}" type="pres">
      <dgm:prSet presAssocID="{BFF57BD7-E318-4121-8D3D-CC9D3F5C01B9}" presName="rect1ParTxNoCh" presStyleLbl="alignAcc1" presStyleIdx="0" presStyleCnt="1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12653AF1-67FF-4CF6-8622-5D6C6D5900CD}" type="presOf" srcId="{BFF57BD7-E318-4121-8D3D-CC9D3F5C01B9}" destId="{9DC8F14D-2E6C-4B5C-B8CE-F23F23E5B42E}" srcOrd="1" destOrd="0" presId="urn:microsoft.com/office/officeart/2005/8/layout/target3"/>
    <dgm:cxn modelId="{74FA1437-C714-40FA-A30A-2001CFB69E41}" type="presOf" srcId="{1674452B-033A-460F-9639-F88FA5500E5D}" destId="{38D8DDF1-2EA3-4156-A53B-DCC41D9F1461}" srcOrd="0" destOrd="0" presId="urn:microsoft.com/office/officeart/2005/8/layout/target3"/>
    <dgm:cxn modelId="{5B7F5BFD-F161-497A-A9D0-C30763C06790}" type="presOf" srcId="{BFF57BD7-E318-4121-8D3D-CC9D3F5C01B9}" destId="{517DD509-6096-4061-BC4D-6C26D10DFFA5}" srcOrd="0" destOrd="0" presId="urn:microsoft.com/office/officeart/2005/8/layout/target3"/>
    <dgm:cxn modelId="{6D90474A-3618-4F04-88B9-2DFD2795A797}" srcId="{1674452B-033A-460F-9639-F88FA5500E5D}" destId="{BFF57BD7-E318-4121-8D3D-CC9D3F5C01B9}" srcOrd="0" destOrd="0" parTransId="{56B0A048-499C-41B6-B23A-8FA5C036B02C}" sibTransId="{0988A42E-8531-43D9-BC8F-9FA430EA7EB3}"/>
    <dgm:cxn modelId="{9F51A1C6-EDD3-48A9-9563-642326988EC1}" type="presParOf" srcId="{38D8DDF1-2EA3-4156-A53B-DCC41D9F1461}" destId="{DFD2EA18-79E0-4E1B-8C2C-BDF17256BA11}" srcOrd="0" destOrd="0" presId="urn:microsoft.com/office/officeart/2005/8/layout/target3"/>
    <dgm:cxn modelId="{0642B050-2A14-4855-B84E-6CAAD43BECA6}" type="presParOf" srcId="{38D8DDF1-2EA3-4156-A53B-DCC41D9F1461}" destId="{5E6AA8C8-A507-4E78-9E08-8C3BE47EE5C7}" srcOrd="1" destOrd="0" presId="urn:microsoft.com/office/officeart/2005/8/layout/target3"/>
    <dgm:cxn modelId="{31656AB0-E73F-4E22-9571-52F10E619171}" type="presParOf" srcId="{38D8DDF1-2EA3-4156-A53B-DCC41D9F1461}" destId="{517DD509-6096-4061-BC4D-6C26D10DFFA5}" srcOrd="2" destOrd="0" presId="urn:microsoft.com/office/officeart/2005/8/layout/target3"/>
    <dgm:cxn modelId="{4ABEEF4F-53F5-46FF-81FB-CB8355FEF2E9}" type="presParOf" srcId="{38D8DDF1-2EA3-4156-A53B-DCC41D9F1461}" destId="{9DC8F14D-2E6C-4B5C-B8CE-F23F23E5B42E}" srcOrd="3" destOrd="0" presId="urn:microsoft.com/office/officeart/2005/8/layout/targe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674452B-033A-460F-9639-F88FA5500E5D}" type="doc">
      <dgm:prSet loTypeId="urn:microsoft.com/office/officeart/2005/8/layout/target3" loCatId="relationship" qsTypeId="urn:microsoft.com/office/officeart/2005/8/quickstyle/3d8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BFF57BD7-E318-4121-8D3D-CC9D3F5C01B9}">
      <dgm:prSet/>
      <dgm:spPr/>
      <dgm:t>
        <a:bodyPr/>
        <a:lstStyle/>
        <a:p>
          <a:pPr rtl="0"/>
          <a:r>
            <a:rPr lang="ru-RU" b="1" dirty="0" smtClean="0"/>
            <a:t>ЦЕЛИ И ЗАДАЧИ</a:t>
          </a:r>
          <a:endParaRPr lang="ru-RU" b="1" dirty="0"/>
        </a:p>
      </dgm:t>
    </dgm:pt>
    <dgm:pt modelId="{56B0A048-499C-41B6-B23A-8FA5C036B02C}" type="parTrans" cxnId="{6D90474A-3618-4F04-88B9-2DFD2795A797}">
      <dgm:prSet/>
      <dgm:spPr/>
      <dgm:t>
        <a:bodyPr/>
        <a:lstStyle/>
        <a:p>
          <a:endParaRPr lang="ru-RU"/>
        </a:p>
      </dgm:t>
    </dgm:pt>
    <dgm:pt modelId="{0988A42E-8531-43D9-BC8F-9FA430EA7EB3}" type="sibTrans" cxnId="{6D90474A-3618-4F04-88B9-2DFD2795A797}">
      <dgm:prSet/>
      <dgm:spPr/>
      <dgm:t>
        <a:bodyPr/>
        <a:lstStyle/>
        <a:p>
          <a:endParaRPr lang="ru-RU"/>
        </a:p>
      </dgm:t>
    </dgm:pt>
    <dgm:pt modelId="{38D8DDF1-2EA3-4156-A53B-DCC41D9F1461}" type="pres">
      <dgm:prSet presAssocID="{1674452B-033A-460F-9639-F88FA5500E5D}" presName="Name0" presStyleCnt="0">
        <dgm:presLayoutVars>
          <dgm:chMax val="7"/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DFD2EA18-79E0-4E1B-8C2C-BDF17256BA11}" type="pres">
      <dgm:prSet presAssocID="{BFF57BD7-E318-4121-8D3D-CC9D3F5C01B9}" presName="circle1" presStyleLbl="node1" presStyleIdx="0" presStyleCnt="1"/>
      <dgm:spPr/>
      <dgm:t>
        <a:bodyPr/>
        <a:lstStyle/>
        <a:p>
          <a:endParaRPr lang="ru-RU"/>
        </a:p>
      </dgm:t>
    </dgm:pt>
    <dgm:pt modelId="{5E6AA8C8-A507-4E78-9E08-8C3BE47EE5C7}" type="pres">
      <dgm:prSet presAssocID="{BFF57BD7-E318-4121-8D3D-CC9D3F5C01B9}" presName="space" presStyleCnt="0"/>
      <dgm:spPr/>
    </dgm:pt>
    <dgm:pt modelId="{517DD509-6096-4061-BC4D-6C26D10DFFA5}" type="pres">
      <dgm:prSet presAssocID="{BFF57BD7-E318-4121-8D3D-CC9D3F5C01B9}" presName="rect1" presStyleLbl="alignAcc1" presStyleIdx="0" presStyleCnt="1"/>
      <dgm:spPr/>
      <dgm:t>
        <a:bodyPr/>
        <a:lstStyle/>
        <a:p>
          <a:endParaRPr lang="ru-RU"/>
        </a:p>
      </dgm:t>
    </dgm:pt>
    <dgm:pt modelId="{9DC8F14D-2E6C-4B5C-B8CE-F23F23E5B42E}" type="pres">
      <dgm:prSet presAssocID="{BFF57BD7-E318-4121-8D3D-CC9D3F5C01B9}" presName="rect1ParTxNoCh" presStyleLbl="alignAcc1" presStyleIdx="0" presStyleCnt="1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23E1D8A3-35F9-435E-AE92-B3D7E893D6B0}" type="presOf" srcId="{BFF57BD7-E318-4121-8D3D-CC9D3F5C01B9}" destId="{9DC8F14D-2E6C-4B5C-B8CE-F23F23E5B42E}" srcOrd="1" destOrd="0" presId="urn:microsoft.com/office/officeart/2005/8/layout/target3"/>
    <dgm:cxn modelId="{9A36F51B-5362-40CD-AAAF-346A4986F7D4}" type="presOf" srcId="{1674452B-033A-460F-9639-F88FA5500E5D}" destId="{38D8DDF1-2EA3-4156-A53B-DCC41D9F1461}" srcOrd="0" destOrd="0" presId="urn:microsoft.com/office/officeart/2005/8/layout/target3"/>
    <dgm:cxn modelId="{3871527F-3815-491C-A97B-E9F88C6EDFB4}" type="presOf" srcId="{BFF57BD7-E318-4121-8D3D-CC9D3F5C01B9}" destId="{517DD509-6096-4061-BC4D-6C26D10DFFA5}" srcOrd="0" destOrd="0" presId="urn:microsoft.com/office/officeart/2005/8/layout/target3"/>
    <dgm:cxn modelId="{6D90474A-3618-4F04-88B9-2DFD2795A797}" srcId="{1674452B-033A-460F-9639-F88FA5500E5D}" destId="{BFF57BD7-E318-4121-8D3D-CC9D3F5C01B9}" srcOrd="0" destOrd="0" parTransId="{56B0A048-499C-41B6-B23A-8FA5C036B02C}" sibTransId="{0988A42E-8531-43D9-BC8F-9FA430EA7EB3}"/>
    <dgm:cxn modelId="{FB9D67E3-C2C4-41B7-9A14-A8EFCF972CC4}" type="presParOf" srcId="{38D8DDF1-2EA3-4156-A53B-DCC41D9F1461}" destId="{DFD2EA18-79E0-4E1B-8C2C-BDF17256BA11}" srcOrd="0" destOrd="0" presId="urn:microsoft.com/office/officeart/2005/8/layout/target3"/>
    <dgm:cxn modelId="{9002A02D-A951-4B6B-A3C2-3AC83BAB660C}" type="presParOf" srcId="{38D8DDF1-2EA3-4156-A53B-DCC41D9F1461}" destId="{5E6AA8C8-A507-4E78-9E08-8C3BE47EE5C7}" srcOrd="1" destOrd="0" presId="urn:microsoft.com/office/officeart/2005/8/layout/target3"/>
    <dgm:cxn modelId="{208B7D53-398C-4B15-8B1B-D60BA4CF3288}" type="presParOf" srcId="{38D8DDF1-2EA3-4156-A53B-DCC41D9F1461}" destId="{517DD509-6096-4061-BC4D-6C26D10DFFA5}" srcOrd="2" destOrd="0" presId="urn:microsoft.com/office/officeart/2005/8/layout/target3"/>
    <dgm:cxn modelId="{873DEAEF-E877-40B2-8287-73792722C4CC}" type="presParOf" srcId="{38D8DDF1-2EA3-4156-A53B-DCC41D9F1461}" destId="{9DC8F14D-2E6C-4B5C-B8CE-F23F23E5B42E}" srcOrd="3" destOrd="0" presId="urn:microsoft.com/office/officeart/2005/8/layout/targe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54FCC9AC-7194-4A22-9695-57020A8DCD97}" type="doc">
      <dgm:prSet loTypeId="urn:microsoft.com/office/officeart/2005/8/layout/arrow2" loCatId="process" qsTypeId="urn:microsoft.com/office/officeart/2005/8/quickstyle/3d3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58744B8-83F3-4F33-95C4-A3DCE9C58938}">
      <dgm:prSet/>
      <dgm:spPr/>
      <dgm:t>
        <a:bodyPr/>
        <a:lstStyle/>
        <a:p>
          <a:r>
            <a:rPr lang="ru-RU" dirty="0" smtClean="0"/>
            <a:t>Кого учить? </a:t>
          </a:r>
          <a:endParaRPr lang="ru-RU" dirty="0"/>
        </a:p>
      </dgm:t>
    </dgm:pt>
    <dgm:pt modelId="{8339E512-7B23-4089-91A1-41BE7511BA09}" type="parTrans" cxnId="{97FA765F-5987-41DB-8E1A-A8E9016455A8}">
      <dgm:prSet/>
      <dgm:spPr/>
      <dgm:t>
        <a:bodyPr/>
        <a:lstStyle/>
        <a:p>
          <a:endParaRPr lang="ru-RU"/>
        </a:p>
      </dgm:t>
    </dgm:pt>
    <dgm:pt modelId="{8DFEC29F-8D5E-4B2F-8571-B3E7820C78D6}" type="sibTrans" cxnId="{97FA765F-5987-41DB-8E1A-A8E9016455A8}">
      <dgm:prSet/>
      <dgm:spPr/>
      <dgm:t>
        <a:bodyPr/>
        <a:lstStyle/>
        <a:p>
          <a:endParaRPr lang="ru-RU"/>
        </a:p>
      </dgm:t>
    </dgm:pt>
    <dgm:pt modelId="{4B0C30F1-3BC5-442C-A903-AD86FD247429}">
      <dgm:prSet/>
      <dgm:spPr/>
      <dgm:t>
        <a:bodyPr/>
        <a:lstStyle/>
        <a:p>
          <a:r>
            <a:rPr lang="ru-RU" dirty="0" smtClean="0"/>
            <a:t>Чему учить?</a:t>
          </a:r>
          <a:endParaRPr lang="ru-RU" dirty="0"/>
        </a:p>
      </dgm:t>
    </dgm:pt>
    <dgm:pt modelId="{582495DA-7C4C-4AE0-AAE5-CA5B974E6687}" type="parTrans" cxnId="{7ADDF956-A438-4519-B812-314B5517C8F9}">
      <dgm:prSet/>
      <dgm:spPr/>
      <dgm:t>
        <a:bodyPr/>
        <a:lstStyle/>
        <a:p>
          <a:endParaRPr lang="ru-RU"/>
        </a:p>
      </dgm:t>
    </dgm:pt>
    <dgm:pt modelId="{AFCF49DC-C187-4CD8-BDAB-73A3967CEB0D}" type="sibTrans" cxnId="{7ADDF956-A438-4519-B812-314B5517C8F9}">
      <dgm:prSet/>
      <dgm:spPr/>
      <dgm:t>
        <a:bodyPr/>
        <a:lstStyle/>
        <a:p>
          <a:endParaRPr lang="ru-RU"/>
        </a:p>
      </dgm:t>
    </dgm:pt>
    <dgm:pt modelId="{1FBBF752-34C8-4797-9CB4-C84AFC5AC068}">
      <dgm:prSet/>
      <dgm:spPr/>
      <dgm:t>
        <a:bodyPr/>
        <a:lstStyle/>
        <a:p>
          <a:r>
            <a:rPr lang="ru-RU" dirty="0" smtClean="0"/>
            <a:t> Как учить?</a:t>
          </a:r>
          <a:endParaRPr lang="ru-RU" dirty="0"/>
        </a:p>
      </dgm:t>
    </dgm:pt>
    <dgm:pt modelId="{3E9A4701-9439-4431-8DF7-4DBF31E6F0D9}" type="parTrans" cxnId="{951BCA3D-6B2F-43CE-A148-D526727F133C}">
      <dgm:prSet/>
      <dgm:spPr/>
      <dgm:t>
        <a:bodyPr/>
        <a:lstStyle/>
        <a:p>
          <a:endParaRPr lang="ru-RU"/>
        </a:p>
      </dgm:t>
    </dgm:pt>
    <dgm:pt modelId="{78E466B0-9003-4CB5-9091-D79628429F19}" type="sibTrans" cxnId="{951BCA3D-6B2F-43CE-A148-D526727F133C}">
      <dgm:prSet/>
      <dgm:spPr/>
      <dgm:t>
        <a:bodyPr/>
        <a:lstStyle/>
        <a:p>
          <a:endParaRPr lang="ru-RU"/>
        </a:p>
      </dgm:t>
    </dgm:pt>
    <dgm:pt modelId="{7472E645-4FE8-481B-AB55-8BC69295B947}" type="pres">
      <dgm:prSet presAssocID="{54FCC9AC-7194-4A22-9695-57020A8DCD97}" presName="arrowDiagram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F809ABE-37E3-4CD8-A97C-4F37C03F7A95}" type="pres">
      <dgm:prSet presAssocID="{54FCC9AC-7194-4A22-9695-57020A8DCD97}" presName="arrow" presStyleLbl="bgShp" presStyleIdx="0" presStyleCnt="1"/>
      <dgm:spPr/>
    </dgm:pt>
    <dgm:pt modelId="{53FE0EA3-7C50-4D7D-B5B1-F1A3F47685AD}" type="pres">
      <dgm:prSet presAssocID="{54FCC9AC-7194-4A22-9695-57020A8DCD97}" presName="arrowDiagram3" presStyleCnt="0"/>
      <dgm:spPr/>
    </dgm:pt>
    <dgm:pt modelId="{BF4518C7-C97A-4311-B542-A30B4D970D2E}" type="pres">
      <dgm:prSet presAssocID="{858744B8-83F3-4F33-95C4-A3DCE9C58938}" presName="bullet3a" presStyleLbl="node1" presStyleIdx="0" presStyleCnt="3"/>
      <dgm:spPr/>
    </dgm:pt>
    <dgm:pt modelId="{42BDF1CB-5114-49F9-94E2-DDFBE6A21792}" type="pres">
      <dgm:prSet presAssocID="{858744B8-83F3-4F33-95C4-A3DCE9C58938}" presName="textBox3a" presStyleLbl="revTx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1D205B7-47EC-463B-B175-29D1F7A8B8E9}" type="pres">
      <dgm:prSet presAssocID="{4B0C30F1-3BC5-442C-A903-AD86FD247429}" presName="bullet3b" presStyleLbl="node1" presStyleIdx="1" presStyleCnt="3"/>
      <dgm:spPr/>
    </dgm:pt>
    <dgm:pt modelId="{C04929BB-768D-4F2A-A38E-681A8D2FDB2A}" type="pres">
      <dgm:prSet presAssocID="{4B0C30F1-3BC5-442C-A903-AD86FD247429}" presName="textBox3b" presStyleLbl="revTx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3681F84-E87C-4E4E-BC28-B139FFF17B3D}" type="pres">
      <dgm:prSet presAssocID="{1FBBF752-34C8-4797-9CB4-C84AFC5AC068}" presName="bullet3c" presStyleLbl="node1" presStyleIdx="2" presStyleCnt="3"/>
      <dgm:spPr/>
    </dgm:pt>
    <dgm:pt modelId="{F3CD3F59-77BB-413D-ABF6-B9E8B026DDA2}" type="pres">
      <dgm:prSet presAssocID="{1FBBF752-34C8-4797-9CB4-C84AFC5AC068}" presName="textBox3c" presStyleLbl="revTx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2F2C3AC1-D140-4972-800A-A6DB81A84899}" type="presOf" srcId="{1FBBF752-34C8-4797-9CB4-C84AFC5AC068}" destId="{F3CD3F59-77BB-413D-ABF6-B9E8B026DDA2}" srcOrd="0" destOrd="0" presId="urn:microsoft.com/office/officeart/2005/8/layout/arrow2"/>
    <dgm:cxn modelId="{C38850D0-395B-420B-9ABE-6F9985D548C0}" type="presOf" srcId="{4B0C30F1-3BC5-442C-A903-AD86FD247429}" destId="{C04929BB-768D-4F2A-A38E-681A8D2FDB2A}" srcOrd="0" destOrd="0" presId="urn:microsoft.com/office/officeart/2005/8/layout/arrow2"/>
    <dgm:cxn modelId="{951BCA3D-6B2F-43CE-A148-D526727F133C}" srcId="{54FCC9AC-7194-4A22-9695-57020A8DCD97}" destId="{1FBBF752-34C8-4797-9CB4-C84AFC5AC068}" srcOrd="2" destOrd="0" parTransId="{3E9A4701-9439-4431-8DF7-4DBF31E6F0D9}" sibTransId="{78E466B0-9003-4CB5-9091-D79628429F19}"/>
    <dgm:cxn modelId="{D54DD434-9134-433B-A72A-CA0F2256BBB1}" type="presOf" srcId="{54FCC9AC-7194-4A22-9695-57020A8DCD97}" destId="{7472E645-4FE8-481B-AB55-8BC69295B947}" srcOrd="0" destOrd="0" presId="urn:microsoft.com/office/officeart/2005/8/layout/arrow2"/>
    <dgm:cxn modelId="{97FA765F-5987-41DB-8E1A-A8E9016455A8}" srcId="{54FCC9AC-7194-4A22-9695-57020A8DCD97}" destId="{858744B8-83F3-4F33-95C4-A3DCE9C58938}" srcOrd="0" destOrd="0" parTransId="{8339E512-7B23-4089-91A1-41BE7511BA09}" sibTransId="{8DFEC29F-8D5E-4B2F-8571-B3E7820C78D6}"/>
    <dgm:cxn modelId="{7ADDF956-A438-4519-B812-314B5517C8F9}" srcId="{54FCC9AC-7194-4A22-9695-57020A8DCD97}" destId="{4B0C30F1-3BC5-442C-A903-AD86FD247429}" srcOrd="1" destOrd="0" parTransId="{582495DA-7C4C-4AE0-AAE5-CA5B974E6687}" sibTransId="{AFCF49DC-C187-4CD8-BDAB-73A3967CEB0D}"/>
    <dgm:cxn modelId="{6E214549-CAE1-48CD-95CB-E13B666A73E0}" type="presOf" srcId="{858744B8-83F3-4F33-95C4-A3DCE9C58938}" destId="{42BDF1CB-5114-49F9-94E2-DDFBE6A21792}" srcOrd="0" destOrd="0" presId="urn:microsoft.com/office/officeart/2005/8/layout/arrow2"/>
    <dgm:cxn modelId="{81DA794C-F980-41AD-85A9-03CFB54CE6FA}" type="presParOf" srcId="{7472E645-4FE8-481B-AB55-8BC69295B947}" destId="{EF809ABE-37E3-4CD8-A97C-4F37C03F7A95}" srcOrd="0" destOrd="0" presId="urn:microsoft.com/office/officeart/2005/8/layout/arrow2"/>
    <dgm:cxn modelId="{740A0CDE-9372-441B-8E34-92C575F58926}" type="presParOf" srcId="{7472E645-4FE8-481B-AB55-8BC69295B947}" destId="{53FE0EA3-7C50-4D7D-B5B1-F1A3F47685AD}" srcOrd="1" destOrd="0" presId="urn:microsoft.com/office/officeart/2005/8/layout/arrow2"/>
    <dgm:cxn modelId="{F18ECDA2-CCE2-43B1-A5B9-04203FE3AB98}" type="presParOf" srcId="{53FE0EA3-7C50-4D7D-B5B1-F1A3F47685AD}" destId="{BF4518C7-C97A-4311-B542-A30B4D970D2E}" srcOrd="0" destOrd="0" presId="urn:microsoft.com/office/officeart/2005/8/layout/arrow2"/>
    <dgm:cxn modelId="{5A673D3E-47D0-4ACC-A6B5-4BC4DB1E8D8A}" type="presParOf" srcId="{53FE0EA3-7C50-4D7D-B5B1-F1A3F47685AD}" destId="{42BDF1CB-5114-49F9-94E2-DDFBE6A21792}" srcOrd="1" destOrd="0" presId="urn:microsoft.com/office/officeart/2005/8/layout/arrow2"/>
    <dgm:cxn modelId="{405F6B8B-000A-40AA-9E1E-73D3FB1884A5}" type="presParOf" srcId="{53FE0EA3-7C50-4D7D-B5B1-F1A3F47685AD}" destId="{61D205B7-47EC-463B-B175-29D1F7A8B8E9}" srcOrd="2" destOrd="0" presId="urn:microsoft.com/office/officeart/2005/8/layout/arrow2"/>
    <dgm:cxn modelId="{031DD91D-E0DE-4E63-967D-0FDD8A808B19}" type="presParOf" srcId="{53FE0EA3-7C50-4D7D-B5B1-F1A3F47685AD}" destId="{C04929BB-768D-4F2A-A38E-681A8D2FDB2A}" srcOrd="3" destOrd="0" presId="urn:microsoft.com/office/officeart/2005/8/layout/arrow2"/>
    <dgm:cxn modelId="{8107B579-E929-45E3-8F62-DD81E74044DF}" type="presParOf" srcId="{53FE0EA3-7C50-4D7D-B5B1-F1A3F47685AD}" destId="{A3681F84-E87C-4E4E-BC28-B139FFF17B3D}" srcOrd="4" destOrd="0" presId="urn:microsoft.com/office/officeart/2005/8/layout/arrow2"/>
    <dgm:cxn modelId="{B8AED6C9-F6A3-429C-B8A0-7B5A925AC637}" type="presParOf" srcId="{53FE0EA3-7C50-4D7D-B5B1-F1A3F47685AD}" destId="{F3CD3F59-77BB-413D-ABF6-B9E8B026DDA2}" srcOrd="5" destOrd="0" presId="urn:microsoft.com/office/officeart/2005/8/layout/arrow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674452B-033A-460F-9639-F88FA5500E5D}" type="doc">
      <dgm:prSet loTypeId="urn:microsoft.com/office/officeart/2005/8/layout/target3" loCatId="relationship" qsTypeId="urn:microsoft.com/office/officeart/2005/8/quickstyle/3d8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BFF57BD7-E318-4121-8D3D-CC9D3F5C01B9}">
      <dgm:prSet/>
      <dgm:spPr/>
      <dgm:t>
        <a:bodyPr/>
        <a:lstStyle/>
        <a:p>
          <a:pPr rtl="0"/>
          <a:r>
            <a:rPr lang="ru-RU" b="1" dirty="0" smtClean="0"/>
            <a:t>План</a:t>
          </a:r>
          <a:endParaRPr lang="ru-RU" b="1" dirty="0"/>
        </a:p>
      </dgm:t>
    </dgm:pt>
    <dgm:pt modelId="{56B0A048-499C-41B6-B23A-8FA5C036B02C}" type="parTrans" cxnId="{6D90474A-3618-4F04-88B9-2DFD2795A797}">
      <dgm:prSet/>
      <dgm:spPr/>
      <dgm:t>
        <a:bodyPr/>
        <a:lstStyle/>
        <a:p>
          <a:endParaRPr lang="ru-RU"/>
        </a:p>
      </dgm:t>
    </dgm:pt>
    <dgm:pt modelId="{0988A42E-8531-43D9-BC8F-9FA430EA7EB3}" type="sibTrans" cxnId="{6D90474A-3618-4F04-88B9-2DFD2795A797}">
      <dgm:prSet/>
      <dgm:spPr/>
      <dgm:t>
        <a:bodyPr/>
        <a:lstStyle/>
        <a:p>
          <a:endParaRPr lang="ru-RU"/>
        </a:p>
      </dgm:t>
    </dgm:pt>
    <dgm:pt modelId="{38D8DDF1-2EA3-4156-A53B-DCC41D9F1461}" type="pres">
      <dgm:prSet presAssocID="{1674452B-033A-460F-9639-F88FA5500E5D}" presName="Name0" presStyleCnt="0">
        <dgm:presLayoutVars>
          <dgm:chMax val="7"/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DFD2EA18-79E0-4E1B-8C2C-BDF17256BA11}" type="pres">
      <dgm:prSet presAssocID="{BFF57BD7-E318-4121-8D3D-CC9D3F5C01B9}" presName="circle1" presStyleLbl="node1" presStyleIdx="0" presStyleCnt="1"/>
      <dgm:spPr/>
      <dgm:t>
        <a:bodyPr/>
        <a:lstStyle/>
        <a:p>
          <a:endParaRPr lang="ru-RU"/>
        </a:p>
      </dgm:t>
    </dgm:pt>
    <dgm:pt modelId="{5E6AA8C8-A507-4E78-9E08-8C3BE47EE5C7}" type="pres">
      <dgm:prSet presAssocID="{BFF57BD7-E318-4121-8D3D-CC9D3F5C01B9}" presName="space" presStyleCnt="0"/>
      <dgm:spPr/>
    </dgm:pt>
    <dgm:pt modelId="{517DD509-6096-4061-BC4D-6C26D10DFFA5}" type="pres">
      <dgm:prSet presAssocID="{BFF57BD7-E318-4121-8D3D-CC9D3F5C01B9}" presName="rect1" presStyleLbl="alignAcc1" presStyleIdx="0" presStyleCnt="1"/>
      <dgm:spPr/>
      <dgm:t>
        <a:bodyPr/>
        <a:lstStyle/>
        <a:p>
          <a:endParaRPr lang="ru-RU"/>
        </a:p>
      </dgm:t>
    </dgm:pt>
    <dgm:pt modelId="{9DC8F14D-2E6C-4B5C-B8CE-F23F23E5B42E}" type="pres">
      <dgm:prSet presAssocID="{BFF57BD7-E318-4121-8D3D-CC9D3F5C01B9}" presName="rect1ParTxNoCh" presStyleLbl="alignAcc1" presStyleIdx="0" presStyleCnt="1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048C95EA-709A-4978-AB75-0453A12A1BCB}" type="presOf" srcId="{BFF57BD7-E318-4121-8D3D-CC9D3F5C01B9}" destId="{517DD509-6096-4061-BC4D-6C26D10DFFA5}" srcOrd="0" destOrd="0" presId="urn:microsoft.com/office/officeart/2005/8/layout/target3"/>
    <dgm:cxn modelId="{113E6226-A4BB-4966-925C-68E129C249B3}" type="presOf" srcId="{1674452B-033A-460F-9639-F88FA5500E5D}" destId="{38D8DDF1-2EA3-4156-A53B-DCC41D9F1461}" srcOrd="0" destOrd="0" presId="urn:microsoft.com/office/officeart/2005/8/layout/target3"/>
    <dgm:cxn modelId="{041F52DB-E18C-49AC-900D-7AD9B84E9215}" type="presOf" srcId="{BFF57BD7-E318-4121-8D3D-CC9D3F5C01B9}" destId="{9DC8F14D-2E6C-4B5C-B8CE-F23F23E5B42E}" srcOrd="1" destOrd="0" presId="urn:microsoft.com/office/officeart/2005/8/layout/target3"/>
    <dgm:cxn modelId="{6D90474A-3618-4F04-88B9-2DFD2795A797}" srcId="{1674452B-033A-460F-9639-F88FA5500E5D}" destId="{BFF57BD7-E318-4121-8D3D-CC9D3F5C01B9}" srcOrd="0" destOrd="0" parTransId="{56B0A048-499C-41B6-B23A-8FA5C036B02C}" sibTransId="{0988A42E-8531-43D9-BC8F-9FA430EA7EB3}"/>
    <dgm:cxn modelId="{B7DD5B41-A125-4AA9-8911-9ED8EEF66109}" type="presParOf" srcId="{38D8DDF1-2EA3-4156-A53B-DCC41D9F1461}" destId="{DFD2EA18-79E0-4E1B-8C2C-BDF17256BA11}" srcOrd="0" destOrd="0" presId="urn:microsoft.com/office/officeart/2005/8/layout/target3"/>
    <dgm:cxn modelId="{C3A009A1-449B-4069-932F-1AB40ED7AAC9}" type="presParOf" srcId="{38D8DDF1-2EA3-4156-A53B-DCC41D9F1461}" destId="{5E6AA8C8-A507-4E78-9E08-8C3BE47EE5C7}" srcOrd="1" destOrd="0" presId="urn:microsoft.com/office/officeart/2005/8/layout/target3"/>
    <dgm:cxn modelId="{54869288-9C25-46F7-8316-E28E0F8D3513}" type="presParOf" srcId="{38D8DDF1-2EA3-4156-A53B-DCC41D9F1461}" destId="{517DD509-6096-4061-BC4D-6C26D10DFFA5}" srcOrd="2" destOrd="0" presId="urn:microsoft.com/office/officeart/2005/8/layout/target3"/>
    <dgm:cxn modelId="{3F6C6653-1F12-4B40-8B2A-04879AD52398}" type="presParOf" srcId="{38D8DDF1-2EA3-4156-A53B-DCC41D9F1461}" destId="{9DC8F14D-2E6C-4B5C-B8CE-F23F23E5B42E}" srcOrd="3" destOrd="0" presId="urn:microsoft.com/office/officeart/2005/8/layout/targe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674452B-033A-460F-9639-F88FA5500E5D}" type="doc">
      <dgm:prSet loTypeId="urn:microsoft.com/office/officeart/2005/8/layout/target3" loCatId="relationship" qsTypeId="urn:microsoft.com/office/officeart/2005/8/quickstyle/3d8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BFF57BD7-E318-4121-8D3D-CC9D3F5C01B9}">
      <dgm:prSet/>
      <dgm:spPr/>
      <dgm:t>
        <a:bodyPr/>
        <a:lstStyle/>
        <a:p>
          <a:pPr rtl="0"/>
          <a:r>
            <a:rPr lang="ru-RU" b="1" dirty="0" smtClean="0"/>
            <a:t>Особенности неуспевающих учащихся</a:t>
          </a:r>
          <a:endParaRPr lang="ru-RU" b="1" dirty="0"/>
        </a:p>
      </dgm:t>
    </dgm:pt>
    <dgm:pt modelId="{56B0A048-499C-41B6-B23A-8FA5C036B02C}" type="parTrans" cxnId="{6D90474A-3618-4F04-88B9-2DFD2795A797}">
      <dgm:prSet/>
      <dgm:spPr/>
      <dgm:t>
        <a:bodyPr/>
        <a:lstStyle/>
        <a:p>
          <a:endParaRPr lang="ru-RU"/>
        </a:p>
      </dgm:t>
    </dgm:pt>
    <dgm:pt modelId="{0988A42E-8531-43D9-BC8F-9FA430EA7EB3}" type="sibTrans" cxnId="{6D90474A-3618-4F04-88B9-2DFD2795A797}">
      <dgm:prSet/>
      <dgm:spPr/>
      <dgm:t>
        <a:bodyPr/>
        <a:lstStyle/>
        <a:p>
          <a:endParaRPr lang="ru-RU"/>
        </a:p>
      </dgm:t>
    </dgm:pt>
    <dgm:pt modelId="{38D8DDF1-2EA3-4156-A53B-DCC41D9F1461}" type="pres">
      <dgm:prSet presAssocID="{1674452B-033A-460F-9639-F88FA5500E5D}" presName="Name0" presStyleCnt="0">
        <dgm:presLayoutVars>
          <dgm:chMax val="7"/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DFD2EA18-79E0-4E1B-8C2C-BDF17256BA11}" type="pres">
      <dgm:prSet presAssocID="{BFF57BD7-E318-4121-8D3D-CC9D3F5C01B9}" presName="circle1" presStyleLbl="node1" presStyleIdx="0" presStyleCnt="1"/>
      <dgm:spPr/>
      <dgm:t>
        <a:bodyPr/>
        <a:lstStyle/>
        <a:p>
          <a:endParaRPr lang="ru-RU"/>
        </a:p>
      </dgm:t>
    </dgm:pt>
    <dgm:pt modelId="{5E6AA8C8-A507-4E78-9E08-8C3BE47EE5C7}" type="pres">
      <dgm:prSet presAssocID="{BFF57BD7-E318-4121-8D3D-CC9D3F5C01B9}" presName="space" presStyleCnt="0"/>
      <dgm:spPr/>
    </dgm:pt>
    <dgm:pt modelId="{517DD509-6096-4061-BC4D-6C26D10DFFA5}" type="pres">
      <dgm:prSet presAssocID="{BFF57BD7-E318-4121-8D3D-CC9D3F5C01B9}" presName="rect1" presStyleLbl="alignAcc1" presStyleIdx="0" presStyleCnt="1"/>
      <dgm:spPr/>
      <dgm:t>
        <a:bodyPr/>
        <a:lstStyle/>
        <a:p>
          <a:endParaRPr lang="ru-RU"/>
        </a:p>
      </dgm:t>
    </dgm:pt>
    <dgm:pt modelId="{9DC8F14D-2E6C-4B5C-B8CE-F23F23E5B42E}" type="pres">
      <dgm:prSet presAssocID="{BFF57BD7-E318-4121-8D3D-CC9D3F5C01B9}" presName="rect1ParTxNoCh" presStyleLbl="alignAcc1" presStyleIdx="0" presStyleCnt="1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651AFD3-D179-424A-B926-5ACC04ACF748}" type="presOf" srcId="{1674452B-033A-460F-9639-F88FA5500E5D}" destId="{38D8DDF1-2EA3-4156-A53B-DCC41D9F1461}" srcOrd="0" destOrd="0" presId="urn:microsoft.com/office/officeart/2005/8/layout/target3"/>
    <dgm:cxn modelId="{96E580B7-8757-466A-846D-390FE3767C71}" type="presOf" srcId="{BFF57BD7-E318-4121-8D3D-CC9D3F5C01B9}" destId="{9DC8F14D-2E6C-4B5C-B8CE-F23F23E5B42E}" srcOrd="1" destOrd="0" presId="urn:microsoft.com/office/officeart/2005/8/layout/target3"/>
    <dgm:cxn modelId="{2240EB56-9CE1-43F6-A561-F2DCC57C602A}" type="presOf" srcId="{BFF57BD7-E318-4121-8D3D-CC9D3F5C01B9}" destId="{517DD509-6096-4061-BC4D-6C26D10DFFA5}" srcOrd="0" destOrd="0" presId="urn:microsoft.com/office/officeart/2005/8/layout/target3"/>
    <dgm:cxn modelId="{6D90474A-3618-4F04-88B9-2DFD2795A797}" srcId="{1674452B-033A-460F-9639-F88FA5500E5D}" destId="{BFF57BD7-E318-4121-8D3D-CC9D3F5C01B9}" srcOrd="0" destOrd="0" parTransId="{56B0A048-499C-41B6-B23A-8FA5C036B02C}" sibTransId="{0988A42E-8531-43D9-BC8F-9FA430EA7EB3}"/>
    <dgm:cxn modelId="{232CA1D5-0657-4436-9BC9-F95C12ADE95E}" type="presParOf" srcId="{38D8DDF1-2EA3-4156-A53B-DCC41D9F1461}" destId="{DFD2EA18-79E0-4E1B-8C2C-BDF17256BA11}" srcOrd="0" destOrd="0" presId="urn:microsoft.com/office/officeart/2005/8/layout/target3"/>
    <dgm:cxn modelId="{4E9326D4-E339-4C1C-B878-B7BD210934AD}" type="presParOf" srcId="{38D8DDF1-2EA3-4156-A53B-DCC41D9F1461}" destId="{5E6AA8C8-A507-4E78-9E08-8C3BE47EE5C7}" srcOrd="1" destOrd="0" presId="urn:microsoft.com/office/officeart/2005/8/layout/target3"/>
    <dgm:cxn modelId="{C4CB4D2C-0EBD-4669-AE7D-B7F46D09CF38}" type="presParOf" srcId="{38D8DDF1-2EA3-4156-A53B-DCC41D9F1461}" destId="{517DD509-6096-4061-BC4D-6C26D10DFFA5}" srcOrd="2" destOrd="0" presId="urn:microsoft.com/office/officeart/2005/8/layout/target3"/>
    <dgm:cxn modelId="{FAF4C606-E96F-4ED4-BDC3-7F651E41FACF}" type="presParOf" srcId="{38D8DDF1-2EA3-4156-A53B-DCC41D9F1461}" destId="{9DC8F14D-2E6C-4B5C-B8CE-F23F23E5B42E}" srcOrd="3" destOrd="0" presId="urn:microsoft.com/office/officeart/2005/8/layout/targe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674452B-033A-460F-9639-F88FA5500E5D}" type="doc">
      <dgm:prSet loTypeId="urn:microsoft.com/office/officeart/2005/8/layout/target3" loCatId="relationship" qsTypeId="urn:microsoft.com/office/officeart/2005/8/quickstyle/3d8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BFF57BD7-E318-4121-8D3D-CC9D3F5C01B9}">
      <dgm:prSet/>
      <dgm:spPr/>
      <dgm:t>
        <a:bodyPr/>
        <a:lstStyle/>
        <a:p>
          <a:pPr rtl="0"/>
          <a:r>
            <a:rPr lang="ru-RU" b="1" dirty="0" smtClean="0"/>
            <a:t>Признаки</a:t>
          </a:r>
          <a:endParaRPr lang="ru-RU" b="1" dirty="0"/>
        </a:p>
      </dgm:t>
    </dgm:pt>
    <dgm:pt modelId="{56B0A048-499C-41B6-B23A-8FA5C036B02C}" type="parTrans" cxnId="{6D90474A-3618-4F04-88B9-2DFD2795A797}">
      <dgm:prSet/>
      <dgm:spPr/>
      <dgm:t>
        <a:bodyPr/>
        <a:lstStyle/>
        <a:p>
          <a:endParaRPr lang="ru-RU"/>
        </a:p>
      </dgm:t>
    </dgm:pt>
    <dgm:pt modelId="{0988A42E-8531-43D9-BC8F-9FA430EA7EB3}" type="sibTrans" cxnId="{6D90474A-3618-4F04-88B9-2DFD2795A797}">
      <dgm:prSet/>
      <dgm:spPr/>
      <dgm:t>
        <a:bodyPr/>
        <a:lstStyle/>
        <a:p>
          <a:endParaRPr lang="ru-RU"/>
        </a:p>
      </dgm:t>
    </dgm:pt>
    <dgm:pt modelId="{38D8DDF1-2EA3-4156-A53B-DCC41D9F1461}" type="pres">
      <dgm:prSet presAssocID="{1674452B-033A-460F-9639-F88FA5500E5D}" presName="Name0" presStyleCnt="0">
        <dgm:presLayoutVars>
          <dgm:chMax val="7"/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DFD2EA18-79E0-4E1B-8C2C-BDF17256BA11}" type="pres">
      <dgm:prSet presAssocID="{BFF57BD7-E318-4121-8D3D-CC9D3F5C01B9}" presName="circle1" presStyleLbl="node1" presStyleIdx="0" presStyleCnt="1"/>
      <dgm:spPr/>
      <dgm:t>
        <a:bodyPr/>
        <a:lstStyle/>
        <a:p>
          <a:endParaRPr lang="ru-RU"/>
        </a:p>
      </dgm:t>
    </dgm:pt>
    <dgm:pt modelId="{5E6AA8C8-A507-4E78-9E08-8C3BE47EE5C7}" type="pres">
      <dgm:prSet presAssocID="{BFF57BD7-E318-4121-8D3D-CC9D3F5C01B9}" presName="space" presStyleCnt="0"/>
      <dgm:spPr/>
    </dgm:pt>
    <dgm:pt modelId="{517DD509-6096-4061-BC4D-6C26D10DFFA5}" type="pres">
      <dgm:prSet presAssocID="{BFF57BD7-E318-4121-8D3D-CC9D3F5C01B9}" presName="rect1" presStyleLbl="alignAcc1" presStyleIdx="0" presStyleCnt="1"/>
      <dgm:spPr/>
      <dgm:t>
        <a:bodyPr/>
        <a:lstStyle/>
        <a:p>
          <a:endParaRPr lang="ru-RU"/>
        </a:p>
      </dgm:t>
    </dgm:pt>
    <dgm:pt modelId="{9DC8F14D-2E6C-4B5C-B8CE-F23F23E5B42E}" type="pres">
      <dgm:prSet presAssocID="{BFF57BD7-E318-4121-8D3D-CC9D3F5C01B9}" presName="rect1ParTxNoCh" presStyleLbl="alignAcc1" presStyleIdx="0" presStyleCnt="1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C3876AEF-E6B0-4D27-A06E-08BFCA927308}" type="presOf" srcId="{1674452B-033A-460F-9639-F88FA5500E5D}" destId="{38D8DDF1-2EA3-4156-A53B-DCC41D9F1461}" srcOrd="0" destOrd="0" presId="urn:microsoft.com/office/officeart/2005/8/layout/target3"/>
    <dgm:cxn modelId="{8C757FB0-A1EF-4934-8883-807CFF055673}" type="presOf" srcId="{BFF57BD7-E318-4121-8D3D-CC9D3F5C01B9}" destId="{9DC8F14D-2E6C-4B5C-B8CE-F23F23E5B42E}" srcOrd="1" destOrd="0" presId="urn:microsoft.com/office/officeart/2005/8/layout/target3"/>
    <dgm:cxn modelId="{4811E5B8-AEFF-4B9B-9005-B69F067441CE}" type="presOf" srcId="{BFF57BD7-E318-4121-8D3D-CC9D3F5C01B9}" destId="{517DD509-6096-4061-BC4D-6C26D10DFFA5}" srcOrd="0" destOrd="0" presId="urn:microsoft.com/office/officeart/2005/8/layout/target3"/>
    <dgm:cxn modelId="{6D90474A-3618-4F04-88B9-2DFD2795A797}" srcId="{1674452B-033A-460F-9639-F88FA5500E5D}" destId="{BFF57BD7-E318-4121-8D3D-CC9D3F5C01B9}" srcOrd="0" destOrd="0" parTransId="{56B0A048-499C-41B6-B23A-8FA5C036B02C}" sibTransId="{0988A42E-8531-43D9-BC8F-9FA430EA7EB3}"/>
    <dgm:cxn modelId="{C9C6376D-3F79-44B6-8FE8-851C4718963D}" type="presParOf" srcId="{38D8DDF1-2EA3-4156-A53B-DCC41D9F1461}" destId="{DFD2EA18-79E0-4E1B-8C2C-BDF17256BA11}" srcOrd="0" destOrd="0" presId="urn:microsoft.com/office/officeart/2005/8/layout/target3"/>
    <dgm:cxn modelId="{D33051A5-B809-4D77-A048-48CCE22835BA}" type="presParOf" srcId="{38D8DDF1-2EA3-4156-A53B-DCC41D9F1461}" destId="{5E6AA8C8-A507-4E78-9E08-8C3BE47EE5C7}" srcOrd="1" destOrd="0" presId="urn:microsoft.com/office/officeart/2005/8/layout/target3"/>
    <dgm:cxn modelId="{7A8EA834-5974-4A68-9199-2EDE9C2B1036}" type="presParOf" srcId="{38D8DDF1-2EA3-4156-A53B-DCC41D9F1461}" destId="{517DD509-6096-4061-BC4D-6C26D10DFFA5}" srcOrd="2" destOrd="0" presId="urn:microsoft.com/office/officeart/2005/8/layout/target3"/>
    <dgm:cxn modelId="{4FDD73E7-F8BA-4C87-B51A-05E37EE44698}" type="presParOf" srcId="{38D8DDF1-2EA3-4156-A53B-DCC41D9F1461}" destId="{9DC8F14D-2E6C-4B5C-B8CE-F23F23E5B42E}" srcOrd="3" destOrd="0" presId="urn:microsoft.com/office/officeart/2005/8/layout/targe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674452B-033A-460F-9639-F88FA5500E5D}" type="doc">
      <dgm:prSet loTypeId="urn:microsoft.com/office/officeart/2005/8/layout/target3" loCatId="relationship" qsTypeId="urn:microsoft.com/office/officeart/2005/8/quickstyle/3d8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BFF57BD7-E318-4121-8D3D-CC9D3F5C01B9}">
      <dgm:prSet/>
      <dgm:spPr/>
      <dgm:t>
        <a:bodyPr/>
        <a:lstStyle/>
        <a:p>
          <a:pPr rtl="0"/>
          <a:r>
            <a:rPr lang="ru-RU" b="1" dirty="0" smtClean="0"/>
            <a:t>Признаки</a:t>
          </a:r>
          <a:endParaRPr lang="ru-RU" b="1" dirty="0"/>
        </a:p>
      </dgm:t>
    </dgm:pt>
    <dgm:pt modelId="{56B0A048-499C-41B6-B23A-8FA5C036B02C}" type="parTrans" cxnId="{6D90474A-3618-4F04-88B9-2DFD2795A797}">
      <dgm:prSet/>
      <dgm:spPr/>
      <dgm:t>
        <a:bodyPr/>
        <a:lstStyle/>
        <a:p>
          <a:endParaRPr lang="ru-RU"/>
        </a:p>
      </dgm:t>
    </dgm:pt>
    <dgm:pt modelId="{0988A42E-8531-43D9-BC8F-9FA430EA7EB3}" type="sibTrans" cxnId="{6D90474A-3618-4F04-88B9-2DFD2795A797}">
      <dgm:prSet/>
      <dgm:spPr/>
      <dgm:t>
        <a:bodyPr/>
        <a:lstStyle/>
        <a:p>
          <a:endParaRPr lang="ru-RU"/>
        </a:p>
      </dgm:t>
    </dgm:pt>
    <dgm:pt modelId="{38D8DDF1-2EA3-4156-A53B-DCC41D9F1461}" type="pres">
      <dgm:prSet presAssocID="{1674452B-033A-460F-9639-F88FA5500E5D}" presName="Name0" presStyleCnt="0">
        <dgm:presLayoutVars>
          <dgm:chMax val="7"/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DFD2EA18-79E0-4E1B-8C2C-BDF17256BA11}" type="pres">
      <dgm:prSet presAssocID="{BFF57BD7-E318-4121-8D3D-CC9D3F5C01B9}" presName="circle1" presStyleLbl="node1" presStyleIdx="0" presStyleCnt="1"/>
      <dgm:spPr/>
      <dgm:t>
        <a:bodyPr/>
        <a:lstStyle/>
        <a:p>
          <a:endParaRPr lang="ru-RU"/>
        </a:p>
      </dgm:t>
    </dgm:pt>
    <dgm:pt modelId="{5E6AA8C8-A507-4E78-9E08-8C3BE47EE5C7}" type="pres">
      <dgm:prSet presAssocID="{BFF57BD7-E318-4121-8D3D-CC9D3F5C01B9}" presName="space" presStyleCnt="0"/>
      <dgm:spPr/>
    </dgm:pt>
    <dgm:pt modelId="{517DD509-6096-4061-BC4D-6C26D10DFFA5}" type="pres">
      <dgm:prSet presAssocID="{BFF57BD7-E318-4121-8D3D-CC9D3F5C01B9}" presName="rect1" presStyleLbl="alignAcc1" presStyleIdx="0" presStyleCnt="1"/>
      <dgm:spPr/>
      <dgm:t>
        <a:bodyPr/>
        <a:lstStyle/>
        <a:p>
          <a:endParaRPr lang="ru-RU"/>
        </a:p>
      </dgm:t>
    </dgm:pt>
    <dgm:pt modelId="{9DC8F14D-2E6C-4B5C-B8CE-F23F23E5B42E}" type="pres">
      <dgm:prSet presAssocID="{BFF57BD7-E318-4121-8D3D-CC9D3F5C01B9}" presName="rect1ParTxNoCh" presStyleLbl="alignAcc1" presStyleIdx="0" presStyleCnt="1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F3797F1F-A116-4195-ACBD-C563C00F9FC5}" type="presOf" srcId="{BFF57BD7-E318-4121-8D3D-CC9D3F5C01B9}" destId="{517DD509-6096-4061-BC4D-6C26D10DFFA5}" srcOrd="0" destOrd="0" presId="urn:microsoft.com/office/officeart/2005/8/layout/target3"/>
    <dgm:cxn modelId="{82E799AA-34DD-44E1-8D8C-AC090C6CB880}" type="presOf" srcId="{BFF57BD7-E318-4121-8D3D-CC9D3F5C01B9}" destId="{9DC8F14D-2E6C-4B5C-B8CE-F23F23E5B42E}" srcOrd="1" destOrd="0" presId="urn:microsoft.com/office/officeart/2005/8/layout/target3"/>
    <dgm:cxn modelId="{7DF13823-FC52-4B6C-93E4-2E40EBB2CEC2}" type="presOf" srcId="{1674452B-033A-460F-9639-F88FA5500E5D}" destId="{38D8DDF1-2EA3-4156-A53B-DCC41D9F1461}" srcOrd="0" destOrd="0" presId="urn:microsoft.com/office/officeart/2005/8/layout/target3"/>
    <dgm:cxn modelId="{6D90474A-3618-4F04-88B9-2DFD2795A797}" srcId="{1674452B-033A-460F-9639-F88FA5500E5D}" destId="{BFF57BD7-E318-4121-8D3D-CC9D3F5C01B9}" srcOrd="0" destOrd="0" parTransId="{56B0A048-499C-41B6-B23A-8FA5C036B02C}" sibTransId="{0988A42E-8531-43D9-BC8F-9FA430EA7EB3}"/>
    <dgm:cxn modelId="{51A69609-3154-40E0-8722-465618B3372A}" type="presParOf" srcId="{38D8DDF1-2EA3-4156-A53B-DCC41D9F1461}" destId="{DFD2EA18-79E0-4E1B-8C2C-BDF17256BA11}" srcOrd="0" destOrd="0" presId="urn:microsoft.com/office/officeart/2005/8/layout/target3"/>
    <dgm:cxn modelId="{33E87181-B0CA-4B3B-A933-4137801D2B09}" type="presParOf" srcId="{38D8DDF1-2EA3-4156-A53B-DCC41D9F1461}" destId="{5E6AA8C8-A507-4E78-9E08-8C3BE47EE5C7}" srcOrd="1" destOrd="0" presId="urn:microsoft.com/office/officeart/2005/8/layout/target3"/>
    <dgm:cxn modelId="{55DC1B52-88E3-4703-8D05-60705184D36C}" type="presParOf" srcId="{38D8DDF1-2EA3-4156-A53B-DCC41D9F1461}" destId="{517DD509-6096-4061-BC4D-6C26D10DFFA5}" srcOrd="2" destOrd="0" presId="urn:microsoft.com/office/officeart/2005/8/layout/target3"/>
    <dgm:cxn modelId="{472B770F-98D2-4C02-AD27-833F8D00EFB1}" type="presParOf" srcId="{38D8DDF1-2EA3-4156-A53B-DCC41D9F1461}" destId="{9DC8F14D-2E6C-4B5C-B8CE-F23F23E5B42E}" srcOrd="3" destOrd="0" presId="urn:microsoft.com/office/officeart/2005/8/layout/targe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674452B-033A-460F-9639-F88FA5500E5D}" type="doc">
      <dgm:prSet loTypeId="urn:microsoft.com/office/officeart/2005/8/layout/target3" loCatId="relationship" qsTypeId="urn:microsoft.com/office/officeart/2005/8/quickstyle/3d8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BFF57BD7-E318-4121-8D3D-CC9D3F5C01B9}">
      <dgm:prSet/>
      <dgm:spPr/>
      <dgm:t>
        <a:bodyPr/>
        <a:lstStyle/>
        <a:p>
          <a:pPr rtl="0"/>
          <a:r>
            <a:rPr lang="ru-RU" b="1" dirty="0" smtClean="0"/>
            <a:t>Признаки</a:t>
          </a:r>
          <a:endParaRPr lang="ru-RU" b="1" dirty="0"/>
        </a:p>
      </dgm:t>
    </dgm:pt>
    <dgm:pt modelId="{56B0A048-499C-41B6-B23A-8FA5C036B02C}" type="parTrans" cxnId="{6D90474A-3618-4F04-88B9-2DFD2795A797}">
      <dgm:prSet/>
      <dgm:spPr/>
      <dgm:t>
        <a:bodyPr/>
        <a:lstStyle/>
        <a:p>
          <a:endParaRPr lang="ru-RU"/>
        </a:p>
      </dgm:t>
    </dgm:pt>
    <dgm:pt modelId="{0988A42E-8531-43D9-BC8F-9FA430EA7EB3}" type="sibTrans" cxnId="{6D90474A-3618-4F04-88B9-2DFD2795A797}">
      <dgm:prSet/>
      <dgm:spPr/>
      <dgm:t>
        <a:bodyPr/>
        <a:lstStyle/>
        <a:p>
          <a:endParaRPr lang="ru-RU"/>
        </a:p>
      </dgm:t>
    </dgm:pt>
    <dgm:pt modelId="{38D8DDF1-2EA3-4156-A53B-DCC41D9F1461}" type="pres">
      <dgm:prSet presAssocID="{1674452B-033A-460F-9639-F88FA5500E5D}" presName="Name0" presStyleCnt="0">
        <dgm:presLayoutVars>
          <dgm:chMax val="7"/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DFD2EA18-79E0-4E1B-8C2C-BDF17256BA11}" type="pres">
      <dgm:prSet presAssocID="{BFF57BD7-E318-4121-8D3D-CC9D3F5C01B9}" presName="circle1" presStyleLbl="node1" presStyleIdx="0" presStyleCnt="1"/>
      <dgm:spPr/>
      <dgm:t>
        <a:bodyPr/>
        <a:lstStyle/>
        <a:p>
          <a:endParaRPr lang="ru-RU"/>
        </a:p>
      </dgm:t>
    </dgm:pt>
    <dgm:pt modelId="{5E6AA8C8-A507-4E78-9E08-8C3BE47EE5C7}" type="pres">
      <dgm:prSet presAssocID="{BFF57BD7-E318-4121-8D3D-CC9D3F5C01B9}" presName="space" presStyleCnt="0"/>
      <dgm:spPr/>
    </dgm:pt>
    <dgm:pt modelId="{517DD509-6096-4061-BC4D-6C26D10DFFA5}" type="pres">
      <dgm:prSet presAssocID="{BFF57BD7-E318-4121-8D3D-CC9D3F5C01B9}" presName="rect1" presStyleLbl="alignAcc1" presStyleIdx="0" presStyleCnt="1"/>
      <dgm:spPr/>
      <dgm:t>
        <a:bodyPr/>
        <a:lstStyle/>
        <a:p>
          <a:endParaRPr lang="ru-RU"/>
        </a:p>
      </dgm:t>
    </dgm:pt>
    <dgm:pt modelId="{9DC8F14D-2E6C-4B5C-B8CE-F23F23E5B42E}" type="pres">
      <dgm:prSet presAssocID="{BFF57BD7-E318-4121-8D3D-CC9D3F5C01B9}" presName="rect1ParTxNoCh" presStyleLbl="alignAcc1" presStyleIdx="0" presStyleCnt="1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157CB53A-5DE2-483F-AFD7-EE00C36A92C3}" type="presOf" srcId="{1674452B-033A-460F-9639-F88FA5500E5D}" destId="{38D8DDF1-2EA3-4156-A53B-DCC41D9F1461}" srcOrd="0" destOrd="0" presId="urn:microsoft.com/office/officeart/2005/8/layout/target3"/>
    <dgm:cxn modelId="{FCCB0E67-F060-468C-BD44-49811D73AAFD}" type="presOf" srcId="{BFF57BD7-E318-4121-8D3D-CC9D3F5C01B9}" destId="{517DD509-6096-4061-BC4D-6C26D10DFFA5}" srcOrd="0" destOrd="0" presId="urn:microsoft.com/office/officeart/2005/8/layout/target3"/>
    <dgm:cxn modelId="{6D90474A-3618-4F04-88B9-2DFD2795A797}" srcId="{1674452B-033A-460F-9639-F88FA5500E5D}" destId="{BFF57BD7-E318-4121-8D3D-CC9D3F5C01B9}" srcOrd="0" destOrd="0" parTransId="{56B0A048-499C-41B6-B23A-8FA5C036B02C}" sibTransId="{0988A42E-8531-43D9-BC8F-9FA430EA7EB3}"/>
    <dgm:cxn modelId="{9032BC6D-B68E-4240-A6BA-4766BC7A24D3}" type="presOf" srcId="{BFF57BD7-E318-4121-8D3D-CC9D3F5C01B9}" destId="{9DC8F14D-2E6C-4B5C-B8CE-F23F23E5B42E}" srcOrd="1" destOrd="0" presId="urn:microsoft.com/office/officeart/2005/8/layout/target3"/>
    <dgm:cxn modelId="{764B7B2A-8881-4AE0-A4DF-52E12231AA1D}" type="presParOf" srcId="{38D8DDF1-2EA3-4156-A53B-DCC41D9F1461}" destId="{DFD2EA18-79E0-4E1B-8C2C-BDF17256BA11}" srcOrd="0" destOrd="0" presId="urn:microsoft.com/office/officeart/2005/8/layout/target3"/>
    <dgm:cxn modelId="{35209F70-706A-46CA-B38F-B00856F33DCE}" type="presParOf" srcId="{38D8DDF1-2EA3-4156-A53B-DCC41D9F1461}" destId="{5E6AA8C8-A507-4E78-9E08-8C3BE47EE5C7}" srcOrd="1" destOrd="0" presId="urn:microsoft.com/office/officeart/2005/8/layout/target3"/>
    <dgm:cxn modelId="{F397FEA5-F677-404C-8A26-707B7EDB9DA2}" type="presParOf" srcId="{38D8DDF1-2EA3-4156-A53B-DCC41D9F1461}" destId="{517DD509-6096-4061-BC4D-6C26D10DFFA5}" srcOrd="2" destOrd="0" presId="urn:microsoft.com/office/officeart/2005/8/layout/target3"/>
    <dgm:cxn modelId="{F0AF3F93-CABC-4AFD-98AC-3D4DC8D1EB97}" type="presParOf" srcId="{38D8DDF1-2EA3-4156-A53B-DCC41D9F1461}" destId="{9DC8F14D-2E6C-4B5C-B8CE-F23F23E5B42E}" srcOrd="3" destOrd="0" presId="urn:microsoft.com/office/officeart/2005/8/layout/targe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1674452B-033A-460F-9639-F88FA5500E5D}" type="doc">
      <dgm:prSet loTypeId="urn:microsoft.com/office/officeart/2005/8/layout/target3" loCatId="relationship" qsTypeId="urn:microsoft.com/office/officeart/2005/8/quickstyle/3d8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BFF57BD7-E318-4121-8D3D-CC9D3F5C01B9}">
      <dgm:prSet/>
      <dgm:spPr/>
      <dgm:t>
        <a:bodyPr/>
        <a:lstStyle/>
        <a:p>
          <a:pPr rtl="0"/>
          <a:r>
            <a:rPr lang="ru-RU" b="1" dirty="0" smtClean="0"/>
            <a:t>Признаки</a:t>
          </a:r>
          <a:endParaRPr lang="ru-RU" b="1" dirty="0"/>
        </a:p>
      </dgm:t>
    </dgm:pt>
    <dgm:pt modelId="{56B0A048-499C-41B6-B23A-8FA5C036B02C}" type="parTrans" cxnId="{6D90474A-3618-4F04-88B9-2DFD2795A797}">
      <dgm:prSet/>
      <dgm:spPr/>
      <dgm:t>
        <a:bodyPr/>
        <a:lstStyle/>
        <a:p>
          <a:endParaRPr lang="ru-RU"/>
        </a:p>
      </dgm:t>
    </dgm:pt>
    <dgm:pt modelId="{0988A42E-8531-43D9-BC8F-9FA430EA7EB3}" type="sibTrans" cxnId="{6D90474A-3618-4F04-88B9-2DFD2795A797}">
      <dgm:prSet/>
      <dgm:spPr/>
      <dgm:t>
        <a:bodyPr/>
        <a:lstStyle/>
        <a:p>
          <a:endParaRPr lang="ru-RU"/>
        </a:p>
      </dgm:t>
    </dgm:pt>
    <dgm:pt modelId="{38D8DDF1-2EA3-4156-A53B-DCC41D9F1461}" type="pres">
      <dgm:prSet presAssocID="{1674452B-033A-460F-9639-F88FA5500E5D}" presName="Name0" presStyleCnt="0">
        <dgm:presLayoutVars>
          <dgm:chMax val="7"/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DFD2EA18-79E0-4E1B-8C2C-BDF17256BA11}" type="pres">
      <dgm:prSet presAssocID="{BFF57BD7-E318-4121-8D3D-CC9D3F5C01B9}" presName="circle1" presStyleLbl="node1" presStyleIdx="0" presStyleCnt="1"/>
      <dgm:spPr/>
      <dgm:t>
        <a:bodyPr/>
        <a:lstStyle/>
        <a:p>
          <a:endParaRPr lang="ru-RU"/>
        </a:p>
      </dgm:t>
    </dgm:pt>
    <dgm:pt modelId="{5E6AA8C8-A507-4E78-9E08-8C3BE47EE5C7}" type="pres">
      <dgm:prSet presAssocID="{BFF57BD7-E318-4121-8D3D-CC9D3F5C01B9}" presName="space" presStyleCnt="0"/>
      <dgm:spPr/>
    </dgm:pt>
    <dgm:pt modelId="{517DD509-6096-4061-BC4D-6C26D10DFFA5}" type="pres">
      <dgm:prSet presAssocID="{BFF57BD7-E318-4121-8D3D-CC9D3F5C01B9}" presName="rect1" presStyleLbl="alignAcc1" presStyleIdx="0" presStyleCnt="1"/>
      <dgm:spPr/>
      <dgm:t>
        <a:bodyPr/>
        <a:lstStyle/>
        <a:p>
          <a:endParaRPr lang="ru-RU"/>
        </a:p>
      </dgm:t>
    </dgm:pt>
    <dgm:pt modelId="{9DC8F14D-2E6C-4B5C-B8CE-F23F23E5B42E}" type="pres">
      <dgm:prSet presAssocID="{BFF57BD7-E318-4121-8D3D-CC9D3F5C01B9}" presName="rect1ParTxNoCh" presStyleLbl="alignAcc1" presStyleIdx="0" presStyleCnt="1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E84D6D87-ABBA-4668-8497-E854D6789381}" type="presOf" srcId="{BFF57BD7-E318-4121-8D3D-CC9D3F5C01B9}" destId="{517DD509-6096-4061-BC4D-6C26D10DFFA5}" srcOrd="0" destOrd="0" presId="urn:microsoft.com/office/officeart/2005/8/layout/target3"/>
    <dgm:cxn modelId="{F53B61F9-D2CB-41C5-81EF-F2A4B01D1AB4}" type="presOf" srcId="{1674452B-033A-460F-9639-F88FA5500E5D}" destId="{38D8DDF1-2EA3-4156-A53B-DCC41D9F1461}" srcOrd="0" destOrd="0" presId="urn:microsoft.com/office/officeart/2005/8/layout/target3"/>
    <dgm:cxn modelId="{88FA8880-0125-482E-B3F2-866D52C82BD0}" type="presOf" srcId="{BFF57BD7-E318-4121-8D3D-CC9D3F5C01B9}" destId="{9DC8F14D-2E6C-4B5C-B8CE-F23F23E5B42E}" srcOrd="1" destOrd="0" presId="urn:microsoft.com/office/officeart/2005/8/layout/target3"/>
    <dgm:cxn modelId="{6D90474A-3618-4F04-88B9-2DFD2795A797}" srcId="{1674452B-033A-460F-9639-F88FA5500E5D}" destId="{BFF57BD7-E318-4121-8D3D-CC9D3F5C01B9}" srcOrd="0" destOrd="0" parTransId="{56B0A048-499C-41B6-B23A-8FA5C036B02C}" sibTransId="{0988A42E-8531-43D9-BC8F-9FA430EA7EB3}"/>
    <dgm:cxn modelId="{0443D96C-7996-44F0-8674-7A7043AA8AD5}" type="presParOf" srcId="{38D8DDF1-2EA3-4156-A53B-DCC41D9F1461}" destId="{DFD2EA18-79E0-4E1B-8C2C-BDF17256BA11}" srcOrd="0" destOrd="0" presId="urn:microsoft.com/office/officeart/2005/8/layout/target3"/>
    <dgm:cxn modelId="{9366A44E-7472-4BD9-A4AA-D134A210CF07}" type="presParOf" srcId="{38D8DDF1-2EA3-4156-A53B-DCC41D9F1461}" destId="{5E6AA8C8-A507-4E78-9E08-8C3BE47EE5C7}" srcOrd="1" destOrd="0" presId="urn:microsoft.com/office/officeart/2005/8/layout/target3"/>
    <dgm:cxn modelId="{817FF525-392A-44B2-9381-A40E5F893182}" type="presParOf" srcId="{38D8DDF1-2EA3-4156-A53B-DCC41D9F1461}" destId="{517DD509-6096-4061-BC4D-6C26D10DFFA5}" srcOrd="2" destOrd="0" presId="urn:microsoft.com/office/officeart/2005/8/layout/target3"/>
    <dgm:cxn modelId="{E7441002-D0C2-4C41-8E76-72145251B5F6}" type="presParOf" srcId="{38D8DDF1-2EA3-4156-A53B-DCC41D9F1461}" destId="{9DC8F14D-2E6C-4B5C-B8CE-F23F23E5B42E}" srcOrd="3" destOrd="0" presId="urn:microsoft.com/office/officeart/2005/8/layout/targe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1674452B-033A-460F-9639-F88FA5500E5D}" type="doc">
      <dgm:prSet loTypeId="urn:microsoft.com/office/officeart/2005/8/layout/target3" loCatId="relationship" qsTypeId="urn:microsoft.com/office/officeart/2005/8/quickstyle/3d8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BFF57BD7-E318-4121-8D3D-CC9D3F5C01B9}">
      <dgm:prSet/>
      <dgm:spPr/>
      <dgm:t>
        <a:bodyPr/>
        <a:lstStyle/>
        <a:p>
          <a:pPr rtl="0"/>
          <a:r>
            <a:rPr lang="ru-RU" b="1" dirty="0" smtClean="0"/>
            <a:t>Признаки</a:t>
          </a:r>
          <a:endParaRPr lang="ru-RU" b="1" dirty="0"/>
        </a:p>
      </dgm:t>
    </dgm:pt>
    <dgm:pt modelId="{56B0A048-499C-41B6-B23A-8FA5C036B02C}" type="parTrans" cxnId="{6D90474A-3618-4F04-88B9-2DFD2795A797}">
      <dgm:prSet/>
      <dgm:spPr/>
      <dgm:t>
        <a:bodyPr/>
        <a:lstStyle/>
        <a:p>
          <a:endParaRPr lang="ru-RU"/>
        </a:p>
      </dgm:t>
    </dgm:pt>
    <dgm:pt modelId="{0988A42E-8531-43D9-BC8F-9FA430EA7EB3}" type="sibTrans" cxnId="{6D90474A-3618-4F04-88B9-2DFD2795A797}">
      <dgm:prSet/>
      <dgm:spPr/>
      <dgm:t>
        <a:bodyPr/>
        <a:lstStyle/>
        <a:p>
          <a:endParaRPr lang="ru-RU"/>
        </a:p>
      </dgm:t>
    </dgm:pt>
    <dgm:pt modelId="{38D8DDF1-2EA3-4156-A53B-DCC41D9F1461}" type="pres">
      <dgm:prSet presAssocID="{1674452B-033A-460F-9639-F88FA5500E5D}" presName="Name0" presStyleCnt="0">
        <dgm:presLayoutVars>
          <dgm:chMax val="7"/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DFD2EA18-79E0-4E1B-8C2C-BDF17256BA11}" type="pres">
      <dgm:prSet presAssocID="{BFF57BD7-E318-4121-8D3D-CC9D3F5C01B9}" presName="circle1" presStyleLbl="node1" presStyleIdx="0" presStyleCnt="1"/>
      <dgm:spPr/>
      <dgm:t>
        <a:bodyPr/>
        <a:lstStyle/>
        <a:p>
          <a:endParaRPr lang="ru-RU"/>
        </a:p>
      </dgm:t>
    </dgm:pt>
    <dgm:pt modelId="{5E6AA8C8-A507-4E78-9E08-8C3BE47EE5C7}" type="pres">
      <dgm:prSet presAssocID="{BFF57BD7-E318-4121-8D3D-CC9D3F5C01B9}" presName="space" presStyleCnt="0"/>
      <dgm:spPr/>
    </dgm:pt>
    <dgm:pt modelId="{517DD509-6096-4061-BC4D-6C26D10DFFA5}" type="pres">
      <dgm:prSet presAssocID="{BFF57BD7-E318-4121-8D3D-CC9D3F5C01B9}" presName="rect1" presStyleLbl="alignAcc1" presStyleIdx="0" presStyleCnt="1"/>
      <dgm:spPr/>
      <dgm:t>
        <a:bodyPr/>
        <a:lstStyle/>
        <a:p>
          <a:endParaRPr lang="ru-RU"/>
        </a:p>
      </dgm:t>
    </dgm:pt>
    <dgm:pt modelId="{9DC8F14D-2E6C-4B5C-B8CE-F23F23E5B42E}" type="pres">
      <dgm:prSet presAssocID="{BFF57BD7-E318-4121-8D3D-CC9D3F5C01B9}" presName="rect1ParTxNoCh" presStyleLbl="alignAcc1" presStyleIdx="0" presStyleCnt="1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643F8572-FFDD-40C4-BDBD-ED274666B39E}" type="presOf" srcId="{BFF57BD7-E318-4121-8D3D-CC9D3F5C01B9}" destId="{517DD509-6096-4061-BC4D-6C26D10DFFA5}" srcOrd="0" destOrd="0" presId="urn:microsoft.com/office/officeart/2005/8/layout/target3"/>
    <dgm:cxn modelId="{5E882AF0-68E0-4BB0-A6C5-DFB2A6FD74A9}" type="presOf" srcId="{BFF57BD7-E318-4121-8D3D-CC9D3F5C01B9}" destId="{9DC8F14D-2E6C-4B5C-B8CE-F23F23E5B42E}" srcOrd="1" destOrd="0" presId="urn:microsoft.com/office/officeart/2005/8/layout/target3"/>
    <dgm:cxn modelId="{A5401014-786E-46FD-B4AD-B80D62D7518A}" type="presOf" srcId="{1674452B-033A-460F-9639-F88FA5500E5D}" destId="{38D8DDF1-2EA3-4156-A53B-DCC41D9F1461}" srcOrd="0" destOrd="0" presId="urn:microsoft.com/office/officeart/2005/8/layout/target3"/>
    <dgm:cxn modelId="{6D90474A-3618-4F04-88B9-2DFD2795A797}" srcId="{1674452B-033A-460F-9639-F88FA5500E5D}" destId="{BFF57BD7-E318-4121-8D3D-CC9D3F5C01B9}" srcOrd="0" destOrd="0" parTransId="{56B0A048-499C-41B6-B23A-8FA5C036B02C}" sibTransId="{0988A42E-8531-43D9-BC8F-9FA430EA7EB3}"/>
    <dgm:cxn modelId="{8EE47F7E-AEA0-4998-BD52-BDF8A7B09379}" type="presParOf" srcId="{38D8DDF1-2EA3-4156-A53B-DCC41D9F1461}" destId="{DFD2EA18-79E0-4E1B-8C2C-BDF17256BA11}" srcOrd="0" destOrd="0" presId="urn:microsoft.com/office/officeart/2005/8/layout/target3"/>
    <dgm:cxn modelId="{275FE92A-2106-4A04-B938-D92CFC7EDC77}" type="presParOf" srcId="{38D8DDF1-2EA3-4156-A53B-DCC41D9F1461}" destId="{5E6AA8C8-A507-4E78-9E08-8C3BE47EE5C7}" srcOrd="1" destOrd="0" presId="urn:microsoft.com/office/officeart/2005/8/layout/target3"/>
    <dgm:cxn modelId="{49D5FE00-353C-4DE9-9100-424A5F445C8C}" type="presParOf" srcId="{38D8DDF1-2EA3-4156-A53B-DCC41D9F1461}" destId="{517DD509-6096-4061-BC4D-6C26D10DFFA5}" srcOrd="2" destOrd="0" presId="urn:microsoft.com/office/officeart/2005/8/layout/target3"/>
    <dgm:cxn modelId="{8BF936C2-4DCD-42E0-A8C7-08FDFEA22ADF}" type="presParOf" srcId="{38D8DDF1-2EA3-4156-A53B-DCC41D9F1461}" destId="{9DC8F14D-2E6C-4B5C-B8CE-F23F23E5B42E}" srcOrd="3" destOrd="0" presId="urn:microsoft.com/office/officeart/2005/8/layout/targe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C81786A6-EB10-408A-9A00-8F2D80961DDD}" type="doc">
      <dgm:prSet loTypeId="urn:microsoft.com/office/officeart/2005/8/layout/hierarchy3" loCatId="hierarchy" qsTypeId="urn:microsoft.com/office/officeart/2005/8/quickstyle/3d3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25165CF2-9D59-4024-98B8-DB52597B2FA7}">
      <dgm:prSet/>
      <dgm:spPr/>
      <dgm:t>
        <a:bodyPr/>
        <a:lstStyle/>
        <a:p>
          <a:pPr rtl="0"/>
          <a:r>
            <a:rPr lang="ru-RU" b="1" dirty="0" smtClean="0"/>
            <a:t>ВНУТРЕННИЕ </a:t>
          </a:r>
          <a:endParaRPr lang="ru-RU" dirty="0"/>
        </a:p>
      </dgm:t>
    </dgm:pt>
    <dgm:pt modelId="{86911D24-FC76-4649-B15C-7D8C9202E02A}" type="parTrans" cxnId="{49178A40-A11C-4155-A5A4-5AFF1580DD01}">
      <dgm:prSet/>
      <dgm:spPr/>
      <dgm:t>
        <a:bodyPr/>
        <a:lstStyle/>
        <a:p>
          <a:endParaRPr lang="ru-RU"/>
        </a:p>
      </dgm:t>
    </dgm:pt>
    <dgm:pt modelId="{0724E3C9-FCDB-42C8-83A1-3FB4461579FC}" type="sibTrans" cxnId="{49178A40-A11C-4155-A5A4-5AFF1580DD01}">
      <dgm:prSet/>
      <dgm:spPr/>
      <dgm:t>
        <a:bodyPr/>
        <a:lstStyle/>
        <a:p>
          <a:endParaRPr lang="ru-RU"/>
        </a:p>
      </dgm:t>
    </dgm:pt>
    <dgm:pt modelId="{092EFD77-D7F2-4872-A2F2-C5DE96528CFA}">
      <dgm:prSet/>
      <dgm:spPr/>
      <dgm:t>
        <a:bodyPr/>
        <a:lstStyle/>
        <a:p>
          <a:pPr rtl="0"/>
          <a:r>
            <a:rPr lang="ru-RU" b="1" dirty="0" smtClean="0"/>
            <a:t>Недостатки биологического развития</a:t>
          </a:r>
          <a:endParaRPr lang="ru-RU" b="0" dirty="0"/>
        </a:p>
      </dgm:t>
    </dgm:pt>
    <dgm:pt modelId="{8D752949-F58D-4DEC-B20E-55E589AA1738}" type="parTrans" cxnId="{15C4BD91-206D-4C3F-B2D1-4878CA8EEA08}">
      <dgm:prSet/>
      <dgm:spPr/>
      <dgm:t>
        <a:bodyPr/>
        <a:lstStyle/>
        <a:p>
          <a:endParaRPr lang="ru-RU"/>
        </a:p>
      </dgm:t>
    </dgm:pt>
    <dgm:pt modelId="{AF8CD722-BB7A-4C61-ACF9-68ECDFAF3323}" type="sibTrans" cxnId="{15C4BD91-206D-4C3F-B2D1-4878CA8EEA08}">
      <dgm:prSet/>
      <dgm:spPr/>
      <dgm:t>
        <a:bodyPr/>
        <a:lstStyle/>
        <a:p>
          <a:endParaRPr lang="ru-RU"/>
        </a:p>
      </dgm:t>
    </dgm:pt>
    <dgm:pt modelId="{362B3C14-A78A-458A-AE16-A260D320949A}">
      <dgm:prSet/>
      <dgm:spPr/>
      <dgm:t>
        <a:bodyPr/>
        <a:lstStyle/>
        <a:p>
          <a:pPr rtl="0"/>
          <a:r>
            <a:rPr lang="ru-RU" b="1" dirty="0" smtClean="0"/>
            <a:t>Недостатки психического развития личности</a:t>
          </a:r>
          <a:endParaRPr lang="ru-RU" dirty="0"/>
        </a:p>
      </dgm:t>
    </dgm:pt>
    <dgm:pt modelId="{87FA6032-ED89-4B54-BEB9-F042B2A3DD1C}" type="parTrans" cxnId="{CA1B3C82-017A-4E81-9316-4D6B8805137B}">
      <dgm:prSet/>
      <dgm:spPr/>
      <dgm:t>
        <a:bodyPr/>
        <a:lstStyle/>
        <a:p>
          <a:endParaRPr lang="ru-RU"/>
        </a:p>
      </dgm:t>
    </dgm:pt>
    <dgm:pt modelId="{09B6B0DE-5F53-46C9-9E8A-F2BE39B6364B}" type="sibTrans" cxnId="{CA1B3C82-017A-4E81-9316-4D6B8805137B}">
      <dgm:prSet/>
      <dgm:spPr/>
      <dgm:t>
        <a:bodyPr/>
        <a:lstStyle/>
        <a:p>
          <a:endParaRPr lang="ru-RU"/>
        </a:p>
      </dgm:t>
    </dgm:pt>
    <dgm:pt modelId="{66A8E059-B1AA-4AF7-9530-3FA57B1CC960}">
      <dgm:prSet/>
      <dgm:spPr/>
      <dgm:t>
        <a:bodyPr/>
        <a:lstStyle/>
        <a:p>
          <a:pPr rtl="0"/>
          <a:r>
            <a:rPr lang="ru-RU" b="1" dirty="0" smtClean="0"/>
            <a:t>Недостатки воспитанности личности</a:t>
          </a:r>
          <a:endParaRPr lang="ru-RU" dirty="0"/>
        </a:p>
      </dgm:t>
    </dgm:pt>
    <dgm:pt modelId="{85EC2219-B84B-43DB-B492-DD5F287D2BB4}" type="parTrans" cxnId="{2EE95C3D-0CB8-432B-B02F-30DCF5C6F557}">
      <dgm:prSet/>
      <dgm:spPr/>
      <dgm:t>
        <a:bodyPr/>
        <a:lstStyle/>
        <a:p>
          <a:endParaRPr lang="ru-RU"/>
        </a:p>
      </dgm:t>
    </dgm:pt>
    <dgm:pt modelId="{2F503E1C-013E-48A1-BD43-78955FBCEF04}" type="sibTrans" cxnId="{2EE95C3D-0CB8-432B-B02F-30DCF5C6F557}">
      <dgm:prSet/>
      <dgm:spPr/>
      <dgm:t>
        <a:bodyPr/>
        <a:lstStyle/>
        <a:p>
          <a:endParaRPr lang="ru-RU"/>
        </a:p>
      </dgm:t>
    </dgm:pt>
    <dgm:pt modelId="{E77C3A5E-93A2-4AA1-9E7D-BB55CE82D631}">
      <dgm:prSet/>
      <dgm:spPr/>
      <dgm:t>
        <a:bodyPr/>
        <a:lstStyle/>
        <a:p>
          <a:pPr rtl="0"/>
          <a:r>
            <a:rPr lang="ru-RU" b="1" dirty="0" smtClean="0"/>
            <a:t>Недостатки образования личности</a:t>
          </a:r>
          <a:endParaRPr lang="ru-RU" dirty="0"/>
        </a:p>
      </dgm:t>
    </dgm:pt>
    <dgm:pt modelId="{FDCAAD27-71C4-44AF-87C5-ECA1173ED9AF}" type="parTrans" cxnId="{2F2DEE31-AE58-4A37-BA76-6F1D69A1DA7F}">
      <dgm:prSet/>
      <dgm:spPr/>
      <dgm:t>
        <a:bodyPr/>
        <a:lstStyle/>
        <a:p>
          <a:endParaRPr lang="ru-RU"/>
        </a:p>
      </dgm:t>
    </dgm:pt>
    <dgm:pt modelId="{296CEB01-2266-49C6-B762-BF267BA4434E}" type="sibTrans" cxnId="{2F2DEE31-AE58-4A37-BA76-6F1D69A1DA7F}">
      <dgm:prSet/>
      <dgm:spPr/>
      <dgm:t>
        <a:bodyPr/>
        <a:lstStyle/>
        <a:p>
          <a:endParaRPr lang="ru-RU"/>
        </a:p>
      </dgm:t>
    </dgm:pt>
    <dgm:pt modelId="{8F3BDA76-B7F3-45D6-A427-6DA227354298}">
      <dgm:prSet/>
      <dgm:spPr/>
      <dgm:t>
        <a:bodyPr/>
        <a:lstStyle/>
        <a:p>
          <a:pPr rtl="0"/>
          <a:r>
            <a:rPr lang="ru-RU" b="1" dirty="0" smtClean="0"/>
            <a:t>Недостатки опыта влияний школы</a:t>
          </a:r>
          <a:endParaRPr lang="ru-RU" dirty="0"/>
        </a:p>
      </dgm:t>
    </dgm:pt>
    <dgm:pt modelId="{88BEC198-ED25-4718-B7FD-F02422F66ED7}" type="parTrans" cxnId="{F845EC80-3B76-410D-AC11-82418B047FE9}">
      <dgm:prSet/>
      <dgm:spPr/>
      <dgm:t>
        <a:bodyPr/>
        <a:lstStyle/>
        <a:p>
          <a:endParaRPr lang="ru-RU"/>
        </a:p>
      </dgm:t>
    </dgm:pt>
    <dgm:pt modelId="{3D501244-C384-4F13-9B6C-8F3B4806EB63}" type="sibTrans" cxnId="{F845EC80-3B76-410D-AC11-82418B047FE9}">
      <dgm:prSet/>
      <dgm:spPr/>
      <dgm:t>
        <a:bodyPr/>
        <a:lstStyle/>
        <a:p>
          <a:endParaRPr lang="ru-RU"/>
        </a:p>
      </dgm:t>
    </dgm:pt>
    <dgm:pt modelId="{C6496F69-DABE-4817-9B97-9B4BFC49CA69}">
      <dgm:prSet/>
      <dgm:spPr/>
      <dgm:t>
        <a:bodyPr/>
        <a:lstStyle/>
        <a:p>
          <a:pPr rtl="0"/>
          <a:r>
            <a:rPr lang="ru-RU" b="1" dirty="0" smtClean="0"/>
            <a:t>Недостатки влияний внешкольной  среды</a:t>
          </a:r>
          <a:endParaRPr lang="ru-RU" dirty="0"/>
        </a:p>
      </dgm:t>
    </dgm:pt>
    <dgm:pt modelId="{6BDF0204-5CF0-4AC3-981B-C2579EAD7AE6}" type="parTrans" cxnId="{A3618D8C-E379-4D8A-82F4-4E3BF9917263}">
      <dgm:prSet/>
      <dgm:spPr/>
      <dgm:t>
        <a:bodyPr/>
        <a:lstStyle/>
        <a:p>
          <a:endParaRPr lang="ru-RU"/>
        </a:p>
      </dgm:t>
    </dgm:pt>
    <dgm:pt modelId="{DD571F6B-1F2B-438C-9D2B-566CDB2E53AC}" type="sibTrans" cxnId="{A3618D8C-E379-4D8A-82F4-4E3BF9917263}">
      <dgm:prSet/>
      <dgm:spPr/>
      <dgm:t>
        <a:bodyPr/>
        <a:lstStyle/>
        <a:p>
          <a:endParaRPr lang="ru-RU"/>
        </a:p>
      </dgm:t>
    </dgm:pt>
    <dgm:pt modelId="{3F44AD95-A5EA-43F1-A44A-5A6F9BDCDC27}">
      <dgm:prSet/>
      <dgm:spPr/>
      <dgm:t>
        <a:bodyPr/>
        <a:lstStyle/>
        <a:p>
          <a:pPr rtl="0"/>
          <a:r>
            <a:rPr lang="ru-RU" b="1" dirty="0" smtClean="0"/>
            <a:t>ВНЕШНИЕ </a:t>
          </a:r>
          <a:endParaRPr lang="ru-RU" dirty="0"/>
        </a:p>
      </dgm:t>
    </dgm:pt>
    <dgm:pt modelId="{13F56276-EFA4-4F8A-90D1-2E6438EEA232}" type="parTrans" cxnId="{53083ECE-7636-431F-A9A3-7726EA087AC0}">
      <dgm:prSet/>
      <dgm:spPr/>
      <dgm:t>
        <a:bodyPr/>
        <a:lstStyle/>
        <a:p>
          <a:endParaRPr lang="ru-RU"/>
        </a:p>
      </dgm:t>
    </dgm:pt>
    <dgm:pt modelId="{84190544-7372-4D1D-A708-61CE0F09B142}" type="sibTrans" cxnId="{53083ECE-7636-431F-A9A3-7726EA087AC0}">
      <dgm:prSet/>
      <dgm:spPr/>
      <dgm:t>
        <a:bodyPr/>
        <a:lstStyle/>
        <a:p>
          <a:endParaRPr lang="ru-RU"/>
        </a:p>
      </dgm:t>
    </dgm:pt>
    <dgm:pt modelId="{9F69320D-7543-4264-85BA-653D9FB4B402}" type="pres">
      <dgm:prSet presAssocID="{C81786A6-EB10-408A-9A00-8F2D80961DDD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CFD0F56D-DA60-4831-B1A7-291D4D580494}" type="pres">
      <dgm:prSet presAssocID="{25165CF2-9D59-4024-98B8-DB52597B2FA7}" presName="root" presStyleCnt="0"/>
      <dgm:spPr/>
    </dgm:pt>
    <dgm:pt modelId="{CA386F92-CA2E-4CD2-9BBF-6D5E5643823C}" type="pres">
      <dgm:prSet presAssocID="{25165CF2-9D59-4024-98B8-DB52597B2FA7}" presName="rootComposite" presStyleCnt="0"/>
      <dgm:spPr/>
    </dgm:pt>
    <dgm:pt modelId="{AAB58DA0-A186-4C76-9147-08B6CC3D2AB3}" type="pres">
      <dgm:prSet presAssocID="{25165CF2-9D59-4024-98B8-DB52597B2FA7}" presName="rootText" presStyleLbl="node1" presStyleIdx="0" presStyleCnt="2"/>
      <dgm:spPr/>
      <dgm:t>
        <a:bodyPr/>
        <a:lstStyle/>
        <a:p>
          <a:endParaRPr lang="ru-RU"/>
        </a:p>
      </dgm:t>
    </dgm:pt>
    <dgm:pt modelId="{E6DF2113-C29D-4FE4-9D52-FA49D4B72C80}" type="pres">
      <dgm:prSet presAssocID="{25165CF2-9D59-4024-98B8-DB52597B2FA7}" presName="rootConnector" presStyleLbl="node1" presStyleIdx="0" presStyleCnt="2"/>
      <dgm:spPr/>
      <dgm:t>
        <a:bodyPr/>
        <a:lstStyle/>
        <a:p>
          <a:endParaRPr lang="ru-RU"/>
        </a:p>
      </dgm:t>
    </dgm:pt>
    <dgm:pt modelId="{DFC4A6E3-8F74-4C2D-9718-7437BEF5F631}" type="pres">
      <dgm:prSet presAssocID="{25165CF2-9D59-4024-98B8-DB52597B2FA7}" presName="childShape" presStyleCnt="0"/>
      <dgm:spPr/>
    </dgm:pt>
    <dgm:pt modelId="{BF8B24C7-499C-4C12-9303-2DE896723403}" type="pres">
      <dgm:prSet presAssocID="{8D752949-F58D-4DEC-B20E-55E589AA1738}" presName="Name13" presStyleLbl="parChTrans1D2" presStyleIdx="0" presStyleCnt="6"/>
      <dgm:spPr/>
      <dgm:t>
        <a:bodyPr/>
        <a:lstStyle/>
        <a:p>
          <a:endParaRPr lang="ru-RU"/>
        </a:p>
      </dgm:t>
    </dgm:pt>
    <dgm:pt modelId="{0D78C0DD-33FB-4C31-8301-0FAEA6065D01}" type="pres">
      <dgm:prSet presAssocID="{092EFD77-D7F2-4872-A2F2-C5DE96528CFA}" presName="childText" presStyleLbl="bgAcc1" presStyleIdx="0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B80B04B-A141-4140-BDF6-20496D45D265}" type="pres">
      <dgm:prSet presAssocID="{87FA6032-ED89-4B54-BEB9-F042B2A3DD1C}" presName="Name13" presStyleLbl="parChTrans1D2" presStyleIdx="1" presStyleCnt="6"/>
      <dgm:spPr/>
      <dgm:t>
        <a:bodyPr/>
        <a:lstStyle/>
        <a:p>
          <a:endParaRPr lang="ru-RU"/>
        </a:p>
      </dgm:t>
    </dgm:pt>
    <dgm:pt modelId="{42667B81-537F-4AD1-819E-445CF01B4110}" type="pres">
      <dgm:prSet presAssocID="{362B3C14-A78A-458A-AE16-A260D320949A}" presName="childText" presStyleLbl="bgAcc1" presStyleIdx="1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733EF13-1FBB-4844-84C8-1F317250EEED}" type="pres">
      <dgm:prSet presAssocID="{85EC2219-B84B-43DB-B492-DD5F287D2BB4}" presName="Name13" presStyleLbl="parChTrans1D2" presStyleIdx="2" presStyleCnt="6"/>
      <dgm:spPr/>
      <dgm:t>
        <a:bodyPr/>
        <a:lstStyle/>
        <a:p>
          <a:endParaRPr lang="ru-RU"/>
        </a:p>
      </dgm:t>
    </dgm:pt>
    <dgm:pt modelId="{C49837B9-B7A9-49AA-815C-D2D03700FBAC}" type="pres">
      <dgm:prSet presAssocID="{66A8E059-B1AA-4AF7-9530-3FA57B1CC960}" presName="childText" presStyleLbl="bgAcc1" presStyleIdx="2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FD0EF2D-4B73-4AC9-9F9E-8EC263FFADC5}" type="pres">
      <dgm:prSet presAssocID="{3F44AD95-A5EA-43F1-A44A-5A6F9BDCDC27}" presName="root" presStyleCnt="0"/>
      <dgm:spPr/>
    </dgm:pt>
    <dgm:pt modelId="{D958792A-4639-4364-8E33-12D344D2AABA}" type="pres">
      <dgm:prSet presAssocID="{3F44AD95-A5EA-43F1-A44A-5A6F9BDCDC27}" presName="rootComposite" presStyleCnt="0"/>
      <dgm:spPr/>
    </dgm:pt>
    <dgm:pt modelId="{3CEF85A3-FAC2-4B8B-A87F-7CF4B9D750CE}" type="pres">
      <dgm:prSet presAssocID="{3F44AD95-A5EA-43F1-A44A-5A6F9BDCDC27}" presName="rootText" presStyleLbl="node1" presStyleIdx="1" presStyleCnt="2"/>
      <dgm:spPr/>
      <dgm:t>
        <a:bodyPr/>
        <a:lstStyle/>
        <a:p>
          <a:endParaRPr lang="ru-RU"/>
        </a:p>
      </dgm:t>
    </dgm:pt>
    <dgm:pt modelId="{889D9CFE-B17A-4EEF-8AB1-3C33C238322C}" type="pres">
      <dgm:prSet presAssocID="{3F44AD95-A5EA-43F1-A44A-5A6F9BDCDC27}" presName="rootConnector" presStyleLbl="node1" presStyleIdx="1" presStyleCnt="2"/>
      <dgm:spPr/>
      <dgm:t>
        <a:bodyPr/>
        <a:lstStyle/>
        <a:p>
          <a:endParaRPr lang="ru-RU"/>
        </a:p>
      </dgm:t>
    </dgm:pt>
    <dgm:pt modelId="{D86BF565-3B47-425D-AB1C-815C397D2319}" type="pres">
      <dgm:prSet presAssocID="{3F44AD95-A5EA-43F1-A44A-5A6F9BDCDC27}" presName="childShape" presStyleCnt="0"/>
      <dgm:spPr/>
    </dgm:pt>
    <dgm:pt modelId="{1622A2DF-FBF4-440B-AE23-0BE5F118773C}" type="pres">
      <dgm:prSet presAssocID="{FDCAAD27-71C4-44AF-87C5-ECA1173ED9AF}" presName="Name13" presStyleLbl="parChTrans1D2" presStyleIdx="3" presStyleCnt="6"/>
      <dgm:spPr/>
      <dgm:t>
        <a:bodyPr/>
        <a:lstStyle/>
        <a:p>
          <a:endParaRPr lang="ru-RU"/>
        </a:p>
      </dgm:t>
    </dgm:pt>
    <dgm:pt modelId="{362F0F7C-8492-4ECD-AAF8-9FDF1F816772}" type="pres">
      <dgm:prSet presAssocID="{E77C3A5E-93A2-4AA1-9E7D-BB55CE82D631}" presName="childText" presStyleLbl="bgAcc1" presStyleIdx="3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BEF8D1F-8A9A-40CB-8540-1AD0053562F2}" type="pres">
      <dgm:prSet presAssocID="{88BEC198-ED25-4718-B7FD-F02422F66ED7}" presName="Name13" presStyleLbl="parChTrans1D2" presStyleIdx="4" presStyleCnt="6"/>
      <dgm:spPr/>
      <dgm:t>
        <a:bodyPr/>
        <a:lstStyle/>
        <a:p>
          <a:endParaRPr lang="ru-RU"/>
        </a:p>
      </dgm:t>
    </dgm:pt>
    <dgm:pt modelId="{2709866F-C391-47B5-BA32-EAA7D3A12D86}" type="pres">
      <dgm:prSet presAssocID="{8F3BDA76-B7F3-45D6-A427-6DA227354298}" presName="childText" presStyleLbl="bgAcc1" presStyleIdx="4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E8B6DD9-A47C-4091-8446-C1F6CCB2C6C6}" type="pres">
      <dgm:prSet presAssocID="{6BDF0204-5CF0-4AC3-981B-C2579EAD7AE6}" presName="Name13" presStyleLbl="parChTrans1D2" presStyleIdx="5" presStyleCnt="6"/>
      <dgm:spPr/>
      <dgm:t>
        <a:bodyPr/>
        <a:lstStyle/>
        <a:p>
          <a:endParaRPr lang="ru-RU"/>
        </a:p>
      </dgm:t>
    </dgm:pt>
    <dgm:pt modelId="{97589405-E8EE-45E1-B280-60B2D270D858}" type="pres">
      <dgm:prSet presAssocID="{C6496F69-DABE-4817-9B97-9B4BFC49CA69}" presName="childText" presStyleLbl="bgAcc1" presStyleIdx="5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2EE95C3D-0CB8-432B-B02F-30DCF5C6F557}" srcId="{25165CF2-9D59-4024-98B8-DB52597B2FA7}" destId="{66A8E059-B1AA-4AF7-9530-3FA57B1CC960}" srcOrd="2" destOrd="0" parTransId="{85EC2219-B84B-43DB-B492-DD5F287D2BB4}" sibTransId="{2F503E1C-013E-48A1-BD43-78955FBCEF04}"/>
    <dgm:cxn modelId="{E7C5DF8B-6502-42B0-8F87-5F9245456935}" type="presOf" srcId="{85EC2219-B84B-43DB-B492-DD5F287D2BB4}" destId="{3733EF13-1FBB-4844-84C8-1F317250EEED}" srcOrd="0" destOrd="0" presId="urn:microsoft.com/office/officeart/2005/8/layout/hierarchy3"/>
    <dgm:cxn modelId="{49178A40-A11C-4155-A5A4-5AFF1580DD01}" srcId="{C81786A6-EB10-408A-9A00-8F2D80961DDD}" destId="{25165CF2-9D59-4024-98B8-DB52597B2FA7}" srcOrd="0" destOrd="0" parTransId="{86911D24-FC76-4649-B15C-7D8C9202E02A}" sibTransId="{0724E3C9-FCDB-42C8-83A1-3FB4461579FC}"/>
    <dgm:cxn modelId="{E4AE5FD4-A3C8-404A-AEFD-18AFE7219D42}" type="presOf" srcId="{66A8E059-B1AA-4AF7-9530-3FA57B1CC960}" destId="{C49837B9-B7A9-49AA-815C-D2D03700FBAC}" srcOrd="0" destOrd="0" presId="urn:microsoft.com/office/officeart/2005/8/layout/hierarchy3"/>
    <dgm:cxn modelId="{2F2DEE31-AE58-4A37-BA76-6F1D69A1DA7F}" srcId="{3F44AD95-A5EA-43F1-A44A-5A6F9BDCDC27}" destId="{E77C3A5E-93A2-4AA1-9E7D-BB55CE82D631}" srcOrd="0" destOrd="0" parTransId="{FDCAAD27-71C4-44AF-87C5-ECA1173ED9AF}" sibTransId="{296CEB01-2266-49C6-B762-BF267BA4434E}"/>
    <dgm:cxn modelId="{D74CE9E2-197B-4FE1-8873-C83D063E0722}" type="presOf" srcId="{C6496F69-DABE-4817-9B97-9B4BFC49CA69}" destId="{97589405-E8EE-45E1-B280-60B2D270D858}" srcOrd="0" destOrd="0" presId="urn:microsoft.com/office/officeart/2005/8/layout/hierarchy3"/>
    <dgm:cxn modelId="{1FE966E6-A9EB-4E8F-ADF3-0EA7EA689037}" type="presOf" srcId="{6BDF0204-5CF0-4AC3-981B-C2579EAD7AE6}" destId="{7E8B6DD9-A47C-4091-8446-C1F6CCB2C6C6}" srcOrd="0" destOrd="0" presId="urn:microsoft.com/office/officeart/2005/8/layout/hierarchy3"/>
    <dgm:cxn modelId="{08A46EDC-E189-42C3-9610-7D47EEC263FF}" type="presOf" srcId="{FDCAAD27-71C4-44AF-87C5-ECA1173ED9AF}" destId="{1622A2DF-FBF4-440B-AE23-0BE5F118773C}" srcOrd="0" destOrd="0" presId="urn:microsoft.com/office/officeart/2005/8/layout/hierarchy3"/>
    <dgm:cxn modelId="{8C90715D-D68C-4941-B756-31AF092EB3B4}" type="presOf" srcId="{E77C3A5E-93A2-4AA1-9E7D-BB55CE82D631}" destId="{362F0F7C-8492-4ECD-AAF8-9FDF1F816772}" srcOrd="0" destOrd="0" presId="urn:microsoft.com/office/officeart/2005/8/layout/hierarchy3"/>
    <dgm:cxn modelId="{8D2E53C7-EA48-4B28-9B3D-DA4135C0881C}" type="presOf" srcId="{3F44AD95-A5EA-43F1-A44A-5A6F9BDCDC27}" destId="{3CEF85A3-FAC2-4B8B-A87F-7CF4B9D750CE}" srcOrd="0" destOrd="0" presId="urn:microsoft.com/office/officeart/2005/8/layout/hierarchy3"/>
    <dgm:cxn modelId="{6C66951F-8137-4AA4-A363-28E84B1A6816}" type="presOf" srcId="{8D752949-F58D-4DEC-B20E-55E589AA1738}" destId="{BF8B24C7-499C-4C12-9303-2DE896723403}" srcOrd="0" destOrd="0" presId="urn:microsoft.com/office/officeart/2005/8/layout/hierarchy3"/>
    <dgm:cxn modelId="{9327924B-F007-4A5C-B999-E7C5AE25842E}" type="presOf" srcId="{25165CF2-9D59-4024-98B8-DB52597B2FA7}" destId="{E6DF2113-C29D-4FE4-9D52-FA49D4B72C80}" srcOrd="1" destOrd="0" presId="urn:microsoft.com/office/officeart/2005/8/layout/hierarchy3"/>
    <dgm:cxn modelId="{F845EC80-3B76-410D-AC11-82418B047FE9}" srcId="{3F44AD95-A5EA-43F1-A44A-5A6F9BDCDC27}" destId="{8F3BDA76-B7F3-45D6-A427-6DA227354298}" srcOrd="1" destOrd="0" parTransId="{88BEC198-ED25-4718-B7FD-F02422F66ED7}" sibTransId="{3D501244-C384-4F13-9B6C-8F3B4806EB63}"/>
    <dgm:cxn modelId="{CA1B3C82-017A-4E81-9316-4D6B8805137B}" srcId="{25165CF2-9D59-4024-98B8-DB52597B2FA7}" destId="{362B3C14-A78A-458A-AE16-A260D320949A}" srcOrd="1" destOrd="0" parTransId="{87FA6032-ED89-4B54-BEB9-F042B2A3DD1C}" sibTransId="{09B6B0DE-5F53-46C9-9E8A-F2BE39B6364B}"/>
    <dgm:cxn modelId="{4F7A8008-8A22-4557-B2EE-2498C1D053A0}" type="presOf" srcId="{C81786A6-EB10-408A-9A00-8F2D80961DDD}" destId="{9F69320D-7543-4264-85BA-653D9FB4B402}" srcOrd="0" destOrd="0" presId="urn:microsoft.com/office/officeart/2005/8/layout/hierarchy3"/>
    <dgm:cxn modelId="{BB13FDC1-4743-4DF0-9B8C-E1B9B004BEC6}" type="presOf" srcId="{8F3BDA76-B7F3-45D6-A427-6DA227354298}" destId="{2709866F-C391-47B5-BA32-EAA7D3A12D86}" srcOrd="0" destOrd="0" presId="urn:microsoft.com/office/officeart/2005/8/layout/hierarchy3"/>
    <dgm:cxn modelId="{6D06E688-46E9-4D7F-ABE5-9EFBE9BF380A}" type="presOf" srcId="{25165CF2-9D59-4024-98B8-DB52597B2FA7}" destId="{AAB58DA0-A186-4C76-9147-08B6CC3D2AB3}" srcOrd="0" destOrd="0" presId="urn:microsoft.com/office/officeart/2005/8/layout/hierarchy3"/>
    <dgm:cxn modelId="{53083ECE-7636-431F-A9A3-7726EA087AC0}" srcId="{C81786A6-EB10-408A-9A00-8F2D80961DDD}" destId="{3F44AD95-A5EA-43F1-A44A-5A6F9BDCDC27}" srcOrd="1" destOrd="0" parTransId="{13F56276-EFA4-4F8A-90D1-2E6438EEA232}" sibTransId="{84190544-7372-4D1D-A708-61CE0F09B142}"/>
    <dgm:cxn modelId="{A3618D8C-E379-4D8A-82F4-4E3BF9917263}" srcId="{3F44AD95-A5EA-43F1-A44A-5A6F9BDCDC27}" destId="{C6496F69-DABE-4817-9B97-9B4BFC49CA69}" srcOrd="2" destOrd="0" parTransId="{6BDF0204-5CF0-4AC3-981B-C2579EAD7AE6}" sibTransId="{DD571F6B-1F2B-438C-9D2B-566CDB2E53AC}"/>
    <dgm:cxn modelId="{07CBF5D2-B1A7-440A-87A0-7FDF0B8ED957}" type="presOf" srcId="{3F44AD95-A5EA-43F1-A44A-5A6F9BDCDC27}" destId="{889D9CFE-B17A-4EEF-8AB1-3C33C238322C}" srcOrd="1" destOrd="0" presId="urn:microsoft.com/office/officeart/2005/8/layout/hierarchy3"/>
    <dgm:cxn modelId="{95D2E900-8DC6-49B1-8579-B3BDAC64732D}" type="presOf" srcId="{87FA6032-ED89-4B54-BEB9-F042B2A3DD1C}" destId="{CB80B04B-A141-4140-BDF6-20496D45D265}" srcOrd="0" destOrd="0" presId="urn:microsoft.com/office/officeart/2005/8/layout/hierarchy3"/>
    <dgm:cxn modelId="{5C896C27-DA8C-4848-B151-8CED0B6A7ED4}" type="presOf" srcId="{362B3C14-A78A-458A-AE16-A260D320949A}" destId="{42667B81-537F-4AD1-819E-445CF01B4110}" srcOrd="0" destOrd="0" presId="urn:microsoft.com/office/officeart/2005/8/layout/hierarchy3"/>
    <dgm:cxn modelId="{15C4BD91-206D-4C3F-B2D1-4878CA8EEA08}" srcId="{25165CF2-9D59-4024-98B8-DB52597B2FA7}" destId="{092EFD77-D7F2-4872-A2F2-C5DE96528CFA}" srcOrd="0" destOrd="0" parTransId="{8D752949-F58D-4DEC-B20E-55E589AA1738}" sibTransId="{AF8CD722-BB7A-4C61-ACF9-68ECDFAF3323}"/>
    <dgm:cxn modelId="{9BC4ED6C-8259-4005-8783-41DBAEBFCB1B}" type="presOf" srcId="{092EFD77-D7F2-4872-A2F2-C5DE96528CFA}" destId="{0D78C0DD-33FB-4C31-8301-0FAEA6065D01}" srcOrd="0" destOrd="0" presId="urn:microsoft.com/office/officeart/2005/8/layout/hierarchy3"/>
    <dgm:cxn modelId="{55C84EC9-835F-40DF-866D-D8535EAE1369}" type="presOf" srcId="{88BEC198-ED25-4718-B7FD-F02422F66ED7}" destId="{CBEF8D1F-8A9A-40CB-8540-1AD0053562F2}" srcOrd="0" destOrd="0" presId="urn:microsoft.com/office/officeart/2005/8/layout/hierarchy3"/>
    <dgm:cxn modelId="{1151FACD-8476-4A1D-9F39-E9065D47CBB5}" type="presParOf" srcId="{9F69320D-7543-4264-85BA-653D9FB4B402}" destId="{CFD0F56D-DA60-4831-B1A7-291D4D580494}" srcOrd="0" destOrd="0" presId="urn:microsoft.com/office/officeart/2005/8/layout/hierarchy3"/>
    <dgm:cxn modelId="{D090FC02-32F9-47A2-A70D-9DF9CF44C0FB}" type="presParOf" srcId="{CFD0F56D-DA60-4831-B1A7-291D4D580494}" destId="{CA386F92-CA2E-4CD2-9BBF-6D5E5643823C}" srcOrd="0" destOrd="0" presId="urn:microsoft.com/office/officeart/2005/8/layout/hierarchy3"/>
    <dgm:cxn modelId="{D5591E54-1CC2-4F16-9A43-23EFC8DD3C22}" type="presParOf" srcId="{CA386F92-CA2E-4CD2-9BBF-6D5E5643823C}" destId="{AAB58DA0-A186-4C76-9147-08B6CC3D2AB3}" srcOrd="0" destOrd="0" presId="urn:microsoft.com/office/officeart/2005/8/layout/hierarchy3"/>
    <dgm:cxn modelId="{7827098B-16F4-4379-BDB4-F5468A6F28F9}" type="presParOf" srcId="{CA386F92-CA2E-4CD2-9BBF-6D5E5643823C}" destId="{E6DF2113-C29D-4FE4-9D52-FA49D4B72C80}" srcOrd="1" destOrd="0" presId="urn:microsoft.com/office/officeart/2005/8/layout/hierarchy3"/>
    <dgm:cxn modelId="{9689B80E-C1C5-4B0B-8589-73BC150FA1E6}" type="presParOf" srcId="{CFD0F56D-DA60-4831-B1A7-291D4D580494}" destId="{DFC4A6E3-8F74-4C2D-9718-7437BEF5F631}" srcOrd="1" destOrd="0" presId="urn:microsoft.com/office/officeart/2005/8/layout/hierarchy3"/>
    <dgm:cxn modelId="{9695F688-C85E-4C86-9AAC-13F10743F3A6}" type="presParOf" srcId="{DFC4A6E3-8F74-4C2D-9718-7437BEF5F631}" destId="{BF8B24C7-499C-4C12-9303-2DE896723403}" srcOrd="0" destOrd="0" presId="urn:microsoft.com/office/officeart/2005/8/layout/hierarchy3"/>
    <dgm:cxn modelId="{DBD7F6B3-795A-4749-A5C1-973BBB486C09}" type="presParOf" srcId="{DFC4A6E3-8F74-4C2D-9718-7437BEF5F631}" destId="{0D78C0DD-33FB-4C31-8301-0FAEA6065D01}" srcOrd="1" destOrd="0" presId="urn:microsoft.com/office/officeart/2005/8/layout/hierarchy3"/>
    <dgm:cxn modelId="{71AC0120-1A7A-47CF-8210-B294ACC34465}" type="presParOf" srcId="{DFC4A6E3-8F74-4C2D-9718-7437BEF5F631}" destId="{CB80B04B-A141-4140-BDF6-20496D45D265}" srcOrd="2" destOrd="0" presId="urn:microsoft.com/office/officeart/2005/8/layout/hierarchy3"/>
    <dgm:cxn modelId="{3EAD13D6-333A-4BEA-8682-16907C35C31C}" type="presParOf" srcId="{DFC4A6E3-8F74-4C2D-9718-7437BEF5F631}" destId="{42667B81-537F-4AD1-819E-445CF01B4110}" srcOrd="3" destOrd="0" presId="urn:microsoft.com/office/officeart/2005/8/layout/hierarchy3"/>
    <dgm:cxn modelId="{CF719254-D4DF-47E2-B6D4-DF364BB9EF8E}" type="presParOf" srcId="{DFC4A6E3-8F74-4C2D-9718-7437BEF5F631}" destId="{3733EF13-1FBB-4844-84C8-1F317250EEED}" srcOrd="4" destOrd="0" presId="urn:microsoft.com/office/officeart/2005/8/layout/hierarchy3"/>
    <dgm:cxn modelId="{81A9B0BB-9851-4934-8B6B-3A392C15496D}" type="presParOf" srcId="{DFC4A6E3-8F74-4C2D-9718-7437BEF5F631}" destId="{C49837B9-B7A9-49AA-815C-D2D03700FBAC}" srcOrd="5" destOrd="0" presId="urn:microsoft.com/office/officeart/2005/8/layout/hierarchy3"/>
    <dgm:cxn modelId="{BEFEC7F6-BEE2-4445-8E0C-4DC62A9CDEAF}" type="presParOf" srcId="{9F69320D-7543-4264-85BA-653D9FB4B402}" destId="{FFD0EF2D-4B73-4AC9-9F9E-8EC263FFADC5}" srcOrd="1" destOrd="0" presId="urn:microsoft.com/office/officeart/2005/8/layout/hierarchy3"/>
    <dgm:cxn modelId="{7BDC7795-5737-4E16-BAD7-2F10E62A3554}" type="presParOf" srcId="{FFD0EF2D-4B73-4AC9-9F9E-8EC263FFADC5}" destId="{D958792A-4639-4364-8E33-12D344D2AABA}" srcOrd="0" destOrd="0" presId="urn:microsoft.com/office/officeart/2005/8/layout/hierarchy3"/>
    <dgm:cxn modelId="{6C1C6537-40D5-4396-984B-01ACCD7B53CC}" type="presParOf" srcId="{D958792A-4639-4364-8E33-12D344D2AABA}" destId="{3CEF85A3-FAC2-4B8B-A87F-7CF4B9D750CE}" srcOrd="0" destOrd="0" presId="urn:microsoft.com/office/officeart/2005/8/layout/hierarchy3"/>
    <dgm:cxn modelId="{E5DA1D40-56ED-46DA-A40E-11440A3A56F9}" type="presParOf" srcId="{D958792A-4639-4364-8E33-12D344D2AABA}" destId="{889D9CFE-B17A-4EEF-8AB1-3C33C238322C}" srcOrd="1" destOrd="0" presId="urn:microsoft.com/office/officeart/2005/8/layout/hierarchy3"/>
    <dgm:cxn modelId="{623C75DD-D2F8-4E02-8BED-8FB5A88B251E}" type="presParOf" srcId="{FFD0EF2D-4B73-4AC9-9F9E-8EC263FFADC5}" destId="{D86BF565-3B47-425D-AB1C-815C397D2319}" srcOrd="1" destOrd="0" presId="urn:microsoft.com/office/officeart/2005/8/layout/hierarchy3"/>
    <dgm:cxn modelId="{CB82715C-98E3-4038-9440-3AF85433483B}" type="presParOf" srcId="{D86BF565-3B47-425D-AB1C-815C397D2319}" destId="{1622A2DF-FBF4-440B-AE23-0BE5F118773C}" srcOrd="0" destOrd="0" presId="urn:microsoft.com/office/officeart/2005/8/layout/hierarchy3"/>
    <dgm:cxn modelId="{5A015CCB-A45C-43C6-8F3A-857A229EBBC7}" type="presParOf" srcId="{D86BF565-3B47-425D-AB1C-815C397D2319}" destId="{362F0F7C-8492-4ECD-AAF8-9FDF1F816772}" srcOrd="1" destOrd="0" presId="urn:microsoft.com/office/officeart/2005/8/layout/hierarchy3"/>
    <dgm:cxn modelId="{F1F82574-44DD-4FED-9804-D72931D80341}" type="presParOf" srcId="{D86BF565-3B47-425D-AB1C-815C397D2319}" destId="{CBEF8D1F-8A9A-40CB-8540-1AD0053562F2}" srcOrd="2" destOrd="0" presId="urn:microsoft.com/office/officeart/2005/8/layout/hierarchy3"/>
    <dgm:cxn modelId="{7E79FD27-6A43-42F4-B003-0B2774EFB592}" type="presParOf" srcId="{D86BF565-3B47-425D-AB1C-815C397D2319}" destId="{2709866F-C391-47B5-BA32-EAA7D3A12D86}" srcOrd="3" destOrd="0" presId="urn:microsoft.com/office/officeart/2005/8/layout/hierarchy3"/>
    <dgm:cxn modelId="{C2AA6041-D0ED-4547-9466-BEF5AC378C02}" type="presParOf" srcId="{D86BF565-3B47-425D-AB1C-815C397D2319}" destId="{7E8B6DD9-A47C-4091-8446-C1F6CCB2C6C6}" srcOrd="4" destOrd="0" presId="urn:microsoft.com/office/officeart/2005/8/layout/hierarchy3"/>
    <dgm:cxn modelId="{C19CDBEB-CA17-4B9D-9B34-DDC44063EBCF}" type="presParOf" srcId="{D86BF565-3B47-425D-AB1C-815C397D2319}" destId="{97589405-E8EE-45E1-B280-60B2D270D858}" srcOrd="5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1674452B-033A-460F-9639-F88FA5500E5D}" type="doc">
      <dgm:prSet loTypeId="urn:microsoft.com/office/officeart/2005/8/layout/target3" loCatId="relationship" qsTypeId="urn:microsoft.com/office/officeart/2005/8/quickstyle/3d8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BFF57BD7-E318-4121-8D3D-CC9D3F5C01B9}">
      <dgm:prSet/>
      <dgm:spPr/>
      <dgm:t>
        <a:bodyPr/>
        <a:lstStyle/>
        <a:p>
          <a:pPr rtl="0"/>
          <a:r>
            <a:rPr lang="ru-RU" b="1" dirty="0" smtClean="0"/>
            <a:t>Причины</a:t>
          </a:r>
          <a:endParaRPr lang="ru-RU" b="1" dirty="0"/>
        </a:p>
      </dgm:t>
    </dgm:pt>
    <dgm:pt modelId="{56B0A048-499C-41B6-B23A-8FA5C036B02C}" type="parTrans" cxnId="{6D90474A-3618-4F04-88B9-2DFD2795A797}">
      <dgm:prSet/>
      <dgm:spPr/>
      <dgm:t>
        <a:bodyPr/>
        <a:lstStyle/>
        <a:p>
          <a:endParaRPr lang="ru-RU"/>
        </a:p>
      </dgm:t>
    </dgm:pt>
    <dgm:pt modelId="{0988A42E-8531-43D9-BC8F-9FA430EA7EB3}" type="sibTrans" cxnId="{6D90474A-3618-4F04-88B9-2DFD2795A797}">
      <dgm:prSet/>
      <dgm:spPr/>
      <dgm:t>
        <a:bodyPr/>
        <a:lstStyle/>
        <a:p>
          <a:endParaRPr lang="ru-RU"/>
        </a:p>
      </dgm:t>
    </dgm:pt>
    <dgm:pt modelId="{38D8DDF1-2EA3-4156-A53B-DCC41D9F1461}" type="pres">
      <dgm:prSet presAssocID="{1674452B-033A-460F-9639-F88FA5500E5D}" presName="Name0" presStyleCnt="0">
        <dgm:presLayoutVars>
          <dgm:chMax val="7"/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DFD2EA18-79E0-4E1B-8C2C-BDF17256BA11}" type="pres">
      <dgm:prSet presAssocID="{BFF57BD7-E318-4121-8D3D-CC9D3F5C01B9}" presName="circle1" presStyleLbl="node1" presStyleIdx="0" presStyleCnt="1"/>
      <dgm:spPr/>
      <dgm:t>
        <a:bodyPr/>
        <a:lstStyle/>
        <a:p>
          <a:endParaRPr lang="ru-RU"/>
        </a:p>
      </dgm:t>
    </dgm:pt>
    <dgm:pt modelId="{5E6AA8C8-A507-4E78-9E08-8C3BE47EE5C7}" type="pres">
      <dgm:prSet presAssocID="{BFF57BD7-E318-4121-8D3D-CC9D3F5C01B9}" presName="space" presStyleCnt="0"/>
      <dgm:spPr/>
    </dgm:pt>
    <dgm:pt modelId="{517DD509-6096-4061-BC4D-6C26D10DFFA5}" type="pres">
      <dgm:prSet presAssocID="{BFF57BD7-E318-4121-8D3D-CC9D3F5C01B9}" presName="rect1" presStyleLbl="alignAcc1" presStyleIdx="0" presStyleCnt="1"/>
      <dgm:spPr/>
      <dgm:t>
        <a:bodyPr/>
        <a:lstStyle/>
        <a:p>
          <a:endParaRPr lang="ru-RU"/>
        </a:p>
      </dgm:t>
    </dgm:pt>
    <dgm:pt modelId="{9DC8F14D-2E6C-4B5C-B8CE-F23F23E5B42E}" type="pres">
      <dgm:prSet presAssocID="{BFF57BD7-E318-4121-8D3D-CC9D3F5C01B9}" presName="rect1ParTxNoCh" presStyleLbl="alignAcc1" presStyleIdx="0" presStyleCnt="1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9941975F-27AC-4056-AF69-CAAB15FFA4BA}" type="presOf" srcId="{BFF57BD7-E318-4121-8D3D-CC9D3F5C01B9}" destId="{9DC8F14D-2E6C-4B5C-B8CE-F23F23E5B42E}" srcOrd="1" destOrd="0" presId="urn:microsoft.com/office/officeart/2005/8/layout/target3"/>
    <dgm:cxn modelId="{6D90474A-3618-4F04-88B9-2DFD2795A797}" srcId="{1674452B-033A-460F-9639-F88FA5500E5D}" destId="{BFF57BD7-E318-4121-8D3D-CC9D3F5C01B9}" srcOrd="0" destOrd="0" parTransId="{56B0A048-499C-41B6-B23A-8FA5C036B02C}" sibTransId="{0988A42E-8531-43D9-BC8F-9FA430EA7EB3}"/>
    <dgm:cxn modelId="{26F5CF86-8412-435D-A0F0-72EC2673418E}" type="presOf" srcId="{BFF57BD7-E318-4121-8D3D-CC9D3F5C01B9}" destId="{517DD509-6096-4061-BC4D-6C26D10DFFA5}" srcOrd="0" destOrd="0" presId="urn:microsoft.com/office/officeart/2005/8/layout/target3"/>
    <dgm:cxn modelId="{AE61E9CC-5C56-4684-A164-E483C61F6F17}" type="presOf" srcId="{1674452B-033A-460F-9639-F88FA5500E5D}" destId="{38D8DDF1-2EA3-4156-A53B-DCC41D9F1461}" srcOrd="0" destOrd="0" presId="urn:microsoft.com/office/officeart/2005/8/layout/target3"/>
    <dgm:cxn modelId="{E3A11CF1-180C-40BC-8D75-E569B1CA7C85}" type="presParOf" srcId="{38D8DDF1-2EA3-4156-A53B-DCC41D9F1461}" destId="{DFD2EA18-79E0-4E1B-8C2C-BDF17256BA11}" srcOrd="0" destOrd="0" presId="urn:microsoft.com/office/officeart/2005/8/layout/target3"/>
    <dgm:cxn modelId="{78240F1A-C0F5-4996-A435-A6B28DC75380}" type="presParOf" srcId="{38D8DDF1-2EA3-4156-A53B-DCC41D9F1461}" destId="{5E6AA8C8-A507-4E78-9E08-8C3BE47EE5C7}" srcOrd="1" destOrd="0" presId="urn:microsoft.com/office/officeart/2005/8/layout/target3"/>
    <dgm:cxn modelId="{78FE2F70-0EFE-4E38-94EB-0AECDB7730D8}" type="presParOf" srcId="{38D8DDF1-2EA3-4156-A53B-DCC41D9F1461}" destId="{517DD509-6096-4061-BC4D-6C26D10DFFA5}" srcOrd="2" destOrd="0" presId="urn:microsoft.com/office/officeart/2005/8/layout/target3"/>
    <dgm:cxn modelId="{CDFB2D03-569E-4D55-8AF8-E5F797EBCE48}" type="presParOf" srcId="{38D8DDF1-2EA3-4156-A53B-DCC41D9F1461}" destId="{9DC8F14D-2E6C-4B5C-B8CE-F23F23E5B42E}" srcOrd="3" destOrd="0" presId="urn:microsoft.com/office/officeart/2005/8/layout/target3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1674452B-033A-460F-9639-F88FA5500E5D}" type="doc">
      <dgm:prSet loTypeId="urn:microsoft.com/office/officeart/2005/8/layout/target3" loCatId="relationship" qsTypeId="urn:microsoft.com/office/officeart/2005/8/quickstyle/3d8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BFF57BD7-E318-4121-8D3D-CC9D3F5C01B9}">
      <dgm:prSet/>
      <dgm:spPr/>
      <dgm:t>
        <a:bodyPr/>
        <a:lstStyle/>
        <a:p>
          <a:pPr rtl="0"/>
          <a:r>
            <a:rPr lang="ru-RU" b="1" dirty="0" smtClean="0"/>
            <a:t>Чему учить?</a:t>
          </a:r>
          <a:endParaRPr lang="ru-RU" b="1" dirty="0"/>
        </a:p>
      </dgm:t>
    </dgm:pt>
    <dgm:pt modelId="{56B0A048-499C-41B6-B23A-8FA5C036B02C}" type="parTrans" cxnId="{6D90474A-3618-4F04-88B9-2DFD2795A797}">
      <dgm:prSet/>
      <dgm:spPr/>
      <dgm:t>
        <a:bodyPr/>
        <a:lstStyle/>
        <a:p>
          <a:endParaRPr lang="ru-RU"/>
        </a:p>
      </dgm:t>
    </dgm:pt>
    <dgm:pt modelId="{0988A42E-8531-43D9-BC8F-9FA430EA7EB3}" type="sibTrans" cxnId="{6D90474A-3618-4F04-88B9-2DFD2795A797}">
      <dgm:prSet/>
      <dgm:spPr/>
      <dgm:t>
        <a:bodyPr/>
        <a:lstStyle/>
        <a:p>
          <a:endParaRPr lang="ru-RU"/>
        </a:p>
      </dgm:t>
    </dgm:pt>
    <dgm:pt modelId="{38D8DDF1-2EA3-4156-A53B-DCC41D9F1461}" type="pres">
      <dgm:prSet presAssocID="{1674452B-033A-460F-9639-F88FA5500E5D}" presName="Name0" presStyleCnt="0">
        <dgm:presLayoutVars>
          <dgm:chMax val="7"/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DFD2EA18-79E0-4E1B-8C2C-BDF17256BA11}" type="pres">
      <dgm:prSet presAssocID="{BFF57BD7-E318-4121-8D3D-CC9D3F5C01B9}" presName="circle1" presStyleLbl="node1" presStyleIdx="0" presStyleCnt="1"/>
      <dgm:spPr/>
      <dgm:t>
        <a:bodyPr/>
        <a:lstStyle/>
        <a:p>
          <a:endParaRPr lang="ru-RU"/>
        </a:p>
      </dgm:t>
    </dgm:pt>
    <dgm:pt modelId="{5E6AA8C8-A507-4E78-9E08-8C3BE47EE5C7}" type="pres">
      <dgm:prSet presAssocID="{BFF57BD7-E318-4121-8D3D-CC9D3F5C01B9}" presName="space" presStyleCnt="0"/>
      <dgm:spPr/>
    </dgm:pt>
    <dgm:pt modelId="{517DD509-6096-4061-BC4D-6C26D10DFFA5}" type="pres">
      <dgm:prSet presAssocID="{BFF57BD7-E318-4121-8D3D-CC9D3F5C01B9}" presName="rect1" presStyleLbl="alignAcc1" presStyleIdx="0" presStyleCnt="1"/>
      <dgm:spPr/>
      <dgm:t>
        <a:bodyPr/>
        <a:lstStyle/>
        <a:p>
          <a:endParaRPr lang="ru-RU"/>
        </a:p>
      </dgm:t>
    </dgm:pt>
    <dgm:pt modelId="{9DC8F14D-2E6C-4B5C-B8CE-F23F23E5B42E}" type="pres">
      <dgm:prSet presAssocID="{BFF57BD7-E318-4121-8D3D-CC9D3F5C01B9}" presName="rect1ParTxNoCh" presStyleLbl="alignAcc1" presStyleIdx="0" presStyleCnt="1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71BB52E6-921C-46ED-87D3-4832BD6C3049}" type="presOf" srcId="{BFF57BD7-E318-4121-8D3D-CC9D3F5C01B9}" destId="{9DC8F14D-2E6C-4B5C-B8CE-F23F23E5B42E}" srcOrd="1" destOrd="0" presId="urn:microsoft.com/office/officeart/2005/8/layout/target3"/>
    <dgm:cxn modelId="{25CCFC24-D927-4BAE-A697-A87B23E73715}" type="presOf" srcId="{BFF57BD7-E318-4121-8D3D-CC9D3F5C01B9}" destId="{517DD509-6096-4061-BC4D-6C26D10DFFA5}" srcOrd="0" destOrd="0" presId="urn:microsoft.com/office/officeart/2005/8/layout/target3"/>
    <dgm:cxn modelId="{6D90474A-3618-4F04-88B9-2DFD2795A797}" srcId="{1674452B-033A-460F-9639-F88FA5500E5D}" destId="{BFF57BD7-E318-4121-8D3D-CC9D3F5C01B9}" srcOrd="0" destOrd="0" parTransId="{56B0A048-499C-41B6-B23A-8FA5C036B02C}" sibTransId="{0988A42E-8531-43D9-BC8F-9FA430EA7EB3}"/>
    <dgm:cxn modelId="{5600155F-ADC0-4218-BA7A-CC02BDA4CD96}" type="presOf" srcId="{1674452B-033A-460F-9639-F88FA5500E5D}" destId="{38D8DDF1-2EA3-4156-A53B-DCC41D9F1461}" srcOrd="0" destOrd="0" presId="urn:microsoft.com/office/officeart/2005/8/layout/target3"/>
    <dgm:cxn modelId="{16355DDD-8501-48E4-A1C4-49949E1BE018}" type="presParOf" srcId="{38D8DDF1-2EA3-4156-A53B-DCC41D9F1461}" destId="{DFD2EA18-79E0-4E1B-8C2C-BDF17256BA11}" srcOrd="0" destOrd="0" presId="urn:microsoft.com/office/officeart/2005/8/layout/target3"/>
    <dgm:cxn modelId="{DF545C64-5DE0-4C5C-AC8A-218AAAF6772A}" type="presParOf" srcId="{38D8DDF1-2EA3-4156-A53B-DCC41D9F1461}" destId="{5E6AA8C8-A507-4E78-9E08-8C3BE47EE5C7}" srcOrd="1" destOrd="0" presId="urn:microsoft.com/office/officeart/2005/8/layout/target3"/>
    <dgm:cxn modelId="{35011269-60D2-4408-9453-397C5138FE46}" type="presParOf" srcId="{38D8DDF1-2EA3-4156-A53B-DCC41D9F1461}" destId="{517DD509-6096-4061-BC4D-6C26D10DFFA5}" srcOrd="2" destOrd="0" presId="urn:microsoft.com/office/officeart/2005/8/layout/target3"/>
    <dgm:cxn modelId="{802B7938-6DD2-45E2-90D6-A4DD1B4CA462}" type="presParOf" srcId="{38D8DDF1-2EA3-4156-A53B-DCC41D9F1461}" destId="{9DC8F14D-2E6C-4B5C-B8CE-F23F23E5B42E}" srcOrd="3" destOrd="0" presId="urn:microsoft.com/office/officeart/2005/8/layout/targe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1674452B-033A-460F-9639-F88FA5500E5D}" type="doc">
      <dgm:prSet loTypeId="urn:microsoft.com/office/officeart/2005/8/layout/target3" loCatId="relationship" qsTypeId="urn:microsoft.com/office/officeart/2005/8/quickstyle/3d8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BFF57BD7-E318-4121-8D3D-CC9D3F5C01B9}">
      <dgm:prSet/>
      <dgm:spPr/>
      <dgm:t>
        <a:bodyPr/>
        <a:lstStyle/>
        <a:p>
          <a:pPr rtl="0"/>
          <a:r>
            <a:rPr lang="ru-RU" b="1" dirty="0" smtClean="0"/>
            <a:t>Выводы</a:t>
          </a:r>
          <a:endParaRPr lang="ru-RU" b="1" dirty="0"/>
        </a:p>
      </dgm:t>
    </dgm:pt>
    <dgm:pt modelId="{56B0A048-499C-41B6-B23A-8FA5C036B02C}" type="parTrans" cxnId="{6D90474A-3618-4F04-88B9-2DFD2795A797}">
      <dgm:prSet/>
      <dgm:spPr/>
      <dgm:t>
        <a:bodyPr/>
        <a:lstStyle/>
        <a:p>
          <a:endParaRPr lang="ru-RU"/>
        </a:p>
      </dgm:t>
    </dgm:pt>
    <dgm:pt modelId="{0988A42E-8531-43D9-BC8F-9FA430EA7EB3}" type="sibTrans" cxnId="{6D90474A-3618-4F04-88B9-2DFD2795A797}">
      <dgm:prSet/>
      <dgm:spPr/>
      <dgm:t>
        <a:bodyPr/>
        <a:lstStyle/>
        <a:p>
          <a:endParaRPr lang="ru-RU"/>
        </a:p>
      </dgm:t>
    </dgm:pt>
    <dgm:pt modelId="{38D8DDF1-2EA3-4156-A53B-DCC41D9F1461}" type="pres">
      <dgm:prSet presAssocID="{1674452B-033A-460F-9639-F88FA5500E5D}" presName="Name0" presStyleCnt="0">
        <dgm:presLayoutVars>
          <dgm:chMax val="7"/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DFD2EA18-79E0-4E1B-8C2C-BDF17256BA11}" type="pres">
      <dgm:prSet presAssocID="{BFF57BD7-E318-4121-8D3D-CC9D3F5C01B9}" presName="circle1" presStyleLbl="node1" presStyleIdx="0" presStyleCnt="1"/>
      <dgm:spPr/>
      <dgm:t>
        <a:bodyPr/>
        <a:lstStyle/>
        <a:p>
          <a:endParaRPr lang="ru-RU"/>
        </a:p>
      </dgm:t>
    </dgm:pt>
    <dgm:pt modelId="{5E6AA8C8-A507-4E78-9E08-8C3BE47EE5C7}" type="pres">
      <dgm:prSet presAssocID="{BFF57BD7-E318-4121-8D3D-CC9D3F5C01B9}" presName="space" presStyleCnt="0"/>
      <dgm:spPr/>
    </dgm:pt>
    <dgm:pt modelId="{517DD509-6096-4061-BC4D-6C26D10DFFA5}" type="pres">
      <dgm:prSet presAssocID="{BFF57BD7-E318-4121-8D3D-CC9D3F5C01B9}" presName="rect1" presStyleLbl="alignAcc1" presStyleIdx="0" presStyleCnt="1"/>
      <dgm:spPr/>
      <dgm:t>
        <a:bodyPr/>
        <a:lstStyle/>
        <a:p>
          <a:endParaRPr lang="ru-RU"/>
        </a:p>
      </dgm:t>
    </dgm:pt>
    <dgm:pt modelId="{9DC8F14D-2E6C-4B5C-B8CE-F23F23E5B42E}" type="pres">
      <dgm:prSet presAssocID="{BFF57BD7-E318-4121-8D3D-CC9D3F5C01B9}" presName="rect1ParTxNoCh" presStyleLbl="alignAcc1" presStyleIdx="0" presStyleCnt="1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89D7112-E295-4C0A-9D77-44FDA7E02085}" type="presOf" srcId="{1674452B-033A-460F-9639-F88FA5500E5D}" destId="{38D8DDF1-2EA3-4156-A53B-DCC41D9F1461}" srcOrd="0" destOrd="0" presId="urn:microsoft.com/office/officeart/2005/8/layout/target3"/>
    <dgm:cxn modelId="{00B1BD84-7E13-4C98-B8D5-43AFA4F543A3}" type="presOf" srcId="{BFF57BD7-E318-4121-8D3D-CC9D3F5C01B9}" destId="{517DD509-6096-4061-BC4D-6C26D10DFFA5}" srcOrd="0" destOrd="0" presId="urn:microsoft.com/office/officeart/2005/8/layout/target3"/>
    <dgm:cxn modelId="{6D90474A-3618-4F04-88B9-2DFD2795A797}" srcId="{1674452B-033A-460F-9639-F88FA5500E5D}" destId="{BFF57BD7-E318-4121-8D3D-CC9D3F5C01B9}" srcOrd="0" destOrd="0" parTransId="{56B0A048-499C-41B6-B23A-8FA5C036B02C}" sibTransId="{0988A42E-8531-43D9-BC8F-9FA430EA7EB3}"/>
    <dgm:cxn modelId="{30FE7D5B-AFC7-4062-A3D3-38976F70081C}" type="presOf" srcId="{BFF57BD7-E318-4121-8D3D-CC9D3F5C01B9}" destId="{9DC8F14D-2E6C-4B5C-B8CE-F23F23E5B42E}" srcOrd="1" destOrd="0" presId="urn:microsoft.com/office/officeart/2005/8/layout/target3"/>
    <dgm:cxn modelId="{283FA421-D84E-49A0-A21D-AB44353E140C}" type="presParOf" srcId="{38D8DDF1-2EA3-4156-A53B-DCC41D9F1461}" destId="{DFD2EA18-79E0-4E1B-8C2C-BDF17256BA11}" srcOrd="0" destOrd="0" presId="urn:microsoft.com/office/officeart/2005/8/layout/target3"/>
    <dgm:cxn modelId="{9F709878-04C0-470E-BD5E-01FF36DC5D01}" type="presParOf" srcId="{38D8DDF1-2EA3-4156-A53B-DCC41D9F1461}" destId="{5E6AA8C8-A507-4E78-9E08-8C3BE47EE5C7}" srcOrd="1" destOrd="0" presId="urn:microsoft.com/office/officeart/2005/8/layout/target3"/>
    <dgm:cxn modelId="{3A6624FC-1B37-48BF-9FB0-E3319135732E}" type="presParOf" srcId="{38D8DDF1-2EA3-4156-A53B-DCC41D9F1461}" destId="{517DD509-6096-4061-BC4D-6C26D10DFFA5}" srcOrd="2" destOrd="0" presId="urn:microsoft.com/office/officeart/2005/8/layout/target3"/>
    <dgm:cxn modelId="{353BB88B-15A3-46C8-930A-84C61F7CBEAE}" type="presParOf" srcId="{38D8DDF1-2EA3-4156-A53B-DCC41D9F1461}" destId="{9DC8F14D-2E6C-4B5C-B8CE-F23F23E5B42E}" srcOrd="3" destOrd="0" presId="urn:microsoft.com/office/officeart/2005/8/layout/targe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6.xml><?xml version="1.0" encoding="utf-8"?>
<dgm:dataModel xmlns:dgm="http://schemas.openxmlformats.org/drawingml/2006/diagram" xmlns:a="http://schemas.openxmlformats.org/drawingml/2006/main">
  <dgm:ptLst>
    <dgm:pt modelId="{1674452B-033A-460F-9639-F88FA5500E5D}" type="doc">
      <dgm:prSet loTypeId="urn:microsoft.com/office/officeart/2005/8/layout/target3" loCatId="relationship" qsTypeId="urn:microsoft.com/office/officeart/2005/8/quickstyle/3d8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BFF57BD7-E318-4121-8D3D-CC9D3F5C01B9}">
      <dgm:prSet/>
      <dgm:spPr/>
      <dgm:t>
        <a:bodyPr/>
        <a:lstStyle/>
        <a:p>
          <a:pPr rtl="0"/>
          <a:r>
            <a:rPr lang="ru-RU" b="1" dirty="0" smtClean="0"/>
            <a:t>Правила</a:t>
          </a:r>
          <a:endParaRPr lang="ru-RU" b="1" dirty="0"/>
        </a:p>
      </dgm:t>
    </dgm:pt>
    <dgm:pt modelId="{56B0A048-499C-41B6-B23A-8FA5C036B02C}" type="parTrans" cxnId="{6D90474A-3618-4F04-88B9-2DFD2795A797}">
      <dgm:prSet/>
      <dgm:spPr/>
      <dgm:t>
        <a:bodyPr/>
        <a:lstStyle/>
        <a:p>
          <a:endParaRPr lang="ru-RU"/>
        </a:p>
      </dgm:t>
    </dgm:pt>
    <dgm:pt modelId="{0988A42E-8531-43D9-BC8F-9FA430EA7EB3}" type="sibTrans" cxnId="{6D90474A-3618-4F04-88B9-2DFD2795A797}">
      <dgm:prSet/>
      <dgm:spPr/>
      <dgm:t>
        <a:bodyPr/>
        <a:lstStyle/>
        <a:p>
          <a:endParaRPr lang="ru-RU"/>
        </a:p>
      </dgm:t>
    </dgm:pt>
    <dgm:pt modelId="{38D8DDF1-2EA3-4156-A53B-DCC41D9F1461}" type="pres">
      <dgm:prSet presAssocID="{1674452B-033A-460F-9639-F88FA5500E5D}" presName="Name0" presStyleCnt="0">
        <dgm:presLayoutVars>
          <dgm:chMax val="7"/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DFD2EA18-79E0-4E1B-8C2C-BDF17256BA11}" type="pres">
      <dgm:prSet presAssocID="{BFF57BD7-E318-4121-8D3D-CC9D3F5C01B9}" presName="circle1" presStyleLbl="node1" presStyleIdx="0" presStyleCnt="1"/>
      <dgm:spPr/>
      <dgm:t>
        <a:bodyPr/>
        <a:lstStyle/>
        <a:p>
          <a:endParaRPr lang="ru-RU"/>
        </a:p>
      </dgm:t>
    </dgm:pt>
    <dgm:pt modelId="{5E6AA8C8-A507-4E78-9E08-8C3BE47EE5C7}" type="pres">
      <dgm:prSet presAssocID="{BFF57BD7-E318-4121-8D3D-CC9D3F5C01B9}" presName="space" presStyleCnt="0"/>
      <dgm:spPr/>
    </dgm:pt>
    <dgm:pt modelId="{517DD509-6096-4061-BC4D-6C26D10DFFA5}" type="pres">
      <dgm:prSet presAssocID="{BFF57BD7-E318-4121-8D3D-CC9D3F5C01B9}" presName="rect1" presStyleLbl="alignAcc1" presStyleIdx="0" presStyleCnt="1"/>
      <dgm:spPr/>
      <dgm:t>
        <a:bodyPr/>
        <a:lstStyle/>
        <a:p>
          <a:endParaRPr lang="ru-RU"/>
        </a:p>
      </dgm:t>
    </dgm:pt>
    <dgm:pt modelId="{9DC8F14D-2E6C-4B5C-B8CE-F23F23E5B42E}" type="pres">
      <dgm:prSet presAssocID="{BFF57BD7-E318-4121-8D3D-CC9D3F5C01B9}" presName="rect1ParTxNoCh" presStyleLbl="alignAcc1" presStyleIdx="0" presStyleCnt="1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F6B2FE14-D9D1-46A9-B03B-06EDDCDD4601}" type="presOf" srcId="{1674452B-033A-460F-9639-F88FA5500E5D}" destId="{38D8DDF1-2EA3-4156-A53B-DCC41D9F1461}" srcOrd="0" destOrd="0" presId="urn:microsoft.com/office/officeart/2005/8/layout/target3"/>
    <dgm:cxn modelId="{A804A71B-2E3D-4A03-A6DF-06FBC1212172}" type="presOf" srcId="{BFF57BD7-E318-4121-8D3D-CC9D3F5C01B9}" destId="{9DC8F14D-2E6C-4B5C-B8CE-F23F23E5B42E}" srcOrd="1" destOrd="0" presId="urn:microsoft.com/office/officeart/2005/8/layout/target3"/>
    <dgm:cxn modelId="{B985F3E9-AEA0-425B-BA84-B6B055F6BCA1}" type="presOf" srcId="{BFF57BD7-E318-4121-8D3D-CC9D3F5C01B9}" destId="{517DD509-6096-4061-BC4D-6C26D10DFFA5}" srcOrd="0" destOrd="0" presId="urn:microsoft.com/office/officeart/2005/8/layout/target3"/>
    <dgm:cxn modelId="{6D90474A-3618-4F04-88B9-2DFD2795A797}" srcId="{1674452B-033A-460F-9639-F88FA5500E5D}" destId="{BFF57BD7-E318-4121-8D3D-CC9D3F5C01B9}" srcOrd="0" destOrd="0" parTransId="{56B0A048-499C-41B6-B23A-8FA5C036B02C}" sibTransId="{0988A42E-8531-43D9-BC8F-9FA430EA7EB3}"/>
    <dgm:cxn modelId="{A9216C5E-694A-4398-8307-40D3E0EF9109}" type="presParOf" srcId="{38D8DDF1-2EA3-4156-A53B-DCC41D9F1461}" destId="{DFD2EA18-79E0-4E1B-8C2C-BDF17256BA11}" srcOrd="0" destOrd="0" presId="urn:microsoft.com/office/officeart/2005/8/layout/target3"/>
    <dgm:cxn modelId="{B0C40F67-C57B-4D70-9FF3-41684B67498C}" type="presParOf" srcId="{38D8DDF1-2EA3-4156-A53B-DCC41D9F1461}" destId="{5E6AA8C8-A507-4E78-9E08-8C3BE47EE5C7}" srcOrd="1" destOrd="0" presId="urn:microsoft.com/office/officeart/2005/8/layout/target3"/>
    <dgm:cxn modelId="{FF3A3841-4CCC-49C5-8374-12A5B88F7AB7}" type="presParOf" srcId="{38D8DDF1-2EA3-4156-A53B-DCC41D9F1461}" destId="{517DD509-6096-4061-BC4D-6C26D10DFFA5}" srcOrd="2" destOrd="0" presId="urn:microsoft.com/office/officeart/2005/8/layout/target3"/>
    <dgm:cxn modelId="{8E4F002F-4A0C-4A17-AFC1-C00759401D72}" type="presParOf" srcId="{38D8DDF1-2EA3-4156-A53B-DCC41D9F1461}" destId="{9DC8F14D-2E6C-4B5C-B8CE-F23F23E5B42E}" srcOrd="3" destOrd="0" presId="urn:microsoft.com/office/officeart/2005/8/layout/targe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7.xml><?xml version="1.0" encoding="utf-8"?>
<dgm:dataModel xmlns:dgm="http://schemas.openxmlformats.org/drawingml/2006/diagram" xmlns:a="http://schemas.openxmlformats.org/drawingml/2006/main">
  <dgm:ptLst>
    <dgm:pt modelId="{1674452B-033A-460F-9639-F88FA5500E5D}" type="doc">
      <dgm:prSet loTypeId="urn:microsoft.com/office/officeart/2005/8/layout/target3" loCatId="relationship" qsTypeId="urn:microsoft.com/office/officeart/2005/8/quickstyle/3d8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BFF57BD7-E318-4121-8D3D-CC9D3F5C01B9}">
      <dgm:prSet/>
      <dgm:spPr/>
      <dgm:t>
        <a:bodyPr/>
        <a:lstStyle/>
        <a:p>
          <a:pPr rtl="0"/>
          <a:r>
            <a:rPr lang="ru-RU" b="1" dirty="0" smtClean="0"/>
            <a:t>Правила</a:t>
          </a:r>
          <a:endParaRPr lang="ru-RU" b="1" dirty="0"/>
        </a:p>
      </dgm:t>
    </dgm:pt>
    <dgm:pt modelId="{56B0A048-499C-41B6-B23A-8FA5C036B02C}" type="parTrans" cxnId="{6D90474A-3618-4F04-88B9-2DFD2795A797}">
      <dgm:prSet/>
      <dgm:spPr/>
      <dgm:t>
        <a:bodyPr/>
        <a:lstStyle/>
        <a:p>
          <a:endParaRPr lang="ru-RU"/>
        </a:p>
      </dgm:t>
    </dgm:pt>
    <dgm:pt modelId="{0988A42E-8531-43D9-BC8F-9FA430EA7EB3}" type="sibTrans" cxnId="{6D90474A-3618-4F04-88B9-2DFD2795A797}">
      <dgm:prSet/>
      <dgm:spPr/>
      <dgm:t>
        <a:bodyPr/>
        <a:lstStyle/>
        <a:p>
          <a:endParaRPr lang="ru-RU"/>
        </a:p>
      </dgm:t>
    </dgm:pt>
    <dgm:pt modelId="{38D8DDF1-2EA3-4156-A53B-DCC41D9F1461}" type="pres">
      <dgm:prSet presAssocID="{1674452B-033A-460F-9639-F88FA5500E5D}" presName="Name0" presStyleCnt="0">
        <dgm:presLayoutVars>
          <dgm:chMax val="7"/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DFD2EA18-79E0-4E1B-8C2C-BDF17256BA11}" type="pres">
      <dgm:prSet presAssocID="{BFF57BD7-E318-4121-8D3D-CC9D3F5C01B9}" presName="circle1" presStyleLbl="node1" presStyleIdx="0" presStyleCnt="1"/>
      <dgm:spPr/>
      <dgm:t>
        <a:bodyPr/>
        <a:lstStyle/>
        <a:p>
          <a:endParaRPr lang="ru-RU"/>
        </a:p>
      </dgm:t>
    </dgm:pt>
    <dgm:pt modelId="{5E6AA8C8-A507-4E78-9E08-8C3BE47EE5C7}" type="pres">
      <dgm:prSet presAssocID="{BFF57BD7-E318-4121-8D3D-CC9D3F5C01B9}" presName="space" presStyleCnt="0"/>
      <dgm:spPr/>
    </dgm:pt>
    <dgm:pt modelId="{517DD509-6096-4061-BC4D-6C26D10DFFA5}" type="pres">
      <dgm:prSet presAssocID="{BFF57BD7-E318-4121-8D3D-CC9D3F5C01B9}" presName="rect1" presStyleLbl="alignAcc1" presStyleIdx="0" presStyleCnt="1"/>
      <dgm:spPr/>
      <dgm:t>
        <a:bodyPr/>
        <a:lstStyle/>
        <a:p>
          <a:endParaRPr lang="ru-RU"/>
        </a:p>
      </dgm:t>
    </dgm:pt>
    <dgm:pt modelId="{9DC8F14D-2E6C-4B5C-B8CE-F23F23E5B42E}" type="pres">
      <dgm:prSet presAssocID="{BFF57BD7-E318-4121-8D3D-CC9D3F5C01B9}" presName="rect1ParTxNoCh" presStyleLbl="alignAcc1" presStyleIdx="0" presStyleCnt="1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8F095A2-C23A-4D33-9CB7-4299AD5C3D11}" type="presOf" srcId="{1674452B-033A-460F-9639-F88FA5500E5D}" destId="{38D8DDF1-2EA3-4156-A53B-DCC41D9F1461}" srcOrd="0" destOrd="0" presId="urn:microsoft.com/office/officeart/2005/8/layout/target3"/>
    <dgm:cxn modelId="{9C565BE4-2B3B-4C98-8929-BB5A31774DE0}" type="presOf" srcId="{BFF57BD7-E318-4121-8D3D-CC9D3F5C01B9}" destId="{9DC8F14D-2E6C-4B5C-B8CE-F23F23E5B42E}" srcOrd="1" destOrd="0" presId="urn:microsoft.com/office/officeart/2005/8/layout/target3"/>
    <dgm:cxn modelId="{6D90474A-3618-4F04-88B9-2DFD2795A797}" srcId="{1674452B-033A-460F-9639-F88FA5500E5D}" destId="{BFF57BD7-E318-4121-8D3D-CC9D3F5C01B9}" srcOrd="0" destOrd="0" parTransId="{56B0A048-499C-41B6-B23A-8FA5C036B02C}" sibTransId="{0988A42E-8531-43D9-BC8F-9FA430EA7EB3}"/>
    <dgm:cxn modelId="{1FE8B686-CA4C-47D5-8EFF-0E9FBE1AC2B9}" type="presOf" srcId="{BFF57BD7-E318-4121-8D3D-CC9D3F5C01B9}" destId="{517DD509-6096-4061-BC4D-6C26D10DFFA5}" srcOrd="0" destOrd="0" presId="urn:microsoft.com/office/officeart/2005/8/layout/target3"/>
    <dgm:cxn modelId="{08EF5517-BFE0-4E9B-8F0A-D2B4F945E172}" type="presParOf" srcId="{38D8DDF1-2EA3-4156-A53B-DCC41D9F1461}" destId="{DFD2EA18-79E0-4E1B-8C2C-BDF17256BA11}" srcOrd="0" destOrd="0" presId="urn:microsoft.com/office/officeart/2005/8/layout/target3"/>
    <dgm:cxn modelId="{4E322711-91D1-4E49-B1D3-E6AABCD386EB}" type="presParOf" srcId="{38D8DDF1-2EA3-4156-A53B-DCC41D9F1461}" destId="{5E6AA8C8-A507-4E78-9E08-8C3BE47EE5C7}" srcOrd="1" destOrd="0" presId="urn:microsoft.com/office/officeart/2005/8/layout/target3"/>
    <dgm:cxn modelId="{DE005B54-312A-4E97-A723-D24C2B665620}" type="presParOf" srcId="{38D8DDF1-2EA3-4156-A53B-DCC41D9F1461}" destId="{517DD509-6096-4061-BC4D-6C26D10DFFA5}" srcOrd="2" destOrd="0" presId="urn:microsoft.com/office/officeart/2005/8/layout/target3"/>
    <dgm:cxn modelId="{ADE41276-CDAB-40FA-A9C9-BE51520DFA14}" type="presParOf" srcId="{38D8DDF1-2EA3-4156-A53B-DCC41D9F1461}" destId="{9DC8F14D-2E6C-4B5C-B8CE-F23F23E5B42E}" srcOrd="3" destOrd="0" presId="urn:microsoft.com/office/officeart/2005/8/layout/targe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8.xml><?xml version="1.0" encoding="utf-8"?>
<dgm:dataModel xmlns:dgm="http://schemas.openxmlformats.org/drawingml/2006/diagram" xmlns:a="http://schemas.openxmlformats.org/drawingml/2006/main">
  <dgm:ptLst>
    <dgm:pt modelId="{1674452B-033A-460F-9639-F88FA5500E5D}" type="doc">
      <dgm:prSet loTypeId="urn:microsoft.com/office/officeart/2005/8/layout/target3" loCatId="relationship" qsTypeId="urn:microsoft.com/office/officeart/2005/8/quickstyle/3d8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BFF57BD7-E318-4121-8D3D-CC9D3F5C01B9}">
      <dgm:prSet/>
      <dgm:spPr/>
      <dgm:t>
        <a:bodyPr/>
        <a:lstStyle/>
        <a:p>
          <a:pPr rtl="0"/>
          <a:r>
            <a:rPr lang="ru-RU" b="1" dirty="0" smtClean="0"/>
            <a:t>Профилактика</a:t>
          </a:r>
          <a:endParaRPr lang="ru-RU" b="1" dirty="0"/>
        </a:p>
      </dgm:t>
    </dgm:pt>
    <dgm:pt modelId="{56B0A048-499C-41B6-B23A-8FA5C036B02C}" type="parTrans" cxnId="{6D90474A-3618-4F04-88B9-2DFD2795A797}">
      <dgm:prSet/>
      <dgm:spPr/>
      <dgm:t>
        <a:bodyPr/>
        <a:lstStyle/>
        <a:p>
          <a:endParaRPr lang="ru-RU"/>
        </a:p>
      </dgm:t>
    </dgm:pt>
    <dgm:pt modelId="{0988A42E-8531-43D9-BC8F-9FA430EA7EB3}" type="sibTrans" cxnId="{6D90474A-3618-4F04-88B9-2DFD2795A797}">
      <dgm:prSet/>
      <dgm:spPr/>
      <dgm:t>
        <a:bodyPr/>
        <a:lstStyle/>
        <a:p>
          <a:endParaRPr lang="ru-RU"/>
        </a:p>
      </dgm:t>
    </dgm:pt>
    <dgm:pt modelId="{38D8DDF1-2EA3-4156-A53B-DCC41D9F1461}" type="pres">
      <dgm:prSet presAssocID="{1674452B-033A-460F-9639-F88FA5500E5D}" presName="Name0" presStyleCnt="0">
        <dgm:presLayoutVars>
          <dgm:chMax val="7"/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DFD2EA18-79E0-4E1B-8C2C-BDF17256BA11}" type="pres">
      <dgm:prSet presAssocID="{BFF57BD7-E318-4121-8D3D-CC9D3F5C01B9}" presName="circle1" presStyleLbl="node1" presStyleIdx="0" presStyleCnt="1"/>
      <dgm:spPr/>
      <dgm:t>
        <a:bodyPr/>
        <a:lstStyle/>
        <a:p>
          <a:endParaRPr lang="ru-RU"/>
        </a:p>
      </dgm:t>
    </dgm:pt>
    <dgm:pt modelId="{5E6AA8C8-A507-4E78-9E08-8C3BE47EE5C7}" type="pres">
      <dgm:prSet presAssocID="{BFF57BD7-E318-4121-8D3D-CC9D3F5C01B9}" presName="space" presStyleCnt="0"/>
      <dgm:spPr/>
    </dgm:pt>
    <dgm:pt modelId="{517DD509-6096-4061-BC4D-6C26D10DFFA5}" type="pres">
      <dgm:prSet presAssocID="{BFF57BD7-E318-4121-8D3D-CC9D3F5C01B9}" presName="rect1" presStyleLbl="alignAcc1" presStyleIdx="0" presStyleCnt="1"/>
      <dgm:spPr/>
      <dgm:t>
        <a:bodyPr/>
        <a:lstStyle/>
        <a:p>
          <a:endParaRPr lang="ru-RU"/>
        </a:p>
      </dgm:t>
    </dgm:pt>
    <dgm:pt modelId="{9DC8F14D-2E6C-4B5C-B8CE-F23F23E5B42E}" type="pres">
      <dgm:prSet presAssocID="{BFF57BD7-E318-4121-8D3D-CC9D3F5C01B9}" presName="rect1ParTxNoCh" presStyleLbl="alignAcc1" presStyleIdx="0" presStyleCnt="1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17D91F07-71BD-4754-B7BD-16A92B1C1F9C}" type="presOf" srcId="{BFF57BD7-E318-4121-8D3D-CC9D3F5C01B9}" destId="{9DC8F14D-2E6C-4B5C-B8CE-F23F23E5B42E}" srcOrd="1" destOrd="0" presId="urn:microsoft.com/office/officeart/2005/8/layout/target3"/>
    <dgm:cxn modelId="{8A00AB38-3DA5-46A1-BD98-7CDDC61EC64A}" type="presOf" srcId="{1674452B-033A-460F-9639-F88FA5500E5D}" destId="{38D8DDF1-2EA3-4156-A53B-DCC41D9F1461}" srcOrd="0" destOrd="0" presId="urn:microsoft.com/office/officeart/2005/8/layout/target3"/>
    <dgm:cxn modelId="{28A8DEC5-1B10-4E97-A777-170CF8E97B39}" type="presOf" srcId="{BFF57BD7-E318-4121-8D3D-CC9D3F5C01B9}" destId="{517DD509-6096-4061-BC4D-6C26D10DFFA5}" srcOrd="0" destOrd="0" presId="urn:microsoft.com/office/officeart/2005/8/layout/target3"/>
    <dgm:cxn modelId="{6D90474A-3618-4F04-88B9-2DFD2795A797}" srcId="{1674452B-033A-460F-9639-F88FA5500E5D}" destId="{BFF57BD7-E318-4121-8D3D-CC9D3F5C01B9}" srcOrd="0" destOrd="0" parTransId="{56B0A048-499C-41B6-B23A-8FA5C036B02C}" sibTransId="{0988A42E-8531-43D9-BC8F-9FA430EA7EB3}"/>
    <dgm:cxn modelId="{FC989184-EB13-40F4-AE62-33F9FFCC7D2E}" type="presParOf" srcId="{38D8DDF1-2EA3-4156-A53B-DCC41D9F1461}" destId="{DFD2EA18-79E0-4E1B-8C2C-BDF17256BA11}" srcOrd="0" destOrd="0" presId="urn:microsoft.com/office/officeart/2005/8/layout/target3"/>
    <dgm:cxn modelId="{16307581-DD1D-476D-A8B1-86F464975703}" type="presParOf" srcId="{38D8DDF1-2EA3-4156-A53B-DCC41D9F1461}" destId="{5E6AA8C8-A507-4E78-9E08-8C3BE47EE5C7}" srcOrd="1" destOrd="0" presId="urn:microsoft.com/office/officeart/2005/8/layout/target3"/>
    <dgm:cxn modelId="{D177ED2B-9E58-4E9F-9529-77BE4EE47BD7}" type="presParOf" srcId="{38D8DDF1-2EA3-4156-A53B-DCC41D9F1461}" destId="{517DD509-6096-4061-BC4D-6C26D10DFFA5}" srcOrd="2" destOrd="0" presId="urn:microsoft.com/office/officeart/2005/8/layout/target3"/>
    <dgm:cxn modelId="{7908FAC5-5C1F-4EAE-A51B-C5D80CCA757C}" type="presParOf" srcId="{38D8DDF1-2EA3-4156-A53B-DCC41D9F1461}" destId="{9DC8F14D-2E6C-4B5C-B8CE-F23F23E5B42E}" srcOrd="3" destOrd="0" presId="urn:microsoft.com/office/officeart/2005/8/layout/targe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9.xml><?xml version="1.0" encoding="utf-8"?>
<dgm:dataModel xmlns:dgm="http://schemas.openxmlformats.org/drawingml/2006/diagram" xmlns:a="http://schemas.openxmlformats.org/drawingml/2006/main">
  <dgm:ptLst>
    <dgm:pt modelId="{1674452B-033A-460F-9639-F88FA5500E5D}" type="doc">
      <dgm:prSet loTypeId="urn:microsoft.com/office/officeart/2005/8/layout/target3" loCatId="relationship" qsTypeId="urn:microsoft.com/office/officeart/2005/8/quickstyle/3d8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BFF57BD7-E318-4121-8D3D-CC9D3F5C01B9}">
      <dgm:prSet/>
      <dgm:spPr/>
      <dgm:t>
        <a:bodyPr/>
        <a:lstStyle/>
        <a:p>
          <a:pPr rtl="0"/>
          <a:r>
            <a:rPr lang="ru-RU" b="1" dirty="0" smtClean="0"/>
            <a:t>Профилактика</a:t>
          </a:r>
          <a:endParaRPr lang="ru-RU" b="1" dirty="0"/>
        </a:p>
      </dgm:t>
    </dgm:pt>
    <dgm:pt modelId="{56B0A048-499C-41B6-B23A-8FA5C036B02C}" type="parTrans" cxnId="{6D90474A-3618-4F04-88B9-2DFD2795A797}">
      <dgm:prSet/>
      <dgm:spPr/>
      <dgm:t>
        <a:bodyPr/>
        <a:lstStyle/>
        <a:p>
          <a:endParaRPr lang="ru-RU"/>
        </a:p>
      </dgm:t>
    </dgm:pt>
    <dgm:pt modelId="{0988A42E-8531-43D9-BC8F-9FA430EA7EB3}" type="sibTrans" cxnId="{6D90474A-3618-4F04-88B9-2DFD2795A797}">
      <dgm:prSet/>
      <dgm:spPr/>
      <dgm:t>
        <a:bodyPr/>
        <a:lstStyle/>
        <a:p>
          <a:endParaRPr lang="ru-RU"/>
        </a:p>
      </dgm:t>
    </dgm:pt>
    <dgm:pt modelId="{38D8DDF1-2EA3-4156-A53B-DCC41D9F1461}" type="pres">
      <dgm:prSet presAssocID="{1674452B-033A-460F-9639-F88FA5500E5D}" presName="Name0" presStyleCnt="0">
        <dgm:presLayoutVars>
          <dgm:chMax val="7"/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DFD2EA18-79E0-4E1B-8C2C-BDF17256BA11}" type="pres">
      <dgm:prSet presAssocID="{BFF57BD7-E318-4121-8D3D-CC9D3F5C01B9}" presName="circle1" presStyleLbl="node1" presStyleIdx="0" presStyleCnt="1"/>
      <dgm:spPr/>
      <dgm:t>
        <a:bodyPr/>
        <a:lstStyle/>
        <a:p>
          <a:endParaRPr lang="ru-RU"/>
        </a:p>
      </dgm:t>
    </dgm:pt>
    <dgm:pt modelId="{5E6AA8C8-A507-4E78-9E08-8C3BE47EE5C7}" type="pres">
      <dgm:prSet presAssocID="{BFF57BD7-E318-4121-8D3D-CC9D3F5C01B9}" presName="space" presStyleCnt="0"/>
      <dgm:spPr/>
    </dgm:pt>
    <dgm:pt modelId="{517DD509-6096-4061-BC4D-6C26D10DFFA5}" type="pres">
      <dgm:prSet presAssocID="{BFF57BD7-E318-4121-8D3D-CC9D3F5C01B9}" presName="rect1" presStyleLbl="alignAcc1" presStyleIdx="0" presStyleCnt="1"/>
      <dgm:spPr/>
      <dgm:t>
        <a:bodyPr/>
        <a:lstStyle/>
        <a:p>
          <a:endParaRPr lang="ru-RU"/>
        </a:p>
      </dgm:t>
    </dgm:pt>
    <dgm:pt modelId="{9DC8F14D-2E6C-4B5C-B8CE-F23F23E5B42E}" type="pres">
      <dgm:prSet presAssocID="{BFF57BD7-E318-4121-8D3D-CC9D3F5C01B9}" presName="rect1ParTxNoCh" presStyleLbl="alignAcc1" presStyleIdx="0" presStyleCnt="1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DB4D28FB-8B59-453F-BFEA-8BF353827A44}" type="presOf" srcId="{BFF57BD7-E318-4121-8D3D-CC9D3F5C01B9}" destId="{9DC8F14D-2E6C-4B5C-B8CE-F23F23E5B42E}" srcOrd="1" destOrd="0" presId="urn:microsoft.com/office/officeart/2005/8/layout/target3"/>
    <dgm:cxn modelId="{73AF23A1-A627-458E-8C7E-4850C2C7D949}" type="presOf" srcId="{BFF57BD7-E318-4121-8D3D-CC9D3F5C01B9}" destId="{517DD509-6096-4061-BC4D-6C26D10DFFA5}" srcOrd="0" destOrd="0" presId="urn:microsoft.com/office/officeart/2005/8/layout/target3"/>
    <dgm:cxn modelId="{8B88041A-04B8-4207-9EC8-B93B0D65C8D0}" type="presOf" srcId="{1674452B-033A-460F-9639-F88FA5500E5D}" destId="{38D8DDF1-2EA3-4156-A53B-DCC41D9F1461}" srcOrd="0" destOrd="0" presId="urn:microsoft.com/office/officeart/2005/8/layout/target3"/>
    <dgm:cxn modelId="{6D90474A-3618-4F04-88B9-2DFD2795A797}" srcId="{1674452B-033A-460F-9639-F88FA5500E5D}" destId="{BFF57BD7-E318-4121-8D3D-CC9D3F5C01B9}" srcOrd="0" destOrd="0" parTransId="{56B0A048-499C-41B6-B23A-8FA5C036B02C}" sibTransId="{0988A42E-8531-43D9-BC8F-9FA430EA7EB3}"/>
    <dgm:cxn modelId="{E6C08611-6FC4-466A-A101-183534065132}" type="presParOf" srcId="{38D8DDF1-2EA3-4156-A53B-DCC41D9F1461}" destId="{DFD2EA18-79E0-4E1B-8C2C-BDF17256BA11}" srcOrd="0" destOrd="0" presId="urn:microsoft.com/office/officeart/2005/8/layout/target3"/>
    <dgm:cxn modelId="{ACE5C0E6-7506-4E58-AFB9-DD7DA4CBF3C0}" type="presParOf" srcId="{38D8DDF1-2EA3-4156-A53B-DCC41D9F1461}" destId="{5E6AA8C8-A507-4E78-9E08-8C3BE47EE5C7}" srcOrd="1" destOrd="0" presId="urn:microsoft.com/office/officeart/2005/8/layout/target3"/>
    <dgm:cxn modelId="{5421A9AE-1656-4232-B428-5ADA80BE7CEA}" type="presParOf" srcId="{38D8DDF1-2EA3-4156-A53B-DCC41D9F1461}" destId="{517DD509-6096-4061-BC4D-6C26D10DFFA5}" srcOrd="2" destOrd="0" presId="urn:microsoft.com/office/officeart/2005/8/layout/target3"/>
    <dgm:cxn modelId="{ED6E1FB9-AB64-4279-B3E3-386550E1C30D}" type="presParOf" srcId="{38D8DDF1-2EA3-4156-A53B-DCC41D9F1461}" destId="{9DC8F14D-2E6C-4B5C-B8CE-F23F23E5B42E}" srcOrd="3" destOrd="0" presId="urn:microsoft.com/office/officeart/2005/8/layout/targe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0.xml><?xml version="1.0" encoding="utf-8"?>
<dgm:dataModel xmlns:dgm="http://schemas.openxmlformats.org/drawingml/2006/diagram" xmlns:a="http://schemas.openxmlformats.org/drawingml/2006/main">
  <dgm:ptLst>
    <dgm:pt modelId="{1674452B-033A-460F-9639-F88FA5500E5D}" type="doc">
      <dgm:prSet loTypeId="urn:microsoft.com/office/officeart/2005/8/layout/target3" loCatId="relationship" qsTypeId="urn:microsoft.com/office/officeart/2005/8/quickstyle/3d8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BFF57BD7-E318-4121-8D3D-CC9D3F5C01B9}">
      <dgm:prSet/>
      <dgm:spPr/>
      <dgm:t>
        <a:bodyPr/>
        <a:lstStyle/>
        <a:p>
          <a:pPr rtl="0"/>
          <a:r>
            <a:rPr lang="ru-RU" b="1" dirty="0" smtClean="0"/>
            <a:t>Профилактика</a:t>
          </a:r>
          <a:endParaRPr lang="ru-RU" b="1" dirty="0"/>
        </a:p>
      </dgm:t>
    </dgm:pt>
    <dgm:pt modelId="{56B0A048-499C-41B6-B23A-8FA5C036B02C}" type="parTrans" cxnId="{6D90474A-3618-4F04-88B9-2DFD2795A797}">
      <dgm:prSet/>
      <dgm:spPr/>
      <dgm:t>
        <a:bodyPr/>
        <a:lstStyle/>
        <a:p>
          <a:endParaRPr lang="ru-RU"/>
        </a:p>
      </dgm:t>
    </dgm:pt>
    <dgm:pt modelId="{0988A42E-8531-43D9-BC8F-9FA430EA7EB3}" type="sibTrans" cxnId="{6D90474A-3618-4F04-88B9-2DFD2795A797}">
      <dgm:prSet/>
      <dgm:spPr/>
      <dgm:t>
        <a:bodyPr/>
        <a:lstStyle/>
        <a:p>
          <a:endParaRPr lang="ru-RU"/>
        </a:p>
      </dgm:t>
    </dgm:pt>
    <dgm:pt modelId="{38D8DDF1-2EA3-4156-A53B-DCC41D9F1461}" type="pres">
      <dgm:prSet presAssocID="{1674452B-033A-460F-9639-F88FA5500E5D}" presName="Name0" presStyleCnt="0">
        <dgm:presLayoutVars>
          <dgm:chMax val="7"/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DFD2EA18-79E0-4E1B-8C2C-BDF17256BA11}" type="pres">
      <dgm:prSet presAssocID="{BFF57BD7-E318-4121-8D3D-CC9D3F5C01B9}" presName="circle1" presStyleLbl="node1" presStyleIdx="0" presStyleCnt="1"/>
      <dgm:spPr/>
      <dgm:t>
        <a:bodyPr/>
        <a:lstStyle/>
        <a:p>
          <a:endParaRPr lang="ru-RU"/>
        </a:p>
      </dgm:t>
    </dgm:pt>
    <dgm:pt modelId="{5E6AA8C8-A507-4E78-9E08-8C3BE47EE5C7}" type="pres">
      <dgm:prSet presAssocID="{BFF57BD7-E318-4121-8D3D-CC9D3F5C01B9}" presName="space" presStyleCnt="0"/>
      <dgm:spPr/>
    </dgm:pt>
    <dgm:pt modelId="{517DD509-6096-4061-BC4D-6C26D10DFFA5}" type="pres">
      <dgm:prSet presAssocID="{BFF57BD7-E318-4121-8D3D-CC9D3F5C01B9}" presName="rect1" presStyleLbl="alignAcc1" presStyleIdx="0" presStyleCnt="1"/>
      <dgm:spPr/>
      <dgm:t>
        <a:bodyPr/>
        <a:lstStyle/>
        <a:p>
          <a:endParaRPr lang="ru-RU"/>
        </a:p>
      </dgm:t>
    </dgm:pt>
    <dgm:pt modelId="{9DC8F14D-2E6C-4B5C-B8CE-F23F23E5B42E}" type="pres">
      <dgm:prSet presAssocID="{BFF57BD7-E318-4121-8D3D-CC9D3F5C01B9}" presName="rect1ParTxNoCh" presStyleLbl="alignAcc1" presStyleIdx="0" presStyleCnt="1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E23E6C1E-C92F-4691-9567-3BF8329E2969}" type="presOf" srcId="{1674452B-033A-460F-9639-F88FA5500E5D}" destId="{38D8DDF1-2EA3-4156-A53B-DCC41D9F1461}" srcOrd="0" destOrd="0" presId="urn:microsoft.com/office/officeart/2005/8/layout/target3"/>
    <dgm:cxn modelId="{96A9AFAE-B174-4A32-8B48-10400BEF6110}" type="presOf" srcId="{BFF57BD7-E318-4121-8D3D-CC9D3F5C01B9}" destId="{517DD509-6096-4061-BC4D-6C26D10DFFA5}" srcOrd="0" destOrd="0" presId="urn:microsoft.com/office/officeart/2005/8/layout/target3"/>
    <dgm:cxn modelId="{E283CB38-2FAC-4EEB-906E-462FB091A926}" type="presOf" srcId="{BFF57BD7-E318-4121-8D3D-CC9D3F5C01B9}" destId="{9DC8F14D-2E6C-4B5C-B8CE-F23F23E5B42E}" srcOrd="1" destOrd="0" presId="urn:microsoft.com/office/officeart/2005/8/layout/target3"/>
    <dgm:cxn modelId="{6D90474A-3618-4F04-88B9-2DFD2795A797}" srcId="{1674452B-033A-460F-9639-F88FA5500E5D}" destId="{BFF57BD7-E318-4121-8D3D-CC9D3F5C01B9}" srcOrd="0" destOrd="0" parTransId="{56B0A048-499C-41B6-B23A-8FA5C036B02C}" sibTransId="{0988A42E-8531-43D9-BC8F-9FA430EA7EB3}"/>
    <dgm:cxn modelId="{11F17213-84A4-495D-B86D-BCDF5FC9DA5D}" type="presParOf" srcId="{38D8DDF1-2EA3-4156-A53B-DCC41D9F1461}" destId="{DFD2EA18-79E0-4E1B-8C2C-BDF17256BA11}" srcOrd="0" destOrd="0" presId="urn:microsoft.com/office/officeart/2005/8/layout/target3"/>
    <dgm:cxn modelId="{0A292B6C-3C88-4EBC-86F3-F2984530044A}" type="presParOf" srcId="{38D8DDF1-2EA3-4156-A53B-DCC41D9F1461}" destId="{5E6AA8C8-A507-4E78-9E08-8C3BE47EE5C7}" srcOrd="1" destOrd="0" presId="urn:microsoft.com/office/officeart/2005/8/layout/target3"/>
    <dgm:cxn modelId="{61200ACD-B16A-4DDD-BA9F-9C5DEAE53B1A}" type="presParOf" srcId="{38D8DDF1-2EA3-4156-A53B-DCC41D9F1461}" destId="{517DD509-6096-4061-BC4D-6C26D10DFFA5}" srcOrd="2" destOrd="0" presId="urn:microsoft.com/office/officeart/2005/8/layout/target3"/>
    <dgm:cxn modelId="{1772B12E-9A7B-4B6A-8B36-58DE41FB7F5E}" type="presParOf" srcId="{38D8DDF1-2EA3-4156-A53B-DCC41D9F1461}" destId="{9DC8F14D-2E6C-4B5C-B8CE-F23F23E5B42E}" srcOrd="3" destOrd="0" presId="urn:microsoft.com/office/officeart/2005/8/layout/targe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1.xml><?xml version="1.0" encoding="utf-8"?>
<dgm:dataModel xmlns:dgm="http://schemas.openxmlformats.org/drawingml/2006/diagram" xmlns:a="http://schemas.openxmlformats.org/drawingml/2006/main">
  <dgm:ptLst>
    <dgm:pt modelId="{1674452B-033A-460F-9639-F88FA5500E5D}" type="doc">
      <dgm:prSet loTypeId="urn:microsoft.com/office/officeart/2005/8/layout/target3" loCatId="relationship" qsTypeId="urn:microsoft.com/office/officeart/2005/8/quickstyle/3d8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BFF57BD7-E318-4121-8D3D-CC9D3F5C01B9}">
      <dgm:prSet/>
      <dgm:spPr/>
      <dgm:t>
        <a:bodyPr/>
        <a:lstStyle/>
        <a:p>
          <a:pPr rtl="0"/>
          <a:r>
            <a:rPr lang="ru-RU" b="1" dirty="0" smtClean="0"/>
            <a:t>Профилактика</a:t>
          </a:r>
          <a:endParaRPr lang="ru-RU" b="1" dirty="0"/>
        </a:p>
      </dgm:t>
    </dgm:pt>
    <dgm:pt modelId="{56B0A048-499C-41B6-B23A-8FA5C036B02C}" type="parTrans" cxnId="{6D90474A-3618-4F04-88B9-2DFD2795A797}">
      <dgm:prSet/>
      <dgm:spPr/>
      <dgm:t>
        <a:bodyPr/>
        <a:lstStyle/>
        <a:p>
          <a:endParaRPr lang="ru-RU"/>
        </a:p>
      </dgm:t>
    </dgm:pt>
    <dgm:pt modelId="{0988A42E-8531-43D9-BC8F-9FA430EA7EB3}" type="sibTrans" cxnId="{6D90474A-3618-4F04-88B9-2DFD2795A797}">
      <dgm:prSet/>
      <dgm:spPr/>
      <dgm:t>
        <a:bodyPr/>
        <a:lstStyle/>
        <a:p>
          <a:endParaRPr lang="ru-RU"/>
        </a:p>
      </dgm:t>
    </dgm:pt>
    <dgm:pt modelId="{38D8DDF1-2EA3-4156-A53B-DCC41D9F1461}" type="pres">
      <dgm:prSet presAssocID="{1674452B-033A-460F-9639-F88FA5500E5D}" presName="Name0" presStyleCnt="0">
        <dgm:presLayoutVars>
          <dgm:chMax val="7"/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DFD2EA18-79E0-4E1B-8C2C-BDF17256BA11}" type="pres">
      <dgm:prSet presAssocID="{BFF57BD7-E318-4121-8D3D-CC9D3F5C01B9}" presName="circle1" presStyleLbl="node1" presStyleIdx="0" presStyleCnt="1"/>
      <dgm:spPr/>
      <dgm:t>
        <a:bodyPr/>
        <a:lstStyle/>
        <a:p>
          <a:endParaRPr lang="ru-RU"/>
        </a:p>
      </dgm:t>
    </dgm:pt>
    <dgm:pt modelId="{5E6AA8C8-A507-4E78-9E08-8C3BE47EE5C7}" type="pres">
      <dgm:prSet presAssocID="{BFF57BD7-E318-4121-8D3D-CC9D3F5C01B9}" presName="space" presStyleCnt="0"/>
      <dgm:spPr/>
    </dgm:pt>
    <dgm:pt modelId="{517DD509-6096-4061-BC4D-6C26D10DFFA5}" type="pres">
      <dgm:prSet presAssocID="{BFF57BD7-E318-4121-8D3D-CC9D3F5C01B9}" presName="rect1" presStyleLbl="alignAcc1" presStyleIdx="0" presStyleCnt="1"/>
      <dgm:spPr/>
      <dgm:t>
        <a:bodyPr/>
        <a:lstStyle/>
        <a:p>
          <a:endParaRPr lang="ru-RU"/>
        </a:p>
      </dgm:t>
    </dgm:pt>
    <dgm:pt modelId="{9DC8F14D-2E6C-4B5C-B8CE-F23F23E5B42E}" type="pres">
      <dgm:prSet presAssocID="{BFF57BD7-E318-4121-8D3D-CC9D3F5C01B9}" presName="rect1ParTxNoCh" presStyleLbl="alignAcc1" presStyleIdx="0" presStyleCnt="1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FD3FF569-B95A-4A43-BB47-A519C8541E15}" type="presOf" srcId="{1674452B-033A-460F-9639-F88FA5500E5D}" destId="{38D8DDF1-2EA3-4156-A53B-DCC41D9F1461}" srcOrd="0" destOrd="0" presId="urn:microsoft.com/office/officeart/2005/8/layout/target3"/>
    <dgm:cxn modelId="{5901D0A1-1615-4825-87A9-70C60CB44281}" type="presOf" srcId="{BFF57BD7-E318-4121-8D3D-CC9D3F5C01B9}" destId="{517DD509-6096-4061-BC4D-6C26D10DFFA5}" srcOrd="0" destOrd="0" presId="urn:microsoft.com/office/officeart/2005/8/layout/target3"/>
    <dgm:cxn modelId="{20EB2102-A244-4910-AC24-E989FA56FD3B}" type="presOf" srcId="{BFF57BD7-E318-4121-8D3D-CC9D3F5C01B9}" destId="{9DC8F14D-2E6C-4B5C-B8CE-F23F23E5B42E}" srcOrd="1" destOrd="0" presId="urn:microsoft.com/office/officeart/2005/8/layout/target3"/>
    <dgm:cxn modelId="{6D90474A-3618-4F04-88B9-2DFD2795A797}" srcId="{1674452B-033A-460F-9639-F88FA5500E5D}" destId="{BFF57BD7-E318-4121-8D3D-CC9D3F5C01B9}" srcOrd="0" destOrd="0" parTransId="{56B0A048-499C-41B6-B23A-8FA5C036B02C}" sibTransId="{0988A42E-8531-43D9-BC8F-9FA430EA7EB3}"/>
    <dgm:cxn modelId="{11CF8A98-7B6C-4B9A-86F0-32A301EF430A}" type="presParOf" srcId="{38D8DDF1-2EA3-4156-A53B-DCC41D9F1461}" destId="{DFD2EA18-79E0-4E1B-8C2C-BDF17256BA11}" srcOrd="0" destOrd="0" presId="urn:microsoft.com/office/officeart/2005/8/layout/target3"/>
    <dgm:cxn modelId="{EE7A56CE-0B14-49E9-A9C6-D0F6D5E4F2C0}" type="presParOf" srcId="{38D8DDF1-2EA3-4156-A53B-DCC41D9F1461}" destId="{5E6AA8C8-A507-4E78-9E08-8C3BE47EE5C7}" srcOrd="1" destOrd="0" presId="urn:microsoft.com/office/officeart/2005/8/layout/target3"/>
    <dgm:cxn modelId="{029CB23A-96DF-471F-B91F-3381C77E9E15}" type="presParOf" srcId="{38D8DDF1-2EA3-4156-A53B-DCC41D9F1461}" destId="{517DD509-6096-4061-BC4D-6C26D10DFFA5}" srcOrd="2" destOrd="0" presId="urn:microsoft.com/office/officeart/2005/8/layout/target3"/>
    <dgm:cxn modelId="{5C580A53-A40C-4384-8C07-16AD62A1F711}" type="presParOf" srcId="{38D8DDF1-2EA3-4156-A53B-DCC41D9F1461}" destId="{9DC8F14D-2E6C-4B5C-B8CE-F23F23E5B42E}" srcOrd="3" destOrd="0" presId="urn:microsoft.com/office/officeart/2005/8/layout/targe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2.xml><?xml version="1.0" encoding="utf-8"?>
<dgm:dataModel xmlns:dgm="http://schemas.openxmlformats.org/drawingml/2006/diagram" xmlns:a="http://schemas.openxmlformats.org/drawingml/2006/main">
  <dgm:ptLst>
    <dgm:pt modelId="{1674452B-033A-460F-9639-F88FA5500E5D}" type="doc">
      <dgm:prSet loTypeId="urn:microsoft.com/office/officeart/2005/8/layout/target3" loCatId="relationship" qsTypeId="urn:microsoft.com/office/officeart/2005/8/quickstyle/3d8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BFF57BD7-E318-4121-8D3D-CC9D3F5C01B9}">
      <dgm:prSet/>
      <dgm:spPr/>
      <dgm:t>
        <a:bodyPr/>
        <a:lstStyle/>
        <a:p>
          <a:pPr rtl="0"/>
          <a:r>
            <a:rPr lang="ru-RU" b="1" dirty="0" smtClean="0"/>
            <a:t>Педагогические технологии, формы, приемы и методы</a:t>
          </a:r>
          <a:endParaRPr lang="ru-RU" b="1" dirty="0"/>
        </a:p>
      </dgm:t>
    </dgm:pt>
    <dgm:pt modelId="{56B0A048-499C-41B6-B23A-8FA5C036B02C}" type="parTrans" cxnId="{6D90474A-3618-4F04-88B9-2DFD2795A797}">
      <dgm:prSet/>
      <dgm:spPr/>
      <dgm:t>
        <a:bodyPr/>
        <a:lstStyle/>
        <a:p>
          <a:endParaRPr lang="ru-RU"/>
        </a:p>
      </dgm:t>
    </dgm:pt>
    <dgm:pt modelId="{0988A42E-8531-43D9-BC8F-9FA430EA7EB3}" type="sibTrans" cxnId="{6D90474A-3618-4F04-88B9-2DFD2795A797}">
      <dgm:prSet/>
      <dgm:spPr/>
      <dgm:t>
        <a:bodyPr/>
        <a:lstStyle/>
        <a:p>
          <a:endParaRPr lang="ru-RU"/>
        </a:p>
      </dgm:t>
    </dgm:pt>
    <dgm:pt modelId="{38D8DDF1-2EA3-4156-A53B-DCC41D9F1461}" type="pres">
      <dgm:prSet presAssocID="{1674452B-033A-460F-9639-F88FA5500E5D}" presName="Name0" presStyleCnt="0">
        <dgm:presLayoutVars>
          <dgm:chMax val="7"/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DFD2EA18-79E0-4E1B-8C2C-BDF17256BA11}" type="pres">
      <dgm:prSet presAssocID="{BFF57BD7-E318-4121-8D3D-CC9D3F5C01B9}" presName="circle1" presStyleLbl="node1" presStyleIdx="0" presStyleCnt="1"/>
      <dgm:spPr/>
      <dgm:t>
        <a:bodyPr/>
        <a:lstStyle/>
        <a:p>
          <a:endParaRPr lang="ru-RU"/>
        </a:p>
      </dgm:t>
    </dgm:pt>
    <dgm:pt modelId="{5E6AA8C8-A507-4E78-9E08-8C3BE47EE5C7}" type="pres">
      <dgm:prSet presAssocID="{BFF57BD7-E318-4121-8D3D-CC9D3F5C01B9}" presName="space" presStyleCnt="0"/>
      <dgm:spPr/>
    </dgm:pt>
    <dgm:pt modelId="{517DD509-6096-4061-BC4D-6C26D10DFFA5}" type="pres">
      <dgm:prSet presAssocID="{BFF57BD7-E318-4121-8D3D-CC9D3F5C01B9}" presName="rect1" presStyleLbl="alignAcc1" presStyleIdx="0" presStyleCnt="1"/>
      <dgm:spPr/>
      <dgm:t>
        <a:bodyPr/>
        <a:lstStyle/>
        <a:p>
          <a:endParaRPr lang="ru-RU"/>
        </a:p>
      </dgm:t>
    </dgm:pt>
    <dgm:pt modelId="{9DC8F14D-2E6C-4B5C-B8CE-F23F23E5B42E}" type="pres">
      <dgm:prSet presAssocID="{BFF57BD7-E318-4121-8D3D-CC9D3F5C01B9}" presName="rect1ParTxNoCh" presStyleLbl="alignAcc1" presStyleIdx="0" presStyleCnt="1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C1DFF448-FD70-4E20-B66B-3B7854ADF815}" type="presOf" srcId="{BFF57BD7-E318-4121-8D3D-CC9D3F5C01B9}" destId="{9DC8F14D-2E6C-4B5C-B8CE-F23F23E5B42E}" srcOrd="1" destOrd="0" presId="urn:microsoft.com/office/officeart/2005/8/layout/target3"/>
    <dgm:cxn modelId="{C4DCF3CD-B18F-473D-B4FF-D916201070D2}" type="presOf" srcId="{1674452B-033A-460F-9639-F88FA5500E5D}" destId="{38D8DDF1-2EA3-4156-A53B-DCC41D9F1461}" srcOrd="0" destOrd="0" presId="urn:microsoft.com/office/officeart/2005/8/layout/target3"/>
    <dgm:cxn modelId="{EAB12B5A-9A3A-4876-A1BA-AA87DC77D8D4}" type="presOf" srcId="{BFF57BD7-E318-4121-8D3D-CC9D3F5C01B9}" destId="{517DD509-6096-4061-BC4D-6C26D10DFFA5}" srcOrd="0" destOrd="0" presId="urn:microsoft.com/office/officeart/2005/8/layout/target3"/>
    <dgm:cxn modelId="{6D90474A-3618-4F04-88B9-2DFD2795A797}" srcId="{1674452B-033A-460F-9639-F88FA5500E5D}" destId="{BFF57BD7-E318-4121-8D3D-CC9D3F5C01B9}" srcOrd="0" destOrd="0" parTransId="{56B0A048-499C-41B6-B23A-8FA5C036B02C}" sibTransId="{0988A42E-8531-43D9-BC8F-9FA430EA7EB3}"/>
    <dgm:cxn modelId="{E151BA0E-5A42-412B-8930-CF4A5B2151F8}" type="presParOf" srcId="{38D8DDF1-2EA3-4156-A53B-DCC41D9F1461}" destId="{DFD2EA18-79E0-4E1B-8C2C-BDF17256BA11}" srcOrd="0" destOrd="0" presId="urn:microsoft.com/office/officeart/2005/8/layout/target3"/>
    <dgm:cxn modelId="{E36894F9-DC1B-4282-8B1F-A651DAE404A8}" type="presParOf" srcId="{38D8DDF1-2EA3-4156-A53B-DCC41D9F1461}" destId="{5E6AA8C8-A507-4E78-9E08-8C3BE47EE5C7}" srcOrd="1" destOrd="0" presId="urn:microsoft.com/office/officeart/2005/8/layout/target3"/>
    <dgm:cxn modelId="{CA7640E1-BF7C-497C-9803-1611E139AE44}" type="presParOf" srcId="{38D8DDF1-2EA3-4156-A53B-DCC41D9F1461}" destId="{517DD509-6096-4061-BC4D-6C26D10DFFA5}" srcOrd="2" destOrd="0" presId="urn:microsoft.com/office/officeart/2005/8/layout/target3"/>
    <dgm:cxn modelId="{D2A979AA-9545-4F8B-9F75-58356463509B}" type="presParOf" srcId="{38D8DDF1-2EA3-4156-A53B-DCC41D9F1461}" destId="{9DC8F14D-2E6C-4B5C-B8CE-F23F23E5B42E}" srcOrd="3" destOrd="0" presId="urn:microsoft.com/office/officeart/2005/8/layout/targe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3.xml><?xml version="1.0" encoding="utf-8"?>
<dgm:dataModel xmlns:dgm="http://schemas.openxmlformats.org/drawingml/2006/diagram" xmlns:a="http://schemas.openxmlformats.org/drawingml/2006/main">
  <dgm:ptLst>
    <dgm:pt modelId="{1674452B-033A-460F-9639-F88FA5500E5D}" type="doc">
      <dgm:prSet loTypeId="urn:microsoft.com/office/officeart/2005/8/layout/target3" loCatId="relationship" qsTypeId="urn:microsoft.com/office/officeart/2005/8/quickstyle/3d8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BFF57BD7-E318-4121-8D3D-CC9D3F5C01B9}">
      <dgm:prSet/>
      <dgm:spPr/>
      <dgm:t>
        <a:bodyPr/>
        <a:lstStyle/>
        <a:p>
          <a:pPr rtl="0"/>
          <a:r>
            <a:rPr lang="ru-RU" b="1" dirty="0" smtClean="0"/>
            <a:t>Педагогические технологии, формы, приемы и методы</a:t>
          </a:r>
          <a:endParaRPr lang="ru-RU" b="1" dirty="0"/>
        </a:p>
      </dgm:t>
    </dgm:pt>
    <dgm:pt modelId="{56B0A048-499C-41B6-B23A-8FA5C036B02C}" type="parTrans" cxnId="{6D90474A-3618-4F04-88B9-2DFD2795A797}">
      <dgm:prSet/>
      <dgm:spPr/>
      <dgm:t>
        <a:bodyPr/>
        <a:lstStyle/>
        <a:p>
          <a:endParaRPr lang="ru-RU"/>
        </a:p>
      </dgm:t>
    </dgm:pt>
    <dgm:pt modelId="{0988A42E-8531-43D9-BC8F-9FA430EA7EB3}" type="sibTrans" cxnId="{6D90474A-3618-4F04-88B9-2DFD2795A797}">
      <dgm:prSet/>
      <dgm:spPr/>
      <dgm:t>
        <a:bodyPr/>
        <a:lstStyle/>
        <a:p>
          <a:endParaRPr lang="ru-RU"/>
        </a:p>
      </dgm:t>
    </dgm:pt>
    <dgm:pt modelId="{38D8DDF1-2EA3-4156-A53B-DCC41D9F1461}" type="pres">
      <dgm:prSet presAssocID="{1674452B-033A-460F-9639-F88FA5500E5D}" presName="Name0" presStyleCnt="0">
        <dgm:presLayoutVars>
          <dgm:chMax val="7"/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DFD2EA18-79E0-4E1B-8C2C-BDF17256BA11}" type="pres">
      <dgm:prSet presAssocID="{BFF57BD7-E318-4121-8D3D-CC9D3F5C01B9}" presName="circle1" presStyleLbl="node1" presStyleIdx="0" presStyleCnt="1"/>
      <dgm:spPr/>
      <dgm:t>
        <a:bodyPr/>
        <a:lstStyle/>
        <a:p>
          <a:endParaRPr lang="ru-RU"/>
        </a:p>
      </dgm:t>
    </dgm:pt>
    <dgm:pt modelId="{5E6AA8C8-A507-4E78-9E08-8C3BE47EE5C7}" type="pres">
      <dgm:prSet presAssocID="{BFF57BD7-E318-4121-8D3D-CC9D3F5C01B9}" presName="space" presStyleCnt="0"/>
      <dgm:spPr/>
    </dgm:pt>
    <dgm:pt modelId="{517DD509-6096-4061-BC4D-6C26D10DFFA5}" type="pres">
      <dgm:prSet presAssocID="{BFF57BD7-E318-4121-8D3D-CC9D3F5C01B9}" presName="rect1" presStyleLbl="alignAcc1" presStyleIdx="0" presStyleCnt="1"/>
      <dgm:spPr/>
      <dgm:t>
        <a:bodyPr/>
        <a:lstStyle/>
        <a:p>
          <a:endParaRPr lang="ru-RU"/>
        </a:p>
      </dgm:t>
    </dgm:pt>
    <dgm:pt modelId="{9DC8F14D-2E6C-4B5C-B8CE-F23F23E5B42E}" type="pres">
      <dgm:prSet presAssocID="{BFF57BD7-E318-4121-8D3D-CC9D3F5C01B9}" presName="rect1ParTxNoCh" presStyleLbl="alignAcc1" presStyleIdx="0" presStyleCnt="1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04E1481C-CD09-4B12-9660-559E51BCC1A6}" type="presOf" srcId="{BFF57BD7-E318-4121-8D3D-CC9D3F5C01B9}" destId="{517DD509-6096-4061-BC4D-6C26D10DFFA5}" srcOrd="0" destOrd="0" presId="urn:microsoft.com/office/officeart/2005/8/layout/target3"/>
    <dgm:cxn modelId="{FFDDFB8D-AFB1-49D5-B613-64F517E22BC0}" type="presOf" srcId="{BFF57BD7-E318-4121-8D3D-CC9D3F5C01B9}" destId="{9DC8F14D-2E6C-4B5C-B8CE-F23F23E5B42E}" srcOrd="1" destOrd="0" presId="urn:microsoft.com/office/officeart/2005/8/layout/target3"/>
    <dgm:cxn modelId="{28AF1760-559C-4513-8B9C-4D5E2825DEFE}" type="presOf" srcId="{1674452B-033A-460F-9639-F88FA5500E5D}" destId="{38D8DDF1-2EA3-4156-A53B-DCC41D9F1461}" srcOrd="0" destOrd="0" presId="urn:microsoft.com/office/officeart/2005/8/layout/target3"/>
    <dgm:cxn modelId="{6D90474A-3618-4F04-88B9-2DFD2795A797}" srcId="{1674452B-033A-460F-9639-F88FA5500E5D}" destId="{BFF57BD7-E318-4121-8D3D-CC9D3F5C01B9}" srcOrd="0" destOrd="0" parTransId="{56B0A048-499C-41B6-B23A-8FA5C036B02C}" sibTransId="{0988A42E-8531-43D9-BC8F-9FA430EA7EB3}"/>
    <dgm:cxn modelId="{84715C85-79B0-4E14-AB8B-9F7A597132AB}" type="presParOf" srcId="{38D8DDF1-2EA3-4156-A53B-DCC41D9F1461}" destId="{DFD2EA18-79E0-4E1B-8C2C-BDF17256BA11}" srcOrd="0" destOrd="0" presId="urn:microsoft.com/office/officeart/2005/8/layout/target3"/>
    <dgm:cxn modelId="{D5F31AC6-D13A-4B09-A1CA-D88E3CDE3C4A}" type="presParOf" srcId="{38D8DDF1-2EA3-4156-A53B-DCC41D9F1461}" destId="{5E6AA8C8-A507-4E78-9E08-8C3BE47EE5C7}" srcOrd="1" destOrd="0" presId="urn:microsoft.com/office/officeart/2005/8/layout/target3"/>
    <dgm:cxn modelId="{98D02E2D-00DF-4E1D-863B-F13ECCAE7C34}" type="presParOf" srcId="{38D8DDF1-2EA3-4156-A53B-DCC41D9F1461}" destId="{517DD509-6096-4061-BC4D-6C26D10DFFA5}" srcOrd="2" destOrd="0" presId="urn:microsoft.com/office/officeart/2005/8/layout/target3"/>
    <dgm:cxn modelId="{AEE21761-88DF-4E74-8A9C-09BEA1A574EE}" type="presParOf" srcId="{38D8DDF1-2EA3-4156-A53B-DCC41D9F1461}" destId="{9DC8F14D-2E6C-4B5C-B8CE-F23F23E5B42E}" srcOrd="3" destOrd="0" presId="urn:microsoft.com/office/officeart/2005/8/layout/targe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4.xml><?xml version="1.0" encoding="utf-8"?>
<dgm:dataModel xmlns:dgm="http://schemas.openxmlformats.org/drawingml/2006/diagram" xmlns:a="http://schemas.openxmlformats.org/drawingml/2006/main">
  <dgm:ptLst>
    <dgm:pt modelId="{1674452B-033A-460F-9639-F88FA5500E5D}" type="doc">
      <dgm:prSet loTypeId="urn:microsoft.com/office/officeart/2005/8/layout/target3" loCatId="relationship" qsTypeId="urn:microsoft.com/office/officeart/2005/8/quickstyle/3d8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BFF57BD7-E318-4121-8D3D-CC9D3F5C01B9}">
      <dgm:prSet/>
      <dgm:spPr/>
      <dgm:t>
        <a:bodyPr/>
        <a:lstStyle/>
        <a:p>
          <a:pPr rtl="0"/>
          <a:r>
            <a:rPr lang="ru-RU" b="1" dirty="0" smtClean="0"/>
            <a:t>Педагогические технологии, формы, приемы и методы</a:t>
          </a:r>
          <a:endParaRPr lang="ru-RU" b="1" dirty="0"/>
        </a:p>
      </dgm:t>
    </dgm:pt>
    <dgm:pt modelId="{56B0A048-499C-41B6-B23A-8FA5C036B02C}" type="parTrans" cxnId="{6D90474A-3618-4F04-88B9-2DFD2795A797}">
      <dgm:prSet/>
      <dgm:spPr/>
      <dgm:t>
        <a:bodyPr/>
        <a:lstStyle/>
        <a:p>
          <a:endParaRPr lang="ru-RU"/>
        </a:p>
      </dgm:t>
    </dgm:pt>
    <dgm:pt modelId="{0988A42E-8531-43D9-BC8F-9FA430EA7EB3}" type="sibTrans" cxnId="{6D90474A-3618-4F04-88B9-2DFD2795A797}">
      <dgm:prSet/>
      <dgm:spPr/>
      <dgm:t>
        <a:bodyPr/>
        <a:lstStyle/>
        <a:p>
          <a:endParaRPr lang="ru-RU"/>
        </a:p>
      </dgm:t>
    </dgm:pt>
    <dgm:pt modelId="{38D8DDF1-2EA3-4156-A53B-DCC41D9F1461}" type="pres">
      <dgm:prSet presAssocID="{1674452B-033A-460F-9639-F88FA5500E5D}" presName="Name0" presStyleCnt="0">
        <dgm:presLayoutVars>
          <dgm:chMax val="7"/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DFD2EA18-79E0-4E1B-8C2C-BDF17256BA11}" type="pres">
      <dgm:prSet presAssocID="{BFF57BD7-E318-4121-8D3D-CC9D3F5C01B9}" presName="circle1" presStyleLbl="node1" presStyleIdx="0" presStyleCnt="1"/>
      <dgm:spPr/>
      <dgm:t>
        <a:bodyPr/>
        <a:lstStyle/>
        <a:p>
          <a:endParaRPr lang="ru-RU"/>
        </a:p>
      </dgm:t>
    </dgm:pt>
    <dgm:pt modelId="{5E6AA8C8-A507-4E78-9E08-8C3BE47EE5C7}" type="pres">
      <dgm:prSet presAssocID="{BFF57BD7-E318-4121-8D3D-CC9D3F5C01B9}" presName="space" presStyleCnt="0"/>
      <dgm:spPr/>
    </dgm:pt>
    <dgm:pt modelId="{517DD509-6096-4061-BC4D-6C26D10DFFA5}" type="pres">
      <dgm:prSet presAssocID="{BFF57BD7-E318-4121-8D3D-CC9D3F5C01B9}" presName="rect1" presStyleLbl="alignAcc1" presStyleIdx="0" presStyleCnt="1"/>
      <dgm:spPr/>
      <dgm:t>
        <a:bodyPr/>
        <a:lstStyle/>
        <a:p>
          <a:endParaRPr lang="ru-RU"/>
        </a:p>
      </dgm:t>
    </dgm:pt>
    <dgm:pt modelId="{9DC8F14D-2E6C-4B5C-B8CE-F23F23E5B42E}" type="pres">
      <dgm:prSet presAssocID="{BFF57BD7-E318-4121-8D3D-CC9D3F5C01B9}" presName="rect1ParTxNoCh" presStyleLbl="alignAcc1" presStyleIdx="0" presStyleCnt="1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75CF6979-DD53-4560-8197-33372D856C98}" type="presOf" srcId="{1674452B-033A-460F-9639-F88FA5500E5D}" destId="{38D8DDF1-2EA3-4156-A53B-DCC41D9F1461}" srcOrd="0" destOrd="0" presId="urn:microsoft.com/office/officeart/2005/8/layout/target3"/>
    <dgm:cxn modelId="{CF4EC173-CEE6-444F-B826-FE0FC6B038D9}" type="presOf" srcId="{BFF57BD7-E318-4121-8D3D-CC9D3F5C01B9}" destId="{9DC8F14D-2E6C-4B5C-B8CE-F23F23E5B42E}" srcOrd="1" destOrd="0" presId="urn:microsoft.com/office/officeart/2005/8/layout/target3"/>
    <dgm:cxn modelId="{F0E66A95-3D82-4D0D-AA25-D07A09333E38}" type="presOf" srcId="{BFF57BD7-E318-4121-8D3D-CC9D3F5C01B9}" destId="{517DD509-6096-4061-BC4D-6C26D10DFFA5}" srcOrd="0" destOrd="0" presId="urn:microsoft.com/office/officeart/2005/8/layout/target3"/>
    <dgm:cxn modelId="{6D90474A-3618-4F04-88B9-2DFD2795A797}" srcId="{1674452B-033A-460F-9639-F88FA5500E5D}" destId="{BFF57BD7-E318-4121-8D3D-CC9D3F5C01B9}" srcOrd="0" destOrd="0" parTransId="{56B0A048-499C-41B6-B23A-8FA5C036B02C}" sibTransId="{0988A42E-8531-43D9-BC8F-9FA430EA7EB3}"/>
    <dgm:cxn modelId="{83010ED9-0460-4293-9DC4-AE3CA4F4998C}" type="presParOf" srcId="{38D8DDF1-2EA3-4156-A53B-DCC41D9F1461}" destId="{DFD2EA18-79E0-4E1B-8C2C-BDF17256BA11}" srcOrd="0" destOrd="0" presId="urn:microsoft.com/office/officeart/2005/8/layout/target3"/>
    <dgm:cxn modelId="{3D4B9FF1-0B4A-423F-8080-0C209608ED39}" type="presParOf" srcId="{38D8DDF1-2EA3-4156-A53B-DCC41D9F1461}" destId="{5E6AA8C8-A507-4E78-9E08-8C3BE47EE5C7}" srcOrd="1" destOrd="0" presId="urn:microsoft.com/office/officeart/2005/8/layout/target3"/>
    <dgm:cxn modelId="{F69CC001-56A9-426C-ABDA-75EE77C808C3}" type="presParOf" srcId="{38D8DDF1-2EA3-4156-A53B-DCC41D9F1461}" destId="{517DD509-6096-4061-BC4D-6C26D10DFFA5}" srcOrd="2" destOrd="0" presId="urn:microsoft.com/office/officeart/2005/8/layout/target3"/>
    <dgm:cxn modelId="{7B13FE44-CB5F-4363-82A2-833A80F45B27}" type="presParOf" srcId="{38D8DDF1-2EA3-4156-A53B-DCC41D9F1461}" destId="{9DC8F14D-2E6C-4B5C-B8CE-F23F23E5B42E}" srcOrd="3" destOrd="0" presId="urn:microsoft.com/office/officeart/2005/8/layout/targe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5.xml><?xml version="1.0" encoding="utf-8"?>
<dgm:dataModel xmlns:dgm="http://schemas.openxmlformats.org/drawingml/2006/diagram" xmlns:a="http://schemas.openxmlformats.org/drawingml/2006/main">
  <dgm:ptLst>
    <dgm:pt modelId="{1674452B-033A-460F-9639-F88FA5500E5D}" type="doc">
      <dgm:prSet loTypeId="urn:microsoft.com/office/officeart/2005/8/layout/target3" loCatId="relationship" qsTypeId="urn:microsoft.com/office/officeart/2005/8/quickstyle/3d8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BFF57BD7-E318-4121-8D3D-CC9D3F5C01B9}">
      <dgm:prSet/>
      <dgm:spPr/>
      <dgm:t>
        <a:bodyPr/>
        <a:lstStyle/>
        <a:p>
          <a:pPr rtl="0"/>
          <a:r>
            <a:rPr lang="ru-RU" b="1" dirty="0" smtClean="0"/>
            <a:t>Педагогические технологии, формы, приемы и методы</a:t>
          </a:r>
          <a:endParaRPr lang="ru-RU" b="1" dirty="0"/>
        </a:p>
      </dgm:t>
    </dgm:pt>
    <dgm:pt modelId="{56B0A048-499C-41B6-B23A-8FA5C036B02C}" type="parTrans" cxnId="{6D90474A-3618-4F04-88B9-2DFD2795A797}">
      <dgm:prSet/>
      <dgm:spPr/>
      <dgm:t>
        <a:bodyPr/>
        <a:lstStyle/>
        <a:p>
          <a:endParaRPr lang="ru-RU"/>
        </a:p>
      </dgm:t>
    </dgm:pt>
    <dgm:pt modelId="{0988A42E-8531-43D9-BC8F-9FA430EA7EB3}" type="sibTrans" cxnId="{6D90474A-3618-4F04-88B9-2DFD2795A797}">
      <dgm:prSet/>
      <dgm:spPr/>
      <dgm:t>
        <a:bodyPr/>
        <a:lstStyle/>
        <a:p>
          <a:endParaRPr lang="ru-RU"/>
        </a:p>
      </dgm:t>
    </dgm:pt>
    <dgm:pt modelId="{38D8DDF1-2EA3-4156-A53B-DCC41D9F1461}" type="pres">
      <dgm:prSet presAssocID="{1674452B-033A-460F-9639-F88FA5500E5D}" presName="Name0" presStyleCnt="0">
        <dgm:presLayoutVars>
          <dgm:chMax val="7"/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DFD2EA18-79E0-4E1B-8C2C-BDF17256BA11}" type="pres">
      <dgm:prSet presAssocID="{BFF57BD7-E318-4121-8D3D-CC9D3F5C01B9}" presName="circle1" presStyleLbl="node1" presStyleIdx="0" presStyleCnt="1"/>
      <dgm:spPr/>
      <dgm:t>
        <a:bodyPr/>
        <a:lstStyle/>
        <a:p>
          <a:endParaRPr lang="ru-RU"/>
        </a:p>
      </dgm:t>
    </dgm:pt>
    <dgm:pt modelId="{5E6AA8C8-A507-4E78-9E08-8C3BE47EE5C7}" type="pres">
      <dgm:prSet presAssocID="{BFF57BD7-E318-4121-8D3D-CC9D3F5C01B9}" presName="space" presStyleCnt="0"/>
      <dgm:spPr/>
    </dgm:pt>
    <dgm:pt modelId="{517DD509-6096-4061-BC4D-6C26D10DFFA5}" type="pres">
      <dgm:prSet presAssocID="{BFF57BD7-E318-4121-8D3D-CC9D3F5C01B9}" presName="rect1" presStyleLbl="alignAcc1" presStyleIdx="0" presStyleCnt="1"/>
      <dgm:spPr/>
      <dgm:t>
        <a:bodyPr/>
        <a:lstStyle/>
        <a:p>
          <a:endParaRPr lang="ru-RU"/>
        </a:p>
      </dgm:t>
    </dgm:pt>
    <dgm:pt modelId="{9DC8F14D-2E6C-4B5C-B8CE-F23F23E5B42E}" type="pres">
      <dgm:prSet presAssocID="{BFF57BD7-E318-4121-8D3D-CC9D3F5C01B9}" presName="rect1ParTxNoCh" presStyleLbl="alignAcc1" presStyleIdx="0" presStyleCnt="1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F9676024-CE0C-41E2-9C61-81F5FA260C5B}" type="presOf" srcId="{1674452B-033A-460F-9639-F88FA5500E5D}" destId="{38D8DDF1-2EA3-4156-A53B-DCC41D9F1461}" srcOrd="0" destOrd="0" presId="urn:microsoft.com/office/officeart/2005/8/layout/target3"/>
    <dgm:cxn modelId="{00E88243-E0CD-4D84-97BA-292D5B97226C}" type="presOf" srcId="{BFF57BD7-E318-4121-8D3D-CC9D3F5C01B9}" destId="{9DC8F14D-2E6C-4B5C-B8CE-F23F23E5B42E}" srcOrd="1" destOrd="0" presId="urn:microsoft.com/office/officeart/2005/8/layout/target3"/>
    <dgm:cxn modelId="{DE4108FC-411F-4964-8B2E-6203AF4CE3A1}" type="presOf" srcId="{BFF57BD7-E318-4121-8D3D-CC9D3F5C01B9}" destId="{517DD509-6096-4061-BC4D-6C26D10DFFA5}" srcOrd="0" destOrd="0" presId="urn:microsoft.com/office/officeart/2005/8/layout/target3"/>
    <dgm:cxn modelId="{6D90474A-3618-4F04-88B9-2DFD2795A797}" srcId="{1674452B-033A-460F-9639-F88FA5500E5D}" destId="{BFF57BD7-E318-4121-8D3D-CC9D3F5C01B9}" srcOrd="0" destOrd="0" parTransId="{56B0A048-499C-41B6-B23A-8FA5C036B02C}" sibTransId="{0988A42E-8531-43D9-BC8F-9FA430EA7EB3}"/>
    <dgm:cxn modelId="{524B3EF7-854C-41D0-95D6-097B304BDF4C}" type="presParOf" srcId="{38D8DDF1-2EA3-4156-A53B-DCC41D9F1461}" destId="{DFD2EA18-79E0-4E1B-8C2C-BDF17256BA11}" srcOrd="0" destOrd="0" presId="urn:microsoft.com/office/officeart/2005/8/layout/target3"/>
    <dgm:cxn modelId="{05CFE6AC-68E2-4658-9DB4-B7D1D6DBCF58}" type="presParOf" srcId="{38D8DDF1-2EA3-4156-A53B-DCC41D9F1461}" destId="{5E6AA8C8-A507-4E78-9E08-8C3BE47EE5C7}" srcOrd="1" destOrd="0" presId="urn:microsoft.com/office/officeart/2005/8/layout/target3"/>
    <dgm:cxn modelId="{32F49CFD-0FA9-429D-A450-3990C8141BA6}" type="presParOf" srcId="{38D8DDF1-2EA3-4156-A53B-DCC41D9F1461}" destId="{517DD509-6096-4061-BC4D-6C26D10DFFA5}" srcOrd="2" destOrd="0" presId="urn:microsoft.com/office/officeart/2005/8/layout/target3"/>
    <dgm:cxn modelId="{9BC1EC5A-62FA-47E0-91BA-E7D7C663E82B}" type="presParOf" srcId="{38D8DDF1-2EA3-4156-A53B-DCC41D9F1461}" destId="{9DC8F14D-2E6C-4B5C-B8CE-F23F23E5B42E}" srcOrd="3" destOrd="0" presId="urn:microsoft.com/office/officeart/2005/8/layout/targe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6.xml><?xml version="1.0" encoding="utf-8"?>
<dgm:dataModel xmlns:dgm="http://schemas.openxmlformats.org/drawingml/2006/diagram" xmlns:a="http://schemas.openxmlformats.org/drawingml/2006/main">
  <dgm:ptLst>
    <dgm:pt modelId="{1674452B-033A-460F-9639-F88FA5500E5D}" type="doc">
      <dgm:prSet loTypeId="urn:microsoft.com/office/officeart/2005/8/layout/target3" loCatId="relationship" qsTypeId="urn:microsoft.com/office/officeart/2005/8/quickstyle/3d8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BFF57BD7-E318-4121-8D3D-CC9D3F5C01B9}">
      <dgm:prSet/>
      <dgm:spPr/>
      <dgm:t>
        <a:bodyPr/>
        <a:lstStyle/>
        <a:p>
          <a:pPr rtl="0"/>
          <a:r>
            <a:rPr lang="ru-RU" b="1" dirty="0" smtClean="0"/>
            <a:t>Педагогические технологии, формы, приемы и методы</a:t>
          </a:r>
          <a:endParaRPr lang="ru-RU" b="1" dirty="0"/>
        </a:p>
      </dgm:t>
    </dgm:pt>
    <dgm:pt modelId="{56B0A048-499C-41B6-B23A-8FA5C036B02C}" type="parTrans" cxnId="{6D90474A-3618-4F04-88B9-2DFD2795A797}">
      <dgm:prSet/>
      <dgm:spPr/>
      <dgm:t>
        <a:bodyPr/>
        <a:lstStyle/>
        <a:p>
          <a:endParaRPr lang="ru-RU"/>
        </a:p>
      </dgm:t>
    </dgm:pt>
    <dgm:pt modelId="{0988A42E-8531-43D9-BC8F-9FA430EA7EB3}" type="sibTrans" cxnId="{6D90474A-3618-4F04-88B9-2DFD2795A797}">
      <dgm:prSet/>
      <dgm:spPr/>
      <dgm:t>
        <a:bodyPr/>
        <a:lstStyle/>
        <a:p>
          <a:endParaRPr lang="ru-RU"/>
        </a:p>
      </dgm:t>
    </dgm:pt>
    <dgm:pt modelId="{38D8DDF1-2EA3-4156-A53B-DCC41D9F1461}" type="pres">
      <dgm:prSet presAssocID="{1674452B-033A-460F-9639-F88FA5500E5D}" presName="Name0" presStyleCnt="0">
        <dgm:presLayoutVars>
          <dgm:chMax val="7"/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DFD2EA18-79E0-4E1B-8C2C-BDF17256BA11}" type="pres">
      <dgm:prSet presAssocID="{BFF57BD7-E318-4121-8D3D-CC9D3F5C01B9}" presName="circle1" presStyleLbl="node1" presStyleIdx="0" presStyleCnt="1"/>
      <dgm:spPr/>
      <dgm:t>
        <a:bodyPr/>
        <a:lstStyle/>
        <a:p>
          <a:endParaRPr lang="ru-RU"/>
        </a:p>
      </dgm:t>
    </dgm:pt>
    <dgm:pt modelId="{5E6AA8C8-A507-4E78-9E08-8C3BE47EE5C7}" type="pres">
      <dgm:prSet presAssocID="{BFF57BD7-E318-4121-8D3D-CC9D3F5C01B9}" presName="space" presStyleCnt="0"/>
      <dgm:spPr/>
    </dgm:pt>
    <dgm:pt modelId="{517DD509-6096-4061-BC4D-6C26D10DFFA5}" type="pres">
      <dgm:prSet presAssocID="{BFF57BD7-E318-4121-8D3D-CC9D3F5C01B9}" presName="rect1" presStyleLbl="alignAcc1" presStyleIdx="0" presStyleCnt="1"/>
      <dgm:spPr/>
      <dgm:t>
        <a:bodyPr/>
        <a:lstStyle/>
        <a:p>
          <a:endParaRPr lang="ru-RU"/>
        </a:p>
      </dgm:t>
    </dgm:pt>
    <dgm:pt modelId="{9DC8F14D-2E6C-4B5C-B8CE-F23F23E5B42E}" type="pres">
      <dgm:prSet presAssocID="{BFF57BD7-E318-4121-8D3D-CC9D3F5C01B9}" presName="rect1ParTxNoCh" presStyleLbl="alignAcc1" presStyleIdx="0" presStyleCnt="1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DDB79A71-738D-4FCC-8739-673907572443}" type="presOf" srcId="{BFF57BD7-E318-4121-8D3D-CC9D3F5C01B9}" destId="{517DD509-6096-4061-BC4D-6C26D10DFFA5}" srcOrd="0" destOrd="0" presId="urn:microsoft.com/office/officeart/2005/8/layout/target3"/>
    <dgm:cxn modelId="{C8DEEC80-4613-4375-B5C1-DD58DC361F22}" type="presOf" srcId="{BFF57BD7-E318-4121-8D3D-CC9D3F5C01B9}" destId="{9DC8F14D-2E6C-4B5C-B8CE-F23F23E5B42E}" srcOrd="1" destOrd="0" presId="urn:microsoft.com/office/officeart/2005/8/layout/target3"/>
    <dgm:cxn modelId="{3902C374-402A-44C1-969E-D425E2049DDC}" type="presOf" srcId="{1674452B-033A-460F-9639-F88FA5500E5D}" destId="{38D8DDF1-2EA3-4156-A53B-DCC41D9F1461}" srcOrd="0" destOrd="0" presId="urn:microsoft.com/office/officeart/2005/8/layout/target3"/>
    <dgm:cxn modelId="{6D90474A-3618-4F04-88B9-2DFD2795A797}" srcId="{1674452B-033A-460F-9639-F88FA5500E5D}" destId="{BFF57BD7-E318-4121-8D3D-CC9D3F5C01B9}" srcOrd="0" destOrd="0" parTransId="{56B0A048-499C-41B6-B23A-8FA5C036B02C}" sibTransId="{0988A42E-8531-43D9-BC8F-9FA430EA7EB3}"/>
    <dgm:cxn modelId="{22C483CB-23CC-4227-92FE-A118D803DE10}" type="presParOf" srcId="{38D8DDF1-2EA3-4156-A53B-DCC41D9F1461}" destId="{DFD2EA18-79E0-4E1B-8C2C-BDF17256BA11}" srcOrd="0" destOrd="0" presId="urn:microsoft.com/office/officeart/2005/8/layout/target3"/>
    <dgm:cxn modelId="{C8E7F9EB-9AAF-44CE-A3D9-C61B64B32BE0}" type="presParOf" srcId="{38D8DDF1-2EA3-4156-A53B-DCC41D9F1461}" destId="{5E6AA8C8-A507-4E78-9E08-8C3BE47EE5C7}" srcOrd="1" destOrd="0" presId="urn:microsoft.com/office/officeart/2005/8/layout/target3"/>
    <dgm:cxn modelId="{631BB617-7D72-4748-AF2E-FC0C85067838}" type="presParOf" srcId="{38D8DDF1-2EA3-4156-A53B-DCC41D9F1461}" destId="{517DD509-6096-4061-BC4D-6C26D10DFFA5}" srcOrd="2" destOrd="0" presId="urn:microsoft.com/office/officeart/2005/8/layout/target3"/>
    <dgm:cxn modelId="{10F9F1B0-5C1D-4E57-9CE5-7241E59B3564}" type="presParOf" srcId="{38D8DDF1-2EA3-4156-A53B-DCC41D9F1461}" destId="{9DC8F14D-2E6C-4B5C-B8CE-F23F23E5B42E}" srcOrd="3" destOrd="0" presId="urn:microsoft.com/office/officeart/2005/8/layout/targe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7.xml><?xml version="1.0" encoding="utf-8"?>
<dgm:dataModel xmlns:dgm="http://schemas.openxmlformats.org/drawingml/2006/diagram" xmlns:a="http://schemas.openxmlformats.org/drawingml/2006/main">
  <dgm:ptLst>
    <dgm:pt modelId="{1674452B-033A-460F-9639-F88FA5500E5D}" type="doc">
      <dgm:prSet loTypeId="urn:microsoft.com/office/officeart/2005/8/layout/target3" loCatId="relationship" qsTypeId="urn:microsoft.com/office/officeart/2005/8/quickstyle/3d8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BFF57BD7-E318-4121-8D3D-CC9D3F5C01B9}">
      <dgm:prSet/>
      <dgm:spPr/>
      <dgm:t>
        <a:bodyPr/>
        <a:lstStyle/>
        <a:p>
          <a:pPr rtl="0"/>
          <a:r>
            <a:rPr lang="ru-RU" b="1" dirty="0" smtClean="0"/>
            <a:t>Педагогические технологии, формы, приемы и методы</a:t>
          </a:r>
          <a:endParaRPr lang="ru-RU" b="1" dirty="0"/>
        </a:p>
      </dgm:t>
    </dgm:pt>
    <dgm:pt modelId="{56B0A048-499C-41B6-B23A-8FA5C036B02C}" type="parTrans" cxnId="{6D90474A-3618-4F04-88B9-2DFD2795A797}">
      <dgm:prSet/>
      <dgm:spPr/>
      <dgm:t>
        <a:bodyPr/>
        <a:lstStyle/>
        <a:p>
          <a:endParaRPr lang="ru-RU"/>
        </a:p>
      </dgm:t>
    </dgm:pt>
    <dgm:pt modelId="{0988A42E-8531-43D9-BC8F-9FA430EA7EB3}" type="sibTrans" cxnId="{6D90474A-3618-4F04-88B9-2DFD2795A797}">
      <dgm:prSet/>
      <dgm:spPr/>
      <dgm:t>
        <a:bodyPr/>
        <a:lstStyle/>
        <a:p>
          <a:endParaRPr lang="ru-RU"/>
        </a:p>
      </dgm:t>
    </dgm:pt>
    <dgm:pt modelId="{38D8DDF1-2EA3-4156-A53B-DCC41D9F1461}" type="pres">
      <dgm:prSet presAssocID="{1674452B-033A-460F-9639-F88FA5500E5D}" presName="Name0" presStyleCnt="0">
        <dgm:presLayoutVars>
          <dgm:chMax val="7"/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DFD2EA18-79E0-4E1B-8C2C-BDF17256BA11}" type="pres">
      <dgm:prSet presAssocID="{BFF57BD7-E318-4121-8D3D-CC9D3F5C01B9}" presName="circle1" presStyleLbl="node1" presStyleIdx="0" presStyleCnt="1"/>
      <dgm:spPr/>
      <dgm:t>
        <a:bodyPr/>
        <a:lstStyle/>
        <a:p>
          <a:endParaRPr lang="ru-RU"/>
        </a:p>
      </dgm:t>
    </dgm:pt>
    <dgm:pt modelId="{5E6AA8C8-A507-4E78-9E08-8C3BE47EE5C7}" type="pres">
      <dgm:prSet presAssocID="{BFF57BD7-E318-4121-8D3D-CC9D3F5C01B9}" presName="space" presStyleCnt="0"/>
      <dgm:spPr/>
    </dgm:pt>
    <dgm:pt modelId="{517DD509-6096-4061-BC4D-6C26D10DFFA5}" type="pres">
      <dgm:prSet presAssocID="{BFF57BD7-E318-4121-8D3D-CC9D3F5C01B9}" presName="rect1" presStyleLbl="alignAcc1" presStyleIdx="0" presStyleCnt="1"/>
      <dgm:spPr/>
      <dgm:t>
        <a:bodyPr/>
        <a:lstStyle/>
        <a:p>
          <a:endParaRPr lang="ru-RU"/>
        </a:p>
      </dgm:t>
    </dgm:pt>
    <dgm:pt modelId="{9DC8F14D-2E6C-4B5C-B8CE-F23F23E5B42E}" type="pres">
      <dgm:prSet presAssocID="{BFF57BD7-E318-4121-8D3D-CC9D3F5C01B9}" presName="rect1ParTxNoCh" presStyleLbl="alignAcc1" presStyleIdx="0" presStyleCnt="1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A22C8F52-D337-4B38-B6FB-C1B846D783CE}" type="presOf" srcId="{1674452B-033A-460F-9639-F88FA5500E5D}" destId="{38D8DDF1-2EA3-4156-A53B-DCC41D9F1461}" srcOrd="0" destOrd="0" presId="urn:microsoft.com/office/officeart/2005/8/layout/target3"/>
    <dgm:cxn modelId="{37EFF0EF-66BE-442F-94C4-C6487831EBFE}" type="presOf" srcId="{BFF57BD7-E318-4121-8D3D-CC9D3F5C01B9}" destId="{517DD509-6096-4061-BC4D-6C26D10DFFA5}" srcOrd="0" destOrd="0" presId="urn:microsoft.com/office/officeart/2005/8/layout/target3"/>
    <dgm:cxn modelId="{C9D78207-5F3E-46DC-B50E-ABD5F2EB421D}" type="presOf" srcId="{BFF57BD7-E318-4121-8D3D-CC9D3F5C01B9}" destId="{9DC8F14D-2E6C-4B5C-B8CE-F23F23E5B42E}" srcOrd="1" destOrd="0" presId="urn:microsoft.com/office/officeart/2005/8/layout/target3"/>
    <dgm:cxn modelId="{6D90474A-3618-4F04-88B9-2DFD2795A797}" srcId="{1674452B-033A-460F-9639-F88FA5500E5D}" destId="{BFF57BD7-E318-4121-8D3D-CC9D3F5C01B9}" srcOrd="0" destOrd="0" parTransId="{56B0A048-499C-41B6-B23A-8FA5C036B02C}" sibTransId="{0988A42E-8531-43D9-BC8F-9FA430EA7EB3}"/>
    <dgm:cxn modelId="{0C71A55D-68C9-401B-B747-6127765AFFBC}" type="presParOf" srcId="{38D8DDF1-2EA3-4156-A53B-DCC41D9F1461}" destId="{DFD2EA18-79E0-4E1B-8C2C-BDF17256BA11}" srcOrd="0" destOrd="0" presId="urn:microsoft.com/office/officeart/2005/8/layout/target3"/>
    <dgm:cxn modelId="{26F843EF-BBC3-4387-BB9D-9B3D7DB803B2}" type="presParOf" srcId="{38D8DDF1-2EA3-4156-A53B-DCC41D9F1461}" destId="{5E6AA8C8-A507-4E78-9E08-8C3BE47EE5C7}" srcOrd="1" destOrd="0" presId="urn:microsoft.com/office/officeart/2005/8/layout/target3"/>
    <dgm:cxn modelId="{1164CE08-D38A-4299-BFF7-EA0266D47470}" type="presParOf" srcId="{38D8DDF1-2EA3-4156-A53B-DCC41D9F1461}" destId="{517DD509-6096-4061-BC4D-6C26D10DFFA5}" srcOrd="2" destOrd="0" presId="urn:microsoft.com/office/officeart/2005/8/layout/target3"/>
    <dgm:cxn modelId="{4A0F8924-5C34-4741-AADF-00C290B7A11E}" type="presParOf" srcId="{38D8DDF1-2EA3-4156-A53B-DCC41D9F1461}" destId="{9DC8F14D-2E6C-4B5C-B8CE-F23F23E5B42E}" srcOrd="3" destOrd="0" presId="urn:microsoft.com/office/officeart/2005/8/layout/targe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8.xml><?xml version="1.0" encoding="utf-8"?>
<dgm:dataModel xmlns:dgm="http://schemas.openxmlformats.org/drawingml/2006/diagram" xmlns:a="http://schemas.openxmlformats.org/drawingml/2006/main">
  <dgm:ptLst>
    <dgm:pt modelId="{1674452B-033A-460F-9639-F88FA5500E5D}" type="doc">
      <dgm:prSet loTypeId="urn:microsoft.com/office/officeart/2005/8/layout/target3" loCatId="relationship" qsTypeId="urn:microsoft.com/office/officeart/2005/8/quickstyle/3d8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BFF57BD7-E318-4121-8D3D-CC9D3F5C01B9}">
      <dgm:prSet/>
      <dgm:spPr/>
      <dgm:t>
        <a:bodyPr/>
        <a:lstStyle/>
        <a:p>
          <a:pPr rtl="0"/>
          <a:r>
            <a:rPr lang="ru-RU" b="1" dirty="0" smtClean="0"/>
            <a:t>Педагогические технологии, формы, приемы и методы</a:t>
          </a:r>
          <a:endParaRPr lang="ru-RU" b="1" dirty="0"/>
        </a:p>
      </dgm:t>
    </dgm:pt>
    <dgm:pt modelId="{56B0A048-499C-41B6-B23A-8FA5C036B02C}" type="parTrans" cxnId="{6D90474A-3618-4F04-88B9-2DFD2795A797}">
      <dgm:prSet/>
      <dgm:spPr/>
      <dgm:t>
        <a:bodyPr/>
        <a:lstStyle/>
        <a:p>
          <a:endParaRPr lang="ru-RU"/>
        </a:p>
      </dgm:t>
    </dgm:pt>
    <dgm:pt modelId="{0988A42E-8531-43D9-BC8F-9FA430EA7EB3}" type="sibTrans" cxnId="{6D90474A-3618-4F04-88B9-2DFD2795A797}">
      <dgm:prSet/>
      <dgm:spPr/>
      <dgm:t>
        <a:bodyPr/>
        <a:lstStyle/>
        <a:p>
          <a:endParaRPr lang="ru-RU"/>
        </a:p>
      </dgm:t>
    </dgm:pt>
    <dgm:pt modelId="{38D8DDF1-2EA3-4156-A53B-DCC41D9F1461}" type="pres">
      <dgm:prSet presAssocID="{1674452B-033A-460F-9639-F88FA5500E5D}" presName="Name0" presStyleCnt="0">
        <dgm:presLayoutVars>
          <dgm:chMax val="7"/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DFD2EA18-79E0-4E1B-8C2C-BDF17256BA11}" type="pres">
      <dgm:prSet presAssocID="{BFF57BD7-E318-4121-8D3D-CC9D3F5C01B9}" presName="circle1" presStyleLbl="node1" presStyleIdx="0" presStyleCnt="1"/>
      <dgm:spPr/>
      <dgm:t>
        <a:bodyPr/>
        <a:lstStyle/>
        <a:p>
          <a:endParaRPr lang="ru-RU"/>
        </a:p>
      </dgm:t>
    </dgm:pt>
    <dgm:pt modelId="{5E6AA8C8-A507-4E78-9E08-8C3BE47EE5C7}" type="pres">
      <dgm:prSet presAssocID="{BFF57BD7-E318-4121-8D3D-CC9D3F5C01B9}" presName="space" presStyleCnt="0"/>
      <dgm:spPr/>
    </dgm:pt>
    <dgm:pt modelId="{517DD509-6096-4061-BC4D-6C26D10DFFA5}" type="pres">
      <dgm:prSet presAssocID="{BFF57BD7-E318-4121-8D3D-CC9D3F5C01B9}" presName="rect1" presStyleLbl="alignAcc1" presStyleIdx="0" presStyleCnt="1"/>
      <dgm:spPr/>
      <dgm:t>
        <a:bodyPr/>
        <a:lstStyle/>
        <a:p>
          <a:endParaRPr lang="ru-RU"/>
        </a:p>
      </dgm:t>
    </dgm:pt>
    <dgm:pt modelId="{9DC8F14D-2E6C-4B5C-B8CE-F23F23E5B42E}" type="pres">
      <dgm:prSet presAssocID="{BFF57BD7-E318-4121-8D3D-CC9D3F5C01B9}" presName="rect1ParTxNoCh" presStyleLbl="alignAcc1" presStyleIdx="0" presStyleCnt="1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AF825D71-0C97-4462-BDEE-4294DBB57953}" type="presOf" srcId="{BFF57BD7-E318-4121-8D3D-CC9D3F5C01B9}" destId="{9DC8F14D-2E6C-4B5C-B8CE-F23F23E5B42E}" srcOrd="1" destOrd="0" presId="urn:microsoft.com/office/officeart/2005/8/layout/target3"/>
    <dgm:cxn modelId="{446D3137-3C99-4DB0-BD16-E093E3EDF7F8}" type="presOf" srcId="{BFF57BD7-E318-4121-8D3D-CC9D3F5C01B9}" destId="{517DD509-6096-4061-BC4D-6C26D10DFFA5}" srcOrd="0" destOrd="0" presId="urn:microsoft.com/office/officeart/2005/8/layout/target3"/>
    <dgm:cxn modelId="{F2FE0B64-9B63-4199-89E0-D6395E2F2AA7}" type="presOf" srcId="{1674452B-033A-460F-9639-F88FA5500E5D}" destId="{38D8DDF1-2EA3-4156-A53B-DCC41D9F1461}" srcOrd="0" destOrd="0" presId="urn:microsoft.com/office/officeart/2005/8/layout/target3"/>
    <dgm:cxn modelId="{6D90474A-3618-4F04-88B9-2DFD2795A797}" srcId="{1674452B-033A-460F-9639-F88FA5500E5D}" destId="{BFF57BD7-E318-4121-8D3D-CC9D3F5C01B9}" srcOrd="0" destOrd="0" parTransId="{56B0A048-499C-41B6-B23A-8FA5C036B02C}" sibTransId="{0988A42E-8531-43D9-BC8F-9FA430EA7EB3}"/>
    <dgm:cxn modelId="{4B7EB0BC-E994-4D96-93EE-8E5EF1B6AA74}" type="presParOf" srcId="{38D8DDF1-2EA3-4156-A53B-DCC41D9F1461}" destId="{DFD2EA18-79E0-4E1B-8C2C-BDF17256BA11}" srcOrd="0" destOrd="0" presId="urn:microsoft.com/office/officeart/2005/8/layout/target3"/>
    <dgm:cxn modelId="{4CA779A4-78F7-4AFD-93C4-5DEFC738AE5C}" type="presParOf" srcId="{38D8DDF1-2EA3-4156-A53B-DCC41D9F1461}" destId="{5E6AA8C8-A507-4E78-9E08-8C3BE47EE5C7}" srcOrd="1" destOrd="0" presId="urn:microsoft.com/office/officeart/2005/8/layout/target3"/>
    <dgm:cxn modelId="{CA196D62-02CF-4F9B-B575-35B20F4A8825}" type="presParOf" srcId="{38D8DDF1-2EA3-4156-A53B-DCC41D9F1461}" destId="{517DD509-6096-4061-BC4D-6C26D10DFFA5}" srcOrd="2" destOrd="0" presId="urn:microsoft.com/office/officeart/2005/8/layout/target3"/>
    <dgm:cxn modelId="{3EBCB6EA-20A5-41FA-8228-22851C5096A5}" type="presParOf" srcId="{38D8DDF1-2EA3-4156-A53B-DCC41D9F1461}" destId="{9DC8F14D-2E6C-4B5C-B8CE-F23F23E5B42E}" srcOrd="3" destOrd="0" presId="urn:microsoft.com/office/officeart/2005/8/layout/targe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9.xml><?xml version="1.0" encoding="utf-8"?>
<dgm:dataModel xmlns:dgm="http://schemas.openxmlformats.org/drawingml/2006/diagram" xmlns:a="http://schemas.openxmlformats.org/drawingml/2006/main">
  <dgm:ptLst>
    <dgm:pt modelId="{1674452B-033A-460F-9639-F88FA5500E5D}" type="doc">
      <dgm:prSet loTypeId="urn:microsoft.com/office/officeart/2005/8/layout/target3" loCatId="relationship" qsTypeId="urn:microsoft.com/office/officeart/2005/8/quickstyle/3d8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BFF57BD7-E318-4121-8D3D-CC9D3F5C01B9}">
      <dgm:prSet/>
      <dgm:spPr/>
      <dgm:t>
        <a:bodyPr/>
        <a:lstStyle/>
        <a:p>
          <a:pPr rtl="0"/>
          <a:r>
            <a:rPr lang="ru-RU" b="1" dirty="0" smtClean="0"/>
            <a:t>РЕШЕНИЕ ПЕДСОВЕТА</a:t>
          </a:r>
          <a:endParaRPr lang="ru-RU" b="1" dirty="0"/>
        </a:p>
      </dgm:t>
    </dgm:pt>
    <dgm:pt modelId="{56B0A048-499C-41B6-B23A-8FA5C036B02C}" type="parTrans" cxnId="{6D90474A-3618-4F04-88B9-2DFD2795A797}">
      <dgm:prSet/>
      <dgm:spPr/>
      <dgm:t>
        <a:bodyPr/>
        <a:lstStyle/>
        <a:p>
          <a:endParaRPr lang="ru-RU"/>
        </a:p>
      </dgm:t>
    </dgm:pt>
    <dgm:pt modelId="{0988A42E-8531-43D9-BC8F-9FA430EA7EB3}" type="sibTrans" cxnId="{6D90474A-3618-4F04-88B9-2DFD2795A797}">
      <dgm:prSet/>
      <dgm:spPr/>
      <dgm:t>
        <a:bodyPr/>
        <a:lstStyle/>
        <a:p>
          <a:endParaRPr lang="ru-RU"/>
        </a:p>
      </dgm:t>
    </dgm:pt>
    <dgm:pt modelId="{38D8DDF1-2EA3-4156-A53B-DCC41D9F1461}" type="pres">
      <dgm:prSet presAssocID="{1674452B-033A-460F-9639-F88FA5500E5D}" presName="Name0" presStyleCnt="0">
        <dgm:presLayoutVars>
          <dgm:chMax val="7"/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DFD2EA18-79E0-4E1B-8C2C-BDF17256BA11}" type="pres">
      <dgm:prSet presAssocID="{BFF57BD7-E318-4121-8D3D-CC9D3F5C01B9}" presName="circle1" presStyleLbl="node1" presStyleIdx="0" presStyleCnt="1"/>
      <dgm:spPr/>
      <dgm:t>
        <a:bodyPr/>
        <a:lstStyle/>
        <a:p>
          <a:endParaRPr lang="ru-RU"/>
        </a:p>
      </dgm:t>
    </dgm:pt>
    <dgm:pt modelId="{5E6AA8C8-A507-4E78-9E08-8C3BE47EE5C7}" type="pres">
      <dgm:prSet presAssocID="{BFF57BD7-E318-4121-8D3D-CC9D3F5C01B9}" presName="space" presStyleCnt="0"/>
      <dgm:spPr/>
    </dgm:pt>
    <dgm:pt modelId="{517DD509-6096-4061-BC4D-6C26D10DFFA5}" type="pres">
      <dgm:prSet presAssocID="{BFF57BD7-E318-4121-8D3D-CC9D3F5C01B9}" presName="rect1" presStyleLbl="alignAcc1" presStyleIdx="0" presStyleCnt="1"/>
      <dgm:spPr/>
      <dgm:t>
        <a:bodyPr/>
        <a:lstStyle/>
        <a:p>
          <a:endParaRPr lang="ru-RU"/>
        </a:p>
      </dgm:t>
    </dgm:pt>
    <dgm:pt modelId="{9DC8F14D-2E6C-4B5C-B8CE-F23F23E5B42E}" type="pres">
      <dgm:prSet presAssocID="{BFF57BD7-E318-4121-8D3D-CC9D3F5C01B9}" presName="rect1ParTxNoCh" presStyleLbl="alignAcc1" presStyleIdx="0" presStyleCnt="1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1DDD23B-F5D6-4AC7-ABA6-D5E5E3947B6F}" type="presOf" srcId="{BFF57BD7-E318-4121-8D3D-CC9D3F5C01B9}" destId="{517DD509-6096-4061-BC4D-6C26D10DFFA5}" srcOrd="0" destOrd="0" presId="urn:microsoft.com/office/officeart/2005/8/layout/target3"/>
    <dgm:cxn modelId="{E5FE317D-78ED-4445-871E-0BFEB48D9166}" type="presOf" srcId="{1674452B-033A-460F-9639-F88FA5500E5D}" destId="{38D8DDF1-2EA3-4156-A53B-DCC41D9F1461}" srcOrd="0" destOrd="0" presId="urn:microsoft.com/office/officeart/2005/8/layout/target3"/>
    <dgm:cxn modelId="{84C71C75-45B2-48E5-9AE0-068FD0400B82}" type="presOf" srcId="{BFF57BD7-E318-4121-8D3D-CC9D3F5C01B9}" destId="{9DC8F14D-2E6C-4B5C-B8CE-F23F23E5B42E}" srcOrd="1" destOrd="0" presId="urn:microsoft.com/office/officeart/2005/8/layout/target3"/>
    <dgm:cxn modelId="{6D90474A-3618-4F04-88B9-2DFD2795A797}" srcId="{1674452B-033A-460F-9639-F88FA5500E5D}" destId="{BFF57BD7-E318-4121-8D3D-CC9D3F5C01B9}" srcOrd="0" destOrd="0" parTransId="{56B0A048-499C-41B6-B23A-8FA5C036B02C}" sibTransId="{0988A42E-8531-43D9-BC8F-9FA430EA7EB3}"/>
    <dgm:cxn modelId="{CA2032B5-0346-4185-9903-1340EB3349DD}" type="presParOf" srcId="{38D8DDF1-2EA3-4156-A53B-DCC41D9F1461}" destId="{DFD2EA18-79E0-4E1B-8C2C-BDF17256BA11}" srcOrd="0" destOrd="0" presId="urn:microsoft.com/office/officeart/2005/8/layout/target3"/>
    <dgm:cxn modelId="{0518D1EF-9F11-4E61-877C-1EBA40BEBEE1}" type="presParOf" srcId="{38D8DDF1-2EA3-4156-A53B-DCC41D9F1461}" destId="{5E6AA8C8-A507-4E78-9E08-8C3BE47EE5C7}" srcOrd="1" destOrd="0" presId="urn:microsoft.com/office/officeart/2005/8/layout/target3"/>
    <dgm:cxn modelId="{7DCA5961-5F81-4CAD-B494-1AAA7F3B9B82}" type="presParOf" srcId="{38D8DDF1-2EA3-4156-A53B-DCC41D9F1461}" destId="{517DD509-6096-4061-BC4D-6C26D10DFFA5}" srcOrd="2" destOrd="0" presId="urn:microsoft.com/office/officeart/2005/8/layout/target3"/>
    <dgm:cxn modelId="{A7BC3947-118A-401B-94D2-E5A16DEEFDA9}" type="presParOf" srcId="{38D8DDF1-2EA3-4156-A53B-DCC41D9F1461}" destId="{9DC8F14D-2E6C-4B5C-B8CE-F23F23E5B42E}" srcOrd="3" destOrd="0" presId="urn:microsoft.com/office/officeart/2005/8/layout/targe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0.xml><?xml version="1.0" encoding="utf-8"?>
<dgm:dataModel xmlns:dgm="http://schemas.openxmlformats.org/drawingml/2006/diagram" xmlns:a="http://schemas.openxmlformats.org/drawingml/2006/main">
  <dgm:ptLst>
    <dgm:pt modelId="{1674452B-033A-460F-9639-F88FA5500E5D}" type="doc">
      <dgm:prSet loTypeId="urn:microsoft.com/office/officeart/2005/8/layout/target3" loCatId="relationship" qsTypeId="urn:microsoft.com/office/officeart/2005/8/quickstyle/3d8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BFF57BD7-E318-4121-8D3D-CC9D3F5C01B9}">
      <dgm:prSet/>
      <dgm:spPr/>
      <dgm:t>
        <a:bodyPr/>
        <a:lstStyle/>
        <a:p>
          <a:pPr rtl="0"/>
          <a:r>
            <a:rPr lang="ru-RU" b="1" dirty="0" smtClean="0"/>
            <a:t>РЕШЕНИЕ ПЕДСОВЕТА</a:t>
          </a:r>
          <a:endParaRPr lang="ru-RU" b="1" dirty="0"/>
        </a:p>
      </dgm:t>
    </dgm:pt>
    <dgm:pt modelId="{56B0A048-499C-41B6-B23A-8FA5C036B02C}" type="parTrans" cxnId="{6D90474A-3618-4F04-88B9-2DFD2795A797}">
      <dgm:prSet/>
      <dgm:spPr/>
      <dgm:t>
        <a:bodyPr/>
        <a:lstStyle/>
        <a:p>
          <a:endParaRPr lang="ru-RU"/>
        </a:p>
      </dgm:t>
    </dgm:pt>
    <dgm:pt modelId="{0988A42E-8531-43D9-BC8F-9FA430EA7EB3}" type="sibTrans" cxnId="{6D90474A-3618-4F04-88B9-2DFD2795A797}">
      <dgm:prSet/>
      <dgm:spPr/>
      <dgm:t>
        <a:bodyPr/>
        <a:lstStyle/>
        <a:p>
          <a:endParaRPr lang="ru-RU"/>
        </a:p>
      </dgm:t>
    </dgm:pt>
    <dgm:pt modelId="{38D8DDF1-2EA3-4156-A53B-DCC41D9F1461}" type="pres">
      <dgm:prSet presAssocID="{1674452B-033A-460F-9639-F88FA5500E5D}" presName="Name0" presStyleCnt="0">
        <dgm:presLayoutVars>
          <dgm:chMax val="7"/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DFD2EA18-79E0-4E1B-8C2C-BDF17256BA11}" type="pres">
      <dgm:prSet presAssocID="{BFF57BD7-E318-4121-8D3D-CC9D3F5C01B9}" presName="circle1" presStyleLbl="node1" presStyleIdx="0" presStyleCnt="1"/>
      <dgm:spPr/>
      <dgm:t>
        <a:bodyPr/>
        <a:lstStyle/>
        <a:p>
          <a:endParaRPr lang="ru-RU"/>
        </a:p>
      </dgm:t>
    </dgm:pt>
    <dgm:pt modelId="{5E6AA8C8-A507-4E78-9E08-8C3BE47EE5C7}" type="pres">
      <dgm:prSet presAssocID="{BFF57BD7-E318-4121-8D3D-CC9D3F5C01B9}" presName="space" presStyleCnt="0"/>
      <dgm:spPr/>
    </dgm:pt>
    <dgm:pt modelId="{517DD509-6096-4061-BC4D-6C26D10DFFA5}" type="pres">
      <dgm:prSet presAssocID="{BFF57BD7-E318-4121-8D3D-CC9D3F5C01B9}" presName="rect1" presStyleLbl="alignAcc1" presStyleIdx="0" presStyleCnt="1"/>
      <dgm:spPr/>
      <dgm:t>
        <a:bodyPr/>
        <a:lstStyle/>
        <a:p>
          <a:endParaRPr lang="ru-RU"/>
        </a:p>
      </dgm:t>
    </dgm:pt>
    <dgm:pt modelId="{9DC8F14D-2E6C-4B5C-B8CE-F23F23E5B42E}" type="pres">
      <dgm:prSet presAssocID="{BFF57BD7-E318-4121-8D3D-CC9D3F5C01B9}" presName="rect1ParTxNoCh" presStyleLbl="alignAcc1" presStyleIdx="0" presStyleCnt="1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BC4313C-BAE0-44A2-92BC-5619473CFF82}" type="presOf" srcId="{1674452B-033A-460F-9639-F88FA5500E5D}" destId="{38D8DDF1-2EA3-4156-A53B-DCC41D9F1461}" srcOrd="0" destOrd="0" presId="urn:microsoft.com/office/officeart/2005/8/layout/target3"/>
    <dgm:cxn modelId="{4EA4BCC6-0EC6-42DD-A92E-1495CA5B59D4}" type="presOf" srcId="{BFF57BD7-E318-4121-8D3D-CC9D3F5C01B9}" destId="{9DC8F14D-2E6C-4B5C-B8CE-F23F23E5B42E}" srcOrd="1" destOrd="0" presId="urn:microsoft.com/office/officeart/2005/8/layout/target3"/>
    <dgm:cxn modelId="{6D90474A-3618-4F04-88B9-2DFD2795A797}" srcId="{1674452B-033A-460F-9639-F88FA5500E5D}" destId="{BFF57BD7-E318-4121-8D3D-CC9D3F5C01B9}" srcOrd="0" destOrd="0" parTransId="{56B0A048-499C-41B6-B23A-8FA5C036B02C}" sibTransId="{0988A42E-8531-43D9-BC8F-9FA430EA7EB3}"/>
    <dgm:cxn modelId="{43A4C0BB-9DB7-499D-BA13-BA00028ADC0F}" type="presOf" srcId="{BFF57BD7-E318-4121-8D3D-CC9D3F5C01B9}" destId="{517DD509-6096-4061-BC4D-6C26D10DFFA5}" srcOrd="0" destOrd="0" presId="urn:microsoft.com/office/officeart/2005/8/layout/target3"/>
    <dgm:cxn modelId="{F710302C-4AB6-4903-9C93-EFB5B3D23246}" type="presParOf" srcId="{38D8DDF1-2EA3-4156-A53B-DCC41D9F1461}" destId="{DFD2EA18-79E0-4E1B-8C2C-BDF17256BA11}" srcOrd="0" destOrd="0" presId="urn:microsoft.com/office/officeart/2005/8/layout/target3"/>
    <dgm:cxn modelId="{EC336DB4-B90B-4E24-A3C5-D3519FFF275F}" type="presParOf" srcId="{38D8DDF1-2EA3-4156-A53B-DCC41D9F1461}" destId="{5E6AA8C8-A507-4E78-9E08-8C3BE47EE5C7}" srcOrd="1" destOrd="0" presId="urn:microsoft.com/office/officeart/2005/8/layout/target3"/>
    <dgm:cxn modelId="{23225A57-7866-49E7-A287-94F2E6B3FD9B}" type="presParOf" srcId="{38D8DDF1-2EA3-4156-A53B-DCC41D9F1461}" destId="{517DD509-6096-4061-BC4D-6C26D10DFFA5}" srcOrd="2" destOrd="0" presId="urn:microsoft.com/office/officeart/2005/8/layout/target3"/>
    <dgm:cxn modelId="{42623DDE-CFFE-4DF2-ABAE-37105FEDDFF1}" type="presParOf" srcId="{38D8DDF1-2EA3-4156-A53B-DCC41D9F1461}" destId="{9DC8F14D-2E6C-4B5C-B8CE-F23F23E5B42E}" srcOrd="3" destOrd="0" presId="urn:microsoft.com/office/officeart/2005/8/layout/targe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3048521-A26B-482C-B630-C4862BAFDB6E}">
      <dsp:nvSpPr>
        <dsp:cNvPr id="0" name=""/>
        <dsp:cNvSpPr/>
      </dsp:nvSpPr>
      <dsp:spPr>
        <a:xfrm>
          <a:off x="0" y="0"/>
          <a:ext cx="5472121" cy="2458020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54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flat" dir="tl">
            <a:rot lat="0" lon="0" rev="6360000"/>
          </a:lightRig>
        </a:scene3d>
        <a:sp3d extrusionH="190500" prstMaterial="matt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99136" rIns="199136" bIns="199136" numCol="1" spcCol="1270" anchor="ctr" anchorCtr="0">
          <a:noAutofit/>
        </a:bodyPr>
        <a:lstStyle/>
        <a:p>
          <a:pPr lvl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kern="1200" dirty="0" smtClean="0"/>
            <a:t>МБОУ «СОШ № 11»</a:t>
          </a:r>
          <a:endParaRPr lang="ru-RU" sz="2800" b="1" kern="1200" dirty="0"/>
        </a:p>
      </dsp:txBody>
      <dsp:txXfrm>
        <a:off x="0" y="983208"/>
        <a:ext cx="5472121" cy="983208"/>
      </dsp:txXfrm>
    </dsp:sp>
    <dsp:sp modelId="{A5B17777-82AB-48CD-9F0B-42AC36FE79C5}">
      <dsp:nvSpPr>
        <dsp:cNvPr id="0" name=""/>
        <dsp:cNvSpPr/>
      </dsp:nvSpPr>
      <dsp:spPr>
        <a:xfrm>
          <a:off x="2326800" y="147481"/>
          <a:ext cx="818520" cy="818520"/>
        </a:xfrm>
        <a:prstGeom prst="flowChartAlternateProcess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>
          <a:noFill/>
        </a:ln>
        <a:effectLst/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C2C59CD-AF44-4115-A4A7-1A1FE8BBF797}">
      <dsp:nvSpPr>
        <dsp:cNvPr id="0" name=""/>
        <dsp:cNvSpPr/>
      </dsp:nvSpPr>
      <dsp:spPr>
        <a:xfrm>
          <a:off x="218884" y="1966416"/>
          <a:ext cx="5034352" cy="368703"/>
        </a:xfrm>
        <a:prstGeom prst="leftRightArrow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54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flat" dir="tl">
            <a:rot lat="0" lon="0" rev="6360000"/>
          </a:lightRig>
        </a:scene3d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FD2EA18-79E0-4E1B-8C2C-BDF17256BA11}">
      <dsp:nvSpPr>
        <dsp:cNvPr id="0" name=""/>
        <dsp:cNvSpPr/>
      </dsp:nvSpPr>
      <dsp:spPr>
        <a:xfrm>
          <a:off x="0" y="0"/>
          <a:ext cx="1066800" cy="1066800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54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flat" dir="tl">
            <a:rot lat="0" lon="0" rev="6360000"/>
          </a:lightRig>
        </a:scene3d>
        <a:sp3d extrusionH="190500" prstMaterial="matt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517DD509-6096-4061-BC4D-6C26D10DFFA5}">
      <dsp:nvSpPr>
        <dsp:cNvPr id="0" name=""/>
        <dsp:cNvSpPr/>
      </dsp:nvSpPr>
      <dsp:spPr>
        <a:xfrm>
          <a:off x="533399" y="0"/>
          <a:ext cx="7696200" cy="1066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54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flat" dir="tl">
            <a:rot lat="0" lon="0" rev="6360000"/>
          </a:lightRig>
        </a:scene3d>
        <a:sp3d extrusionH="190500" prstMaterial="matt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86690" tIns="186690" rIns="186690" bIns="186690" numCol="1" spcCol="1270" anchor="ctr" anchorCtr="0">
          <a:noAutofit/>
        </a:bodyPr>
        <a:lstStyle/>
        <a:p>
          <a:pPr lvl="0" algn="ctr" defTabSz="21780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900" b="1" kern="1200" dirty="0" smtClean="0"/>
            <a:t>ЦЕЛИ И ЗАДАЧИ</a:t>
          </a:r>
          <a:endParaRPr lang="ru-RU" sz="4900" b="1" kern="1200" dirty="0"/>
        </a:p>
      </dsp:txBody>
      <dsp:txXfrm>
        <a:off x="533399" y="0"/>
        <a:ext cx="7696200" cy="106680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FD2EA18-79E0-4E1B-8C2C-BDF17256BA11}">
      <dsp:nvSpPr>
        <dsp:cNvPr id="0" name=""/>
        <dsp:cNvSpPr/>
      </dsp:nvSpPr>
      <dsp:spPr>
        <a:xfrm>
          <a:off x="0" y="0"/>
          <a:ext cx="1066800" cy="1066800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54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flat" dir="tl">
            <a:rot lat="0" lon="0" rev="6360000"/>
          </a:lightRig>
        </a:scene3d>
        <a:sp3d extrusionH="190500" prstMaterial="matt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517DD509-6096-4061-BC4D-6C26D10DFFA5}">
      <dsp:nvSpPr>
        <dsp:cNvPr id="0" name=""/>
        <dsp:cNvSpPr/>
      </dsp:nvSpPr>
      <dsp:spPr>
        <a:xfrm>
          <a:off x="533399" y="0"/>
          <a:ext cx="7696200" cy="1066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54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flat" dir="tl">
            <a:rot lat="0" lon="0" rev="6360000"/>
          </a:lightRig>
        </a:scene3d>
        <a:sp3d extrusionH="190500" prstMaterial="matt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86690" tIns="186690" rIns="186690" bIns="186690" numCol="1" spcCol="1270" anchor="ctr" anchorCtr="0">
          <a:noAutofit/>
        </a:bodyPr>
        <a:lstStyle/>
        <a:p>
          <a:pPr lvl="0" algn="ctr" defTabSz="21780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900" b="1" kern="1200" dirty="0" smtClean="0"/>
            <a:t>ЦЕЛИ И ЗАДАЧИ</a:t>
          </a:r>
          <a:endParaRPr lang="ru-RU" sz="4900" b="1" kern="1200" dirty="0"/>
        </a:p>
      </dsp:txBody>
      <dsp:txXfrm>
        <a:off x="533399" y="0"/>
        <a:ext cx="7696200" cy="106680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F809ABE-37E3-4CD8-A97C-4F37C03F7A95}">
      <dsp:nvSpPr>
        <dsp:cNvPr id="0" name=""/>
        <dsp:cNvSpPr/>
      </dsp:nvSpPr>
      <dsp:spPr>
        <a:xfrm>
          <a:off x="0" y="283531"/>
          <a:ext cx="7848872" cy="4905545"/>
        </a:xfrm>
        <a:prstGeom prst="swooshArrow">
          <a:avLst>
            <a:gd name="adj1" fmla="val 25000"/>
            <a:gd name="adj2" fmla="val 25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prstMaterial="plastic"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F4518C7-C97A-4311-B542-A30B4D970D2E}">
      <dsp:nvSpPr>
        <dsp:cNvPr id="0" name=""/>
        <dsp:cNvSpPr/>
      </dsp:nvSpPr>
      <dsp:spPr>
        <a:xfrm>
          <a:off x="996806" y="3669338"/>
          <a:ext cx="204070" cy="20407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54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2BDF1CB-5114-49F9-94E2-DDFBE6A21792}">
      <dsp:nvSpPr>
        <dsp:cNvPr id="0" name=""/>
        <dsp:cNvSpPr/>
      </dsp:nvSpPr>
      <dsp:spPr>
        <a:xfrm>
          <a:off x="1098842" y="3771373"/>
          <a:ext cx="1828787" cy="1417702"/>
        </a:xfrm>
        <a:prstGeom prst="rect">
          <a:avLst/>
        </a:prstGeom>
        <a:noFill/>
        <a:ln w="9525" cap="flat" cmpd="sng" algn="ctr">
          <a:solidFill>
            <a:schemeClr val="dk1">
              <a:alpha val="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8133" tIns="0" rIns="0" bIns="0" numCol="1" spcCol="1270" anchor="t" anchorCtr="0">
          <a:noAutofit/>
        </a:bodyPr>
        <a:lstStyle/>
        <a:p>
          <a:pPr lvl="0" algn="l" defTabSz="2044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600" kern="1200" dirty="0" smtClean="0"/>
            <a:t>Кого учить? </a:t>
          </a:r>
          <a:endParaRPr lang="ru-RU" sz="4600" kern="1200" dirty="0"/>
        </a:p>
      </dsp:txBody>
      <dsp:txXfrm>
        <a:off x="1098842" y="3771373"/>
        <a:ext cx="1828787" cy="1417702"/>
      </dsp:txXfrm>
    </dsp:sp>
    <dsp:sp modelId="{61D205B7-47EC-463B-B175-29D1F7A8B8E9}">
      <dsp:nvSpPr>
        <dsp:cNvPr id="0" name=""/>
        <dsp:cNvSpPr/>
      </dsp:nvSpPr>
      <dsp:spPr>
        <a:xfrm>
          <a:off x="2798122" y="2336011"/>
          <a:ext cx="368896" cy="36889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54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04929BB-768D-4F2A-A38E-681A8D2FDB2A}">
      <dsp:nvSpPr>
        <dsp:cNvPr id="0" name=""/>
        <dsp:cNvSpPr/>
      </dsp:nvSpPr>
      <dsp:spPr>
        <a:xfrm>
          <a:off x="2982571" y="2520460"/>
          <a:ext cx="1883729" cy="2668616"/>
        </a:xfrm>
        <a:prstGeom prst="rect">
          <a:avLst/>
        </a:prstGeom>
        <a:noFill/>
        <a:ln w="9525" cap="flat" cmpd="sng" algn="ctr">
          <a:solidFill>
            <a:schemeClr val="dk1">
              <a:alpha val="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5471" tIns="0" rIns="0" bIns="0" numCol="1" spcCol="1270" anchor="t" anchorCtr="0">
          <a:noAutofit/>
        </a:bodyPr>
        <a:lstStyle/>
        <a:p>
          <a:pPr lvl="0" algn="l" defTabSz="2044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600" kern="1200" dirty="0" smtClean="0"/>
            <a:t>Чему учить?</a:t>
          </a:r>
          <a:endParaRPr lang="ru-RU" sz="4600" kern="1200" dirty="0"/>
        </a:p>
      </dsp:txBody>
      <dsp:txXfrm>
        <a:off x="2982571" y="2520460"/>
        <a:ext cx="1883729" cy="2668616"/>
      </dsp:txXfrm>
    </dsp:sp>
    <dsp:sp modelId="{A3681F84-E87C-4E4E-BC28-B139FFF17B3D}">
      <dsp:nvSpPr>
        <dsp:cNvPr id="0" name=""/>
        <dsp:cNvSpPr/>
      </dsp:nvSpPr>
      <dsp:spPr>
        <a:xfrm>
          <a:off x="4964411" y="1524634"/>
          <a:ext cx="510176" cy="51017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54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3CD3F59-77BB-413D-ABF6-B9E8B026DDA2}">
      <dsp:nvSpPr>
        <dsp:cNvPr id="0" name=""/>
        <dsp:cNvSpPr/>
      </dsp:nvSpPr>
      <dsp:spPr>
        <a:xfrm>
          <a:off x="5219499" y="1779722"/>
          <a:ext cx="1883729" cy="3409353"/>
        </a:xfrm>
        <a:prstGeom prst="rect">
          <a:avLst/>
        </a:prstGeom>
        <a:noFill/>
        <a:ln w="9525" cap="flat" cmpd="sng" algn="ctr">
          <a:solidFill>
            <a:schemeClr val="dk1">
              <a:alpha val="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0332" tIns="0" rIns="0" bIns="0" numCol="1" spcCol="1270" anchor="t" anchorCtr="0">
          <a:noAutofit/>
        </a:bodyPr>
        <a:lstStyle/>
        <a:p>
          <a:pPr lvl="0" algn="l" defTabSz="2044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600" kern="1200" dirty="0" smtClean="0"/>
            <a:t> Как учить?</a:t>
          </a:r>
          <a:endParaRPr lang="ru-RU" sz="4600" kern="1200" dirty="0"/>
        </a:p>
      </dsp:txBody>
      <dsp:txXfrm>
        <a:off x="5219499" y="1779722"/>
        <a:ext cx="1883729" cy="3409353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FD2EA18-79E0-4E1B-8C2C-BDF17256BA11}">
      <dsp:nvSpPr>
        <dsp:cNvPr id="0" name=""/>
        <dsp:cNvSpPr/>
      </dsp:nvSpPr>
      <dsp:spPr>
        <a:xfrm>
          <a:off x="0" y="0"/>
          <a:ext cx="1066800" cy="1066800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54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flat" dir="tl">
            <a:rot lat="0" lon="0" rev="6360000"/>
          </a:lightRig>
        </a:scene3d>
        <a:sp3d extrusionH="190500" prstMaterial="matt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517DD509-6096-4061-BC4D-6C26D10DFFA5}">
      <dsp:nvSpPr>
        <dsp:cNvPr id="0" name=""/>
        <dsp:cNvSpPr/>
      </dsp:nvSpPr>
      <dsp:spPr>
        <a:xfrm>
          <a:off x="533399" y="0"/>
          <a:ext cx="7696200" cy="1066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54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flat" dir="tl">
            <a:rot lat="0" lon="0" rev="6360000"/>
          </a:lightRig>
        </a:scene3d>
        <a:sp3d extrusionH="190500" prstMaterial="matt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86690" tIns="186690" rIns="186690" bIns="186690" numCol="1" spcCol="1270" anchor="ctr" anchorCtr="0">
          <a:noAutofit/>
        </a:bodyPr>
        <a:lstStyle/>
        <a:p>
          <a:pPr lvl="0" algn="ctr" defTabSz="21780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900" b="1" kern="1200" dirty="0" smtClean="0"/>
            <a:t>План</a:t>
          </a:r>
          <a:endParaRPr lang="ru-RU" sz="4900" b="1" kern="1200" dirty="0"/>
        </a:p>
      </dsp:txBody>
      <dsp:txXfrm>
        <a:off x="533399" y="0"/>
        <a:ext cx="7696200" cy="1066800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FD2EA18-79E0-4E1B-8C2C-BDF17256BA11}">
      <dsp:nvSpPr>
        <dsp:cNvPr id="0" name=""/>
        <dsp:cNvSpPr/>
      </dsp:nvSpPr>
      <dsp:spPr>
        <a:xfrm>
          <a:off x="0" y="0"/>
          <a:ext cx="1066800" cy="1066800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54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flat" dir="tl">
            <a:rot lat="0" lon="0" rev="6360000"/>
          </a:lightRig>
        </a:scene3d>
        <a:sp3d extrusionH="190500" prstMaterial="matt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517DD509-6096-4061-BC4D-6C26D10DFFA5}">
      <dsp:nvSpPr>
        <dsp:cNvPr id="0" name=""/>
        <dsp:cNvSpPr/>
      </dsp:nvSpPr>
      <dsp:spPr>
        <a:xfrm>
          <a:off x="533399" y="0"/>
          <a:ext cx="7696200" cy="1066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54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flat" dir="tl">
            <a:rot lat="0" lon="0" rev="6360000"/>
          </a:lightRig>
        </a:scene3d>
        <a:sp3d extrusionH="190500" prstMaterial="matt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lvl="0" algn="ctr" defTabSz="1511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400" b="1" kern="1200" dirty="0" smtClean="0"/>
            <a:t>Особенности неуспевающих учащихся</a:t>
          </a:r>
          <a:endParaRPr lang="ru-RU" sz="3400" b="1" kern="1200" dirty="0"/>
        </a:p>
      </dsp:txBody>
      <dsp:txXfrm>
        <a:off x="533399" y="0"/>
        <a:ext cx="7696200" cy="1066800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FD2EA18-79E0-4E1B-8C2C-BDF17256BA11}">
      <dsp:nvSpPr>
        <dsp:cNvPr id="0" name=""/>
        <dsp:cNvSpPr/>
      </dsp:nvSpPr>
      <dsp:spPr>
        <a:xfrm>
          <a:off x="0" y="0"/>
          <a:ext cx="1066800" cy="1066800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54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flat" dir="tl">
            <a:rot lat="0" lon="0" rev="6360000"/>
          </a:lightRig>
        </a:scene3d>
        <a:sp3d extrusionH="190500" prstMaterial="matt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517DD509-6096-4061-BC4D-6C26D10DFFA5}">
      <dsp:nvSpPr>
        <dsp:cNvPr id="0" name=""/>
        <dsp:cNvSpPr/>
      </dsp:nvSpPr>
      <dsp:spPr>
        <a:xfrm>
          <a:off x="533399" y="0"/>
          <a:ext cx="7696200" cy="1066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54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flat" dir="tl">
            <a:rot lat="0" lon="0" rev="6360000"/>
          </a:lightRig>
        </a:scene3d>
        <a:sp3d extrusionH="190500" prstMaterial="matt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86690" tIns="186690" rIns="186690" bIns="186690" numCol="1" spcCol="1270" anchor="ctr" anchorCtr="0">
          <a:noAutofit/>
        </a:bodyPr>
        <a:lstStyle/>
        <a:p>
          <a:pPr lvl="0" algn="ctr" defTabSz="21780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900" b="1" kern="1200" dirty="0" smtClean="0"/>
            <a:t>Признаки</a:t>
          </a:r>
          <a:endParaRPr lang="ru-RU" sz="4900" b="1" kern="1200" dirty="0"/>
        </a:p>
      </dsp:txBody>
      <dsp:txXfrm>
        <a:off x="533399" y="0"/>
        <a:ext cx="7696200" cy="1066800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FD2EA18-79E0-4E1B-8C2C-BDF17256BA11}">
      <dsp:nvSpPr>
        <dsp:cNvPr id="0" name=""/>
        <dsp:cNvSpPr/>
      </dsp:nvSpPr>
      <dsp:spPr>
        <a:xfrm>
          <a:off x="0" y="0"/>
          <a:ext cx="1066800" cy="1066800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54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flat" dir="tl">
            <a:rot lat="0" lon="0" rev="6360000"/>
          </a:lightRig>
        </a:scene3d>
        <a:sp3d extrusionH="190500" prstMaterial="matt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517DD509-6096-4061-BC4D-6C26D10DFFA5}">
      <dsp:nvSpPr>
        <dsp:cNvPr id="0" name=""/>
        <dsp:cNvSpPr/>
      </dsp:nvSpPr>
      <dsp:spPr>
        <a:xfrm>
          <a:off x="533399" y="0"/>
          <a:ext cx="7696200" cy="1066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54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flat" dir="tl">
            <a:rot lat="0" lon="0" rev="6360000"/>
          </a:lightRig>
        </a:scene3d>
        <a:sp3d extrusionH="190500" prstMaterial="matt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86690" tIns="186690" rIns="186690" bIns="186690" numCol="1" spcCol="1270" anchor="ctr" anchorCtr="0">
          <a:noAutofit/>
        </a:bodyPr>
        <a:lstStyle/>
        <a:p>
          <a:pPr lvl="0" algn="ctr" defTabSz="21780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900" b="1" kern="1200" dirty="0" smtClean="0"/>
            <a:t>Признаки</a:t>
          </a:r>
          <a:endParaRPr lang="ru-RU" sz="4900" b="1" kern="1200" dirty="0"/>
        </a:p>
      </dsp:txBody>
      <dsp:txXfrm>
        <a:off x="533399" y="0"/>
        <a:ext cx="7696200" cy="1066800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FD2EA18-79E0-4E1B-8C2C-BDF17256BA11}">
      <dsp:nvSpPr>
        <dsp:cNvPr id="0" name=""/>
        <dsp:cNvSpPr/>
      </dsp:nvSpPr>
      <dsp:spPr>
        <a:xfrm>
          <a:off x="0" y="0"/>
          <a:ext cx="1066800" cy="1066800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54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flat" dir="tl">
            <a:rot lat="0" lon="0" rev="6360000"/>
          </a:lightRig>
        </a:scene3d>
        <a:sp3d extrusionH="190500" prstMaterial="matt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517DD509-6096-4061-BC4D-6C26D10DFFA5}">
      <dsp:nvSpPr>
        <dsp:cNvPr id="0" name=""/>
        <dsp:cNvSpPr/>
      </dsp:nvSpPr>
      <dsp:spPr>
        <a:xfrm>
          <a:off x="533399" y="0"/>
          <a:ext cx="7696200" cy="1066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54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flat" dir="tl">
            <a:rot lat="0" lon="0" rev="6360000"/>
          </a:lightRig>
        </a:scene3d>
        <a:sp3d extrusionH="190500" prstMaterial="matt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86690" tIns="186690" rIns="186690" bIns="186690" numCol="1" spcCol="1270" anchor="ctr" anchorCtr="0">
          <a:noAutofit/>
        </a:bodyPr>
        <a:lstStyle/>
        <a:p>
          <a:pPr lvl="0" algn="ctr" defTabSz="21780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900" b="1" kern="1200" dirty="0" smtClean="0"/>
            <a:t>Признаки</a:t>
          </a:r>
          <a:endParaRPr lang="ru-RU" sz="4900" b="1" kern="1200" dirty="0"/>
        </a:p>
      </dsp:txBody>
      <dsp:txXfrm>
        <a:off x="533399" y="0"/>
        <a:ext cx="7696200" cy="1066800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FD2EA18-79E0-4E1B-8C2C-BDF17256BA11}">
      <dsp:nvSpPr>
        <dsp:cNvPr id="0" name=""/>
        <dsp:cNvSpPr/>
      </dsp:nvSpPr>
      <dsp:spPr>
        <a:xfrm>
          <a:off x="0" y="0"/>
          <a:ext cx="1066800" cy="1066800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54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flat" dir="tl">
            <a:rot lat="0" lon="0" rev="6360000"/>
          </a:lightRig>
        </a:scene3d>
        <a:sp3d extrusionH="190500" prstMaterial="matt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517DD509-6096-4061-BC4D-6C26D10DFFA5}">
      <dsp:nvSpPr>
        <dsp:cNvPr id="0" name=""/>
        <dsp:cNvSpPr/>
      </dsp:nvSpPr>
      <dsp:spPr>
        <a:xfrm>
          <a:off x="533399" y="0"/>
          <a:ext cx="7696200" cy="1066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54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flat" dir="tl">
            <a:rot lat="0" lon="0" rev="6360000"/>
          </a:lightRig>
        </a:scene3d>
        <a:sp3d extrusionH="190500" prstMaterial="matt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86690" tIns="186690" rIns="186690" bIns="186690" numCol="1" spcCol="1270" anchor="ctr" anchorCtr="0">
          <a:noAutofit/>
        </a:bodyPr>
        <a:lstStyle/>
        <a:p>
          <a:pPr lvl="0" algn="ctr" defTabSz="21780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900" b="1" kern="1200" dirty="0" smtClean="0"/>
            <a:t>Признаки</a:t>
          </a:r>
          <a:endParaRPr lang="ru-RU" sz="4900" b="1" kern="1200" dirty="0"/>
        </a:p>
      </dsp:txBody>
      <dsp:txXfrm>
        <a:off x="533399" y="0"/>
        <a:ext cx="7696200" cy="1066800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FD2EA18-79E0-4E1B-8C2C-BDF17256BA11}">
      <dsp:nvSpPr>
        <dsp:cNvPr id="0" name=""/>
        <dsp:cNvSpPr/>
      </dsp:nvSpPr>
      <dsp:spPr>
        <a:xfrm>
          <a:off x="0" y="0"/>
          <a:ext cx="1066800" cy="1066800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54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flat" dir="tl">
            <a:rot lat="0" lon="0" rev="6360000"/>
          </a:lightRig>
        </a:scene3d>
        <a:sp3d extrusionH="190500" prstMaterial="matt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517DD509-6096-4061-BC4D-6C26D10DFFA5}">
      <dsp:nvSpPr>
        <dsp:cNvPr id="0" name=""/>
        <dsp:cNvSpPr/>
      </dsp:nvSpPr>
      <dsp:spPr>
        <a:xfrm>
          <a:off x="533399" y="0"/>
          <a:ext cx="7696200" cy="1066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54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flat" dir="tl">
            <a:rot lat="0" lon="0" rev="6360000"/>
          </a:lightRig>
        </a:scene3d>
        <a:sp3d extrusionH="190500" prstMaterial="matt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86690" tIns="186690" rIns="186690" bIns="186690" numCol="1" spcCol="1270" anchor="ctr" anchorCtr="0">
          <a:noAutofit/>
        </a:bodyPr>
        <a:lstStyle/>
        <a:p>
          <a:pPr lvl="0" algn="ctr" defTabSz="21780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900" b="1" kern="1200" dirty="0" smtClean="0"/>
            <a:t>Признаки</a:t>
          </a:r>
          <a:endParaRPr lang="ru-RU" sz="4900" b="1" kern="1200" dirty="0"/>
        </a:p>
      </dsp:txBody>
      <dsp:txXfrm>
        <a:off x="533399" y="0"/>
        <a:ext cx="7696200" cy="1066800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AB58DA0-A186-4C76-9147-08B6CC3D2AB3}">
      <dsp:nvSpPr>
        <dsp:cNvPr id="0" name=""/>
        <dsp:cNvSpPr/>
      </dsp:nvSpPr>
      <dsp:spPr>
        <a:xfrm>
          <a:off x="779755" y="2984"/>
          <a:ext cx="2059189" cy="102959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54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7625" tIns="31750" rIns="47625" bIns="31750" numCol="1" spcCol="1270" anchor="ctr" anchorCtr="0">
          <a:noAutofit/>
        </a:bodyPr>
        <a:lstStyle/>
        <a:p>
          <a:pPr lvl="0" algn="ctr" defTabSz="11112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500" b="1" kern="1200" dirty="0" smtClean="0"/>
            <a:t>ВНУТРЕННИЕ </a:t>
          </a:r>
          <a:endParaRPr lang="ru-RU" sz="2500" kern="1200" dirty="0"/>
        </a:p>
      </dsp:txBody>
      <dsp:txXfrm>
        <a:off x="809911" y="33140"/>
        <a:ext cx="1998877" cy="969282"/>
      </dsp:txXfrm>
    </dsp:sp>
    <dsp:sp modelId="{BF8B24C7-499C-4C12-9303-2DE896723403}">
      <dsp:nvSpPr>
        <dsp:cNvPr id="0" name=""/>
        <dsp:cNvSpPr/>
      </dsp:nvSpPr>
      <dsp:spPr>
        <a:xfrm>
          <a:off x="985674" y="1032579"/>
          <a:ext cx="205918" cy="77219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72196"/>
              </a:lnTo>
              <a:lnTo>
                <a:pt x="205918" y="772196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D78C0DD-33FB-4C31-8301-0FAEA6065D01}">
      <dsp:nvSpPr>
        <dsp:cNvPr id="0" name=""/>
        <dsp:cNvSpPr/>
      </dsp:nvSpPr>
      <dsp:spPr>
        <a:xfrm>
          <a:off x="1191593" y="1289977"/>
          <a:ext cx="1647351" cy="102959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/>
            <a:t>Недостатки биологического развития</a:t>
          </a:r>
          <a:endParaRPr lang="ru-RU" sz="1600" b="0" kern="1200" dirty="0"/>
        </a:p>
      </dsp:txBody>
      <dsp:txXfrm>
        <a:off x="1221749" y="1320133"/>
        <a:ext cx="1587039" cy="969282"/>
      </dsp:txXfrm>
    </dsp:sp>
    <dsp:sp modelId="{CB80B04B-A141-4140-BDF6-20496D45D265}">
      <dsp:nvSpPr>
        <dsp:cNvPr id="0" name=""/>
        <dsp:cNvSpPr/>
      </dsp:nvSpPr>
      <dsp:spPr>
        <a:xfrm>
          <a:off x="985674" y="1032579"/>
          <a:ext cx="205918" cy="205918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059189"/>
              </a:lnTo>
              <a:lnTo>
                <a:pt x="205918" y="2059189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2667B81-537F-4AD1-819E-445CF01B4110}">
      <dsp:nvSpPr>
        <dsp:cNvPr id="0" name=""/>
        <dsp:cNvSpPr/>
      </dsp:nvSpPr>
      <dsp:spPr>
        <a:xfrm>
          <a:off x="1191593" y="2576971"/>
          <a:ext cx="1647351" cy="102959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/>
            <a:t>Недостатки психического развития личности</a:t>
          </a:r>
          <a:endParaRPr lang="ru-RU" sz="1600" kern="1200" dirty="0"/>
        </a:p>
      </dsp:txBody>
      <dsp:txXfrm>
        <a:off x="1221749" y="2607127"/>
        <a:ext cx="1587039" cy="969282"/>
      </dsp:txXfrm>
    </dsp:sp>
    <dsp:sp modelId="{3733EF13-1FBB-4844-84C8-1F317250EEED}">
      <dsp:nvSpPr>
        <dsp:cNvPr id="0" name=""/>
        <dsp:cNvSpPr/>
      </dsp:nvSpPr>
      <dsp:spPr>
        <a:xfrm>
          <a:off x="985674" y="1032579"/>
          <a:ext cx="205918" cy="334618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346183"/>
              </a:lnTo>
              <a:lnTo>
                <a:pt x="205918" y="3346183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49837B9-B7A9-49AA-815C-D2D03700FBAC}">
      <dsp:nvSpPr>
        <dsp:cNvPr id="0" name=""/>
        <dsp:cNvSpPr/>
      </dsp:nvSpPr>
      <dsp:spPr>
        <a:xfrm>
          <a:off x="1191593" y="3863964"/>
          <a:ext cx="1647351" cy="102959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/>
            <a:t>Недостатки воспитанности личности</a:t>
          </a:r>
          <a:endParaRPr lang="ru-RU" sz="1600" kern="1200" dirty="0"/>
        </a:p>
      </dsp:txBody>
      <dsp:txXfrm>
        <a:off x="1221749" y="3894120"/>
        <a:ext cx="1587039" cy="969282"/>
      </dsp:txXfrm>
    </dsp:sp>
    <dsp:sp modelId="{3CEF85A3-FAC2-4B8B-A87F-7CF4B9D750CE}">
      <dsp:nvSpPr>
        <dsp:cNvPr id="0" name=""/>
        <dsp:cNvSpPr/>
      </dsp:nvSpPr>
      <dsp:spPr>
        <a:xfrm>
          <a:off x="3353742" y="2984"/>
          <a:ext cx="2059189" cy="102959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54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7625" tIns="31750" rIns="47625" bIns="31750" numCol="1" spcCol="1270" anchor="ctr" anchorCtr="0">
          <a:noAutofit/>
        </a:bodyPr>
        <a:lstStyle/>
        <a:p>
          <a:pPr lvl="0" algn="ctr" defTabSz="11112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500" b="1" kern="1200" dirty="0" smtClean="0"/>
            <a:t>ВНЕШНИЕ </a:t>
          </a:r>
          <a:endParaRPr lang="ru-RU" sz="2500" kern="1200" dirty="0"/>
        </a:p>
      </dsp:txBody>
      <dsp:txXfrm>
        <a:off x="3383898" y="33140"/>
        <a:ext cx="1998877" cy="969282"/>
      </dsp:txXfrm>
    </dsp:sp>
    <dsp:sp modelId="{1622A2DF-FBF4-440B-AE23-0BE5F118773C}">
      <dsp:nvSpPr>
        <dsp:cNvPr id="0" name=""/>
        <dsp:cNvSpPr/>
      </dsp:nvSpPr>
      <dsp:spPr>
        <a:xfrm>
          <a:off x="3559661" y="1032579"/>
          <a:ext cx="205918" cy="77219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72196"/>
              </a:lnTo>
              <a:lnTo>
                <a:pt x="205918" y="772196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62F0F7C-8492-4ECD-AAF8-9FDF1F816772}">
      <dsp:nvSpPr>
        <dsp:cNvPr id="0" name=""/>
        <dsp:cNvSpPr/>
      </dsp:nvSpPr>
      <dsp:spPr>
        <a:xfrm>
          <a:off x="3765580" y="1289977"/>
          <a:ext cx="1647351" cy="102959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/>
            <a:t>Недостатки образования личности</a:t>
          </a:r>
          <a:endParaRPr lang="ru-RU" sz="1600" kern="1200" dirty="0"/>
        </a:p>
      </dsp:txBody>
      <dsp:txXfrm>
        <a:off x="3795736" y="1320133"/>
        <a:ext cx="1587039" cy="969282"/>
      </dsp:txXfrm>
    </dsp:sp>
    <dsp:sp modelId="{CBEF8D1F-8A9A-40CB-8540-1AD0053562F2}">
      <dsp:nvSpPr>
        <dsp:cNvPr id="0" name=""/>
        <dsp:cNvSpPr/>
      </dsp:nvSpPr>
      <dsp:spPr>
        <a:xfrm>
          <a:off x="3559661" y="1032579"/>
          <a:ext cx="205918" cy="205918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059189"/>
              </a:lnTo>
              <a:lnTo>
                <a:pt x="205918" y="2059189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709866F-C391-47B5-BA32-EAA7D3A12D86}">
      <dsp:nvSpPr>
        <dsp:cNvPr id="0" name=""/>
        <dsp:cNvSpPr/>
      </dsp:nvSpPr>
      <dsp:spPr>
        <a:xfrm>
          <a:off x="3765580" y="2576971"/>
          <a:ext cx="1647351" cy="102959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/>
            <a:t>Недостатки опыта влияний школы</a:t>
          </a:r>
          <a:endParaRPr lang="ru-RU" sz="1600" kern="1200" dirty="0"/>
        </a:p>
      </dsp:txBody>
      <dsp:txXfrm>
        <a:off x="3795736" y="2607127"/>
        <a:ext cx="1587039" cy="969282"/>
      </dsp:txXfrm>
    </dsp:sp>
    <dsp:sp modelId="{7E8B6DD9-A47C-4091-8446-C1F6CCB2C6C6}">
      <dsp:nvSpPr>
        <dsp:cNvPr id="0" name=""/>
        <dsp:cNvSpPr/>
      </dsp:nvSpPr>
      <dsp:spPr>
        <a:xfrm>
          <a:off x="3559661" y="1032579"/>
          <a:ext cx="205918" cy="334618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346183"/>
              </a:lnTo>
              <a:lnTo>
                <a:pt x="205918" y="3346183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7589405-E8EE-45E1-B280-60B2D270D858}">
      <dsp:nvSpPr>
        <dsp:cNvPr id="0" name=""/>
        <dsp:cNvSpPr/>
      </dsp:nvSpPr>
      <dsp:spPr>
        <a:xfrm>
          <a:off x="3765580" y="3863964"/>
          <a:ext cx="1647351" cy="102959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/>
            <a:t>Недостатки влияний внешкольной  среды</a:t>
          </a:r>
          <a:endParaRPr lang="ru-RU" sz="1600" kern="1200" dirty="0"/>
        </a:p>
      </dsp:txBody>
      <dsp:txXfrm>
        <a:off x="3795736" y="3894120"/>
        <a:ext cx="1587039" cy="969282"/>
      </dsp:txXfrm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FD2EA18-79E0-4E1B-8C2C-BDF17256BA11}">
      <dsp:nvSpPr>
        <dsp:cNvPr id="0" name=""/>
        <dsp:cNvSpPr/>
      </dsp:nvSpPr>
      <dsp:spPr>
        <a:xfrm>
          <a:off x="0" y="0"/>
          <a:ext cx="936104" cy="936104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54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flat" dir="tl">
            <a:rot lat="0" lon="0" rev="6360000"/>
          </a:lightRig>
        </a:scene3d>
        <a:sp3d extrusionH="190500" prstMaterial="matt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517DD509-6096-4061-BC4D-6C26D10DFFA5}">
      <dsp:nvSpPr>
        <dsp:cNvPr id="0" name=""/>
        <dsp:cNvSpPr/>
      </dsp:nvSpPr>
      <dsp:spPr>
        <a:xfrm>
          <a:off x="468052" y="0"/>
          <a:ext cx="7416316" cy="936104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54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flat" dir="tl">
            <a:rot lat="0" lon="0" rev="6360000"/>
          </a:lightRig>
        </a:scene3d>
        <a:sp3d extrusionH="190500" prstMaterial="matt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63830" tIns="163830" rIns="163830" bIns="163830" numCol="1" spcCol="1270" anchor="ctr" anchorCtr="0">
          <a:noAutofit/>
        </a:bodyPr>
        <a:lstStyle/>
        <a:p>
          <a:pPr lvl="0" algn="ctr" defTabSz="19113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300" b="1" kern="1200" dirty="0" smtClean="0"/>
            <a:t>Причины</a:t>
          </a:r>
          <a:endParaRPr lang="ru-RU" sz="4300" b="1" kern="1200" dirty="0"/>
        </a:p>
      </dsp:txBody>
      <dsp:txXfrm>
        <a:off x="468052" y="0"/>
        <a:ext cx="7416316" cy="936104"/>
      </dsp:txXfrm>
    </dsp:sp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FD2EA18-79E0-4E1B-8C2C-BDF17256BA11}">
      <dsp:nvSpPr>
        <dsp:cNvPr id="0" name=""/>
        <dsp:cNvSpPr/>
      </dsp:nvSpPr>
      <dsp:spPr>
        <a:xfrm>
          <a:off x="0" y="0"/>
          <a:ext cx="1066800" cy="1066800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54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flat" dir="tl">
            <a:rot lat="0" lon="0" rev="6360000"/>
          </a:lightRig>
        </a:scene3d>
        <a:sp3d extrusionH="190500" prstMaterial="matt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517DD509-6096-4061-BC4D-6C26D10DFFA5}">
      <dsp:nvSpPr>
        <dsp:cNvPr id="0" name=""/>
        <dsp:cNvSpPr/>
      </dsp:nvSpPr>
      <dsp:spPr>
        <a:xfrm>
          <a:off x="533399" y="0"/>
          <a:ext cx="7696200" cy="1066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54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flat" dir="tl">
            <a:rot lat="0" lon="0" rev="6360000"/>
          </a:lightRig>
        </a:scene3d>
        <a:sp3d extrusionH="190500" prstMaterial="matt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86690" tIns="186690" rIns="186690" bIns="186690" numCol="1" spcCol="1270" anchor="ctr" anchorCtr="0">
          <a:noAutofit/>
        </a:bodyPr>
        <a:lstStyle/>
        <a:p>
          <a:pPr lvl="0" algn="ctr" defTabSz="21780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900" b="1" kern="1200" dirty="0" smtClean="0"/>
            <a:t>Чему учить?</a:t>
          </a:r>
          <a:endParaRPr lang="ru-RU" sz="4900" b="1" kern="1200" dirty="0"/>
        </a:p>
      </dsp:txBody>
      <dsp:txXfrm>
        <a:off x="533399" y="0"/>
        <a:ext cx="7696200" cy="1066800"/>
      </dsp:txXfrm>
    </dsp:sp>
  </dsp:spTree>
</dsp:drawing>
</file>

<file path=ppt/diagrams/drawing1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FD2EA18-79E0-4E1B-8C2C-BDF17256BA11}">
      <dsp:nvSpPr>
        <dsp:cNvPr id="0" name=""/>
        <dsp:cNvSpPr/>
      </dsp:nvSpPr>
      <dsp:spPr>
        <a:xfrm>
          <a:off x="0" y="0"/>
          <a:ext cx="1066800" cy="1066800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54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flat" dir="tl">
            <a:rot lat="0" lon="0" rev="6360000"/>
          </a:lightRig>
        </a:scene3d>
        <a:sp3d extrusionH="190500" prstMaterial="matt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517DD509-6096-4061-BC4D-6C26D10DFFA5}">
      <dsp:nvSpPr>
        <dsp:cNvPr id="0" name=""/>
        <dsp:cNvSpPr/>
      </dsp:nvSpPr>
      <dsp:spPr>
        <a:xfrm>
          <a:off x="533399" y="0"/>
          <a:ext cx="7696200" cy="1066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54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flat" dir="tl">
            <a:rot lat="0" lon="0" rev="6360000"/>
          </a:lightRig>
        </a:scene3d>
        <a:sp3d extrusionH="190500" prstMaterial="matt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86690" tIns="186690" rIns="186690" bIns="186690" numCol="1" spcCol="1270" anchor="ctr" anchorCtr="0">
          <a:noAutofit/>
        </a:bodyPr>
        <a:lstStyle/>
        <a:p>
          <a:pPr lvl="0" algn="ctr" defTabSz="21780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900" b="1" kern="1200" dirty="0" smtClean="0"/>
            <a:t>Выводы</a:t>
          </a:r>
          <a:endParaRPr lang="ru-RU" sz="4900" b="1" kern="1200" dirty="0"/>
        </a:p>
      </dsp:txBody>
      <dsp:txXfrm>
        <a:off x="533399" y="0"/>
        <a:ext cx="7696200" cy="1066800"/>
      </dsp:txXfrm>
    </dsp:sp>
  </dsp:spTree>
</dsp:drawing>
</file>

<file path=ppt/diagrams/drawing1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FD2EA18-79E0-4E1B-8C2C-BDF17256BA11}">
      <dsp:nvSpPr>
        <dsp:cNvPr id="0" name=""/>
        <dsp:cNvSpPr/>
      </dsp:nvSpPr>
      <dsp:spPr>
        <a:xfrm>
          <a:off x="0" y="0"/>
          <a:ext cx="1066800" cy="1066800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54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flat" dir="tl">
            <a:rot lat="0" lon="0" rev="6360000"/>
          </a:lightRig>
        </a:scene3d>
        <a:sp3d extrusionH="190500" prstMaterial="matt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517DD509-6096-4061-BC4D-6C26D10DFFA5}">
      <dsp:nvSpPr>
        <dsp:cNvPr id="0" name=""/>
        <dsp:cNvSpPr/>
      </dsp:nvSpPr>
      <dsp:spPr>
        <a:xfrm>
          <a:off x="533399" y="0"/>
          <a:ext cx="7696200" cy="1066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54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flat" dir="tl">
            <a:rot lat="0" lon="0" rev="6360000"/>
          </a:lightRig>
        </a:scene3d>
        <a:sp3d extrusionH="190500" prstMaterial="matt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86690" tIns="186690" rIns="186690" bIns="186690" numCol="1" spcCol="1270" anchor="ctr" anchorCtr="0">
          <a:noAutofit/>
        </a:bodyPr>
        <a:lstStyle/>
        <a:p>
          <a:pPr lvl="0" algn="ctr" defTabSz="21780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900" b="1" kern="1200" dirty="0" smtClean="0"/>
            <a:t>Правила</a:t>
          </a:r>
          <a:endParaRPr lang="ru-RU" sz="4900" b="1" kern="1200" dirty="0"/>
        </a:p>
      </dsp:txBody>
      <dsp:txXfrm>
        <a:off x="533399" y="0"/>
        <a:ext cx="7696200" cy="1066800"/>
      </dsp:txXfrm>
    </dsp:sp>
  </dsp:spTree>
</dsp:drawing>
</file>

<file path=ppt/diagrams/drawing1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FD2EA18-79E0-4E1B-8C2C-BDF17256BA11}">
      <dsp:nvSpPr>
        <dsp:cNvPr id="0" name=""/>
        <dsp:cNvSpPr/>
      </dsp:nvSpPr>
      <dsp:spPr>
        <a:xfrm>
          <a:off x="0" y="0"/>
          <a:ext cx="1066800" cy="1066800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54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flat" dir="tl">
            <a:rot lat="0" lon="0" rev="6360000"/>
          </a:lightRig>
        </a:scene3d>
        <a:sp3d extrusionH="190500" prstMaterial="matt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517DD509-6096-4061-BC4D-6C26D10DFFA5}">
      <dsp:nvSpPr>
        <dsp:cNvPr id="0" name=""/>
        <dsp:cNvSpPr/>
      </dsp:nvSpPr>
      <dsp:spPr>
        <a:xfrm>
          <a:off x="533399" y="0"/>
          <a:ext cx="7696200" cy="1066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54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flat" dir="tl">
            <a:rot lat="0" lon="0" rev="6360000"/>
          </a:lightRig>
        </a:scene3d>
        <a:sp3d extrusionH="190500" prstMaterial="matt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86690" tIns="186690" rIns="186690" bIns="186690" numCol="1" spcCol="1270" anchor="ctr" anchorCtr="0">
          <a:noAutofit/>
        </a:bodyPr>
        <a:lstStyle/>
        <a:p>
          <a:pPr lvl="0" algn="ctr" defTabSz="21780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900" b="1" kern="1200" dirty="0" smtClean="0"/>
            <a:t>Правила</a:t>
          </a:r>
          <a:endParaRPr lang="ru-RU" sz="4900" b="1" kern="1200" dirty="0"/>
        </a:p>
      </dsp:txBody>
      <dsp:txXfrm>
        <a:off x="533399" y="0"/>
        <a:ext cx="7696200" cy="1066800"/>
      </dsp:txXfrm>
    </dsp:sp>
  </dsp:spTree>
</dsp:drawing>
</file>

<file path=ppt/diagrams/drawing1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FD2EA18-79E0-4E1B-8C2C-BDF17256BA11}">
      <dsp:nvSpPr>
        <dsp:cNvPr id="0" name=""/>
        <dsp:cNvSpPr/>
      </dsp:nvSpPr>
      <dsp:spPr>
        <a:xfrm>
          <a:off x="0" y="0"/>
          <a:ext cx="1066800" cy="1066800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54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flat" dir="tl">
            <a:rot lat="0" lon="0" rev="6360000"/>
          </a:lightRig>
        </a:scene3d>
        <a:sp3d extrusionH="190500" prstMaterial="matt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517DD509-6096-4061-BC4D-6C26D10DFFA5}">
      <dsp:nvSpPr>
        <dsp:cNvPr id="0" name=""/>
        <dsp:cNvSpPr/>
      </dsp:nvSpPr>
      <dsp:spPr>
        <a:xfrm>
          <a:off x="533399" y="0"/>
          <a:ext cx="7696200" cy="1066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54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flat" dir="tl">
            <a:rot lat="0" lon="0" rev="6360000"/>
          </a:lightRig>
        </a:scene3d>
        <a:sp3d extrusionH="190500" prstMaterial="matt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86690" tIns="186690" rIns="186690" bIns="186690" numCol="1" spcCol="1270" anchor="ctr" anchorCtr="0">
          <a:noAutofit/>
        </a:bodyPr>
        <a:lstStyle/>
        <a:p>
          <a:pPr lvl="0" algn="ctr" defTabSz="21780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900" b="1" kern="1200" dirty="0" smtClean="0"/>
            <a:t>Профилактика</a:t>
          </a:r>
          <a:endParaRPr lang="ru-RU" sz="4900" b="1" kern="1200" dirty="0"/>
        </a:p>
      </dsp:txBody>
      <dsp:txXfrm>
        <a:off x="533399" y="0"/>
        <a:ext cx="7696200" cy="1066800"/>
      </dsp:txXfrm>
    </dsp:sp>
  </dsp:spTree>
</dsp:drawing>
</file>

<file path=ppt/diagrams/drawing1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FD2EA18-79E0-4E1B-8C2C-BDF17256BA11}">
      <dsp:nvSpPr>
        <dsp:cNvPr id="0" name=""/>
        <dsp:cNvSpPr/>
      </dsp:nvSpPr>
      <dsp:spPr>
        <a:xfrm>
          <a:off x="0" y="0"/>
          <a:ext cx="1066800" cy="1066800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54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flat" dir="tl">
            <a:rot lat="0" lon="0" rev="6360000"/>
          </a:lightRig>
        </a:scene3d>
        <a:sp3d extrusionH="190500" prstMaterial="matt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517DD509-6096-4061-BC4D-6C26D10DFFA5}">
      <dsp:nvSpPr>
        <dsp:cNvPr id="0" name=""/>
        <dsp:cNvSpPr/>
      </dsp:nvSpPr>
      <dsp:spPr>
        <a:xfrm>
          <a:off x="533399" y="0"/>
          <a:ext cx="7696200" cy="1066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54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flat" dir="tl">
            <a:rot lat="0" lon="0" rev="6360000"/>
          </a:lightRig>
        </a:scene3d>
        <a:sp3d extrusionH="190500" prstMaterial="matt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86690" tIns="186690" rIns="186690" bIns="186690" numCol="1" spcCol="1270" anchor="ctr" anchorCtr="0">
          <a:noAutofit/>
        </a:bodyPr>
        <a:lstStyle/>
        <a:p>
          <a:pPr lvl="0" algn="ctr" defTabSz="21780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900" b="1" kern="1200" dirty="0" smtClean="0"/>
            <a:t>Профилактика</a:t>
          </a:r>
          <a:endParaRPr lang="ru-RU" sz="4900" b="1" kern="1200" dirty="0"/>
        </a:p>
      </dsp:txBody>
      <dsp:txXfrm>
        <a:off x="533399" y="0"/>
        <a:ext cx="7696200" cy="1066800"/>
      </dsp:txXfrm>
    </dsp:sp>
  </dsp:spTree>
</dsp:drawing>
</file>

<file path=ppt/diagrams/drawing2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FD2EA18-79E0-4E1B-8C2C-BDF17256BA11}">
      <dsp:nvSpPr>
        <dsp:cNvPr id="0" name=""/>
        <dsp:cNvSpPr/>
      </dsp:nvSpPr>
      <dsp:spPr>
        <a:xfrm>
          <a:off x="0" y="0"/>
          <a:ext cx="1066800" cy="1066800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54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flat" dir="tl">
            <a:rot lat="0" lon="0" rev="6360000"/>
          </a:lightRig>
        </a:scene3d>
        <a:sp3d extrusionH="190500" prstMaterial="matt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517DD509-6096-4061-BC4D-6C26D10DFFA5}">
      <dsp:nvSpPr>
        <dsp:cNvPr id="0" name=""/>
        <dsp:cNvSpPr/>
      </dsp:nvSpPr>
      <dsp:spPr>
        <a:xfrm>
          <a:off x="533399" y="0"/>
          <a:ext cx="7696200" cy="1066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54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flat" dir="tl">
            <a:rot lat="0" lon="0" rev="6360000"/>
          </a:lightRig>
        </a:scene3d>
        <a:sp3d extrusionH="190500" prstMaterial="matt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86690" tIns="186690" rIns="186690" bIns="186690" numCol="1" spcCol="1270" anchor="ctr" anchorCtr="0">
          <a:noAutofit/>
        </a:bodyPr>
        <a:lstStyle/>
        <a:p>
          <a:pPr lvl="0" algn="ctr" defTabSz="21780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900" b="1" kern="1200" dirty="0" smtClean="0"/>
            <a:t>Профилактика</a:t>
          </a:r>
          <a:endParaRPr lang="ru-RU" sz="4900" b="1" kern="1200" dirty="0"/>
        </a:p>
      </dsp:txBody>
      <dsp:txXfrm>
        <a:off x="533399" y="0"/>
        <a:ext cx="7696200" cy="1066800"/>
      </dsp:txXfrm>
    </dsp:sp>
  </dsp:spTree>
</dsp:drawing>
</file>

<file path=ppt/diagrams/drawing2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FD2EA18-79E0-4E1B-8C2C-BDF17256BA11}">
      <dsp:nvSpPr>
        <dsp:cNvPr id="0" name=""/>
        <dsp:cNvSpPr/>
      </dsp:nvSpPr>
      <dsp:spPr>
        <a:xfrm>
          <a:off x="0" y="0"/>
          <a:ext cx="1066800" cy="1066800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54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flat" dir="tl">
            <a:rot lat="0" lon="0" rev="6360000"/>
          </a:lightRig>
        </a:scene3d>
        <a:sp3d extrusionH="190500" prstMaterial="matt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517DD509-6096-4061-BC4D-6C26D10DFFA5}">
      <dsp:nvSpPr>
        <dsp:cNvPr id="0" name=""/>
        <dsp:cNvSpPr/>
      </dsp:nvSpPr>
      <dsp:spPr>
        <a:xfrm>
          <a:off x="533399" y="0"/>
          <a:ext cx="7696200" cy="1066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54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flat" dir="tl">
            <a:rot lat="0" lon="0" rev="6360000"/>
          </a:lightRig>
        </a:scene3d>
        <a:sp3d extrusionH="190500" prstMaterial="matt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86690" tIns="186690" rIns="186690" bIns="186690" numCol="1" spcCol="1270" anchor="ctr" anchorCtr="0">
          <a:noAutofit/>
        </a:bodyPr>
        <a:lstStyle/>
        <a:p>
          <a:pPr lvl="0" algn="ctr" defTabSz="21780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900" b="1" kern="1200" dirty="0" smtClean="0"/>
            <a:t>Профилактика</a:t>
          </a:r>
          <a:endParaRPr lang="ru-RU" sz="4900" b="1" kern="1200" dirty="0"/>
        </a:p>
      </dsp:txBody>
      <dsp:txXfrm>
        <a:off x="533399" y="0"/>
        <a:ext cx="7696200" cy="1066800"/>
      </dsp:txXfrm>
    </dsp:sp>
  </dsp:spTree>
</dsp:drawing>
</file>

<file path=ppt/diagrams/drawing2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FD2EA18-79E0-4E1B-8C2C-BDF17256BA11}">
      <dsp:nvSpPr>
        <dsp:cNvPr id="0" name=""/>
        <dsp:cNvSpPr/>
      </dsp:nvSpPr>
      <dsp:spPr>
        <a:xfrm>
          <a:off x="0" y="0"/>
          <a:ext cx="1066800" cy="1066800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54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flat" dir="tl">
            <a:rot lat="0" lon="0" rev="6360000"/>
          </a:lightRig>
        </a:scene3d>
        <a:sp3d extrusionH="190500" prstMaterial="matt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517DD509-6096-4061-BC4D-6C26D10DFFA5}">
      <dsp:nvSpPr>
        <dsp:cNvPr id="0" name=""/>
        <dsp:cNvSpPr/>
      </dsp:nvSpPr>
      <dsp:spPr>
        <a:xfrm>
          <a:off x="533399" y="0"/>
          <a:ext cx="7696200" cy="1066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54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flat" dir="tl">
            <a:rot lat="0" lon="0" rev="6360000"/>
          </a:lightRig>
        </a:scene3d>
        <a:sp3d extrusionH="190500" prstMaterial="matt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lvl="0" algn="ctr" defTabSz="13335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000" b="1" kern="1200" dirty="0" smtClean="0"/>
            <a:t>Педагогические технологии, формы, приемы и методы</a:t>
          </a:r>
          <a:endParaRPr lang="ru-RU" sz="3000" b="1" kern="1200" dirty="0"/>
        </a:p>
      </dsp:txBody>
      <dsp:txXfrm>
        <a:off x="533399" y="0"/>
        <a:ext cx="7696200" cy="1066800"/>
      </dsp:txXfrm>
    </dsp:sp>
  </dsp:spTree>
</dsp:drawing>
</file>

<file path=ppt/diagrams/drawing2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FD2EA18-79E0-4E1B-8C2C-BDF17256BA11}">
      <dsp:nvSpPr>
        <dsp:cNvPr id="0" name=""/>
        <dsp:cNvSpPr/>
      </dsp:nvSpPr>
      <dsp:spPr>
        <a:xfrm>
          <a:off x="0" y="0"/>
          <a:ext cx="1066800" cy="1066800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54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flat" dir="tl">
            <a:rot lat="0" lon="0" rev="6360000"/>
          </a:lightRig>
        </a:scene3d>
        <a:sp3d extrusionH="190500" prstMaterial="matt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517DD509-6096-4061-BC4D-6C26D10DFFA5}">
      <dsp:nvSpPr>
        <dsp:cNvPr id="0" name=""/>
        <dsp:cNvSpPr/>
      </dsp:nvSpPr>
      <dsp:spPr>
        <a:xfrm>
          <a:off x="533399" y="0"/>
          <a:ext cx="7696200" cy="1066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54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flat" dir="tl">
            <a:rot lat="0" lon="0" rev="6360000"/>
          </a:lightRig>
        </a:scene3d>
        <a:sp3d extrusionH="190500" prstMaterial="matt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lvl="0" algn="ctr" defTabSz="13335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000" b="1" kern="1200" dirty="0" smtClean="0"/>
            <a:t>Педагогические технологии, формы, приемы и методы</a:t>
          </a:r>
          <a:endParaRPr lang="ru-RU" sz="3000" b="1" kern="1200" dirty="0"/>
        </a:p>
      </dsp:txBody>
      <dsp:txXfrm>
        <a:off x="533399" y="0"/>
        <a:ext cx="7696200" cy="1066800"/>
      </dsp:txXfrm>
    </dsp:sp>
  </dsp:spTree>
</dsp:drawing>
</file>

<file path=ppt/diagrams/drawing2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FD2EA18-79E0-4E1B-8C2C-BDF17256BA11}">
      <dsp:nvSpPr>
        <dsp:cNvPr id="0" name=""/>
        <dsp:cNvSpPr/>
      </dsp:nvSpPr>
      <dsp:spPr>
        <a:xfrm>
          <a:off x="0" y="0"/>
          <a:ext cx="1066800" cy="1066800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54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flat" dir="tl">
            <a:rot lat="0" lon="0" rev="6360000"/>
          </a:lightRig>
        </a:scene3d>
        <a:sp3d extrusionH="190500" prstMaterial="matt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517DD509-6096-4061-BC4D-6C26D10DFFA5}">
      <dsp:nvSpPr>
        <dsp:cNvPr id="0" name=""/>
        <dsp:cNvSpPr/>
      </dsp:nvSpPr>
      <dsp:spPr>
        <a:xfrm>
          <a:off x="533399" y="0"/>
          <a:ext cx="7696200" cy="1066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54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flat" dir="tl">
            <a:rot lat="0" lon="0" rev="6360000"/>
          </a:lightRig>
        </a:scene3d>
        <a:sp3d extrusionH="190500" prstMaterial="matt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lvl="0" algn="ctr" defTabSz="13335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000" b="1" kern="1200" dirty="0" smtClean="0"/>
            <a:t>Педагогические технологии, формы, приемы и методы</a:t>
          </a:r>
          <a:endParaRPr lang="ru-RU" sz="3000" b="1" kern="1200" dirty="0"/>
        </a:p>
      </dsp:txBody>
      <dsp:txXfrm>
        <a:off x="533399" y="0"/>
        <a:ext cx="7696200" cy="1066800"/>
      </dsp:txXfrm>
    </dsp:sp>
  </dsp:spTree>
</dsp:drawing>
</file>

<file path=ppt/diagrams/drawing2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FD2EA18-79E0-4E1B-8C2C-BDF17256BA11}">
      <dsp:nvSpPr>
        <dsp:cNvPr id="0" name=""/>
        <dsp:cNvSpPr/>
      </dsp:nvSpPr>
      <dsp:spPr>
        <a:xfrm>
          <a:off x="0" y="0"/>
          <a:ext cx="1066800" cy="1066800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54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flat" dir="tl">
            <a:rot lat="0" lon="0" rev="6360000"/>
          </a:lightRig>
        </a:scene3d>
        <a:sp3d extrusionH="190500" prstMaterial="matt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517DD509-6096-4061-BC4D-6C26D10DFFA5}">
      <dsp:nvSpPr>
        <dsp:cNvPr id="0" name=""/>
        <dsp:cNvSpPr/>
      </dsp:nvSpPr>
      <dsp:spPr>
        <a:xfrm>
          <a:off x="533399" y="0"/>
          <a:ext cx="7696200" cy="1066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54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flat" dir="tl">
            <a:rot lat="0" lon="0" rev="6360000"/>
          </a:lightRig>
        </a:scene3d>
        <a:sp3d extrusionH="190500" prstMaterial="matt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lvl="0" algn="ctr" defTabSz="13335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000" b="1" kern="1200" dirty="0" smtClean="0"/>
            <a:t>Педагогические технологии, формы, приемы и методы</a:t>
          </a:r>
          <a:endParaRPr lang="ru-RU" sz="3000" b="1" kern="1200" dirty="0"/>
        </a:p>
      </dsp:txBody>
      <dsp:txXfrm>
        <a:off x="533399" y="0"/>
        <a:ext cx="7696200" cy="1066800"/>
      </dsp:txXfrm>
    </dsp:sp>
  </dsp:spTree>
</dsp:drawing>
</file>

<file path=ppt/diagrams/drawing2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FD2EA18-79E0-4E1B-8C2C-BDF17256BA11}">
      <dsp:nvSpPr>
        <dsp:cNvPr id="0" name=""/>
        <dsp:cNvSpPr/>
      </dsp:nvSpPr>
      <dsp:spPr>
        <a:xfrm>
          <a:off x="0" y="0"/>
          <a:ext cx="1066800" cy="1066800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54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flat" dir="tl">
            <a:rot lat="0" lon="0" rev="6360000"/>
          </a:lightRig>
        </a:scene3d>
        <a:sp3d extrusionH="190500" prstMaterial="matt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517DD509-6096-4061-BC4D-6C26D10DFFA5}">
      <dsp:nvSpPr>
        <dsp:cNvPr id="0" name=""/>
        <dsp:cNvSpPr/>
      </dsp:nvSpPr>
      <dsp:spPr>
        <a:xfrm>
          <a:off x="533399" y="0"/>
          <a:ext cx="7696200" cy="1066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54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flat" dir="tl">
            <a:rot lat="0" lon="0" rev="6360000"/>
          </a:lightRig>
        </a:scene3d>
        <a:sp3d extrusionH="190500" prstMaterial="matt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lvl="0" algn="ctr" defTabSz="13335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000" b="1" kern="1200" dirty="0" smtClean="0"/>
            <a:t>Педагогические технологии, формы, приемы и методы</a:t>
          </a:r>
          <a:endParaRPr lang="ru-RU" sz="3000" b="1" kern="1200" dirty="0"/>
        </a:p>
      </dsp:txBody>
      <dsp:txXfrm>
        <a:off x="533399" y="0"/>
        <a:ext cx="7696200" cy="1066800"/>
      </dsp:txXfrm>
    </dsp:sp>
  </dsp:spTree>
</dsp:drawing>
</file>

<file path=ppt/diagrams/drawing2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FD2EA18-79E0-4E1B-8C2C-BDF17256BA11}">
      <dsp:nvSpPr>
        <dsp:cNvPr id="0" name=""/>
        <dsp:cNvSpPr/>
      </dsp:nvSpPr>
      <dsp:spPr>
        <a:xfrm>
          <a:off x="0" y="0"/>
          <a:ext cx="1066800" cy="1066800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54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flat" dir="tl">
            <a:rot lat="0" lon="0" rev="6360000"/>
          </a:lightRig>
        </a:scene3d>
        <a:sp3d extrusionH="190500" prstMaterial="matt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517DD509-6096-4061-BC4D-6C26D10DFFA5}">
      <dsp:nvSpPr>
        <dsp:cNvPr id="0" name=""/>
        <dsp:cNvSpPr/>
      </dsp:nvSpPr>
      <dsp:spPr>
        <a:xfrm>
          <a:off x="533399" y="0"/>
          <a:ext cx="7696200" cy="1066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54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flat" dir="tl">
            <a:rot lat="0" lon="0" rev="6360000"/>
          </a:lightRig>
        </a:scene3d>
        <a:sp3d extrusionH="190500" prstMaterial="matt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lvl="0" algn="ctr" defTabSz="13335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000" b="1" kern="1200" dirty="0" smtClean="0"/>
            <a:t>Педагогические технологии, формы, приемы и методы</a:t>
          </a:r>
          <a:endParaRPr lang="ru-RU" sz="3000" b="1" kern="1200" dirty="0"/>
        </a:p>
      </dsp:txBody>
      <dsp:txXfrm>
        <a:off x="533399" y="0"/>
        <a:ext cx="7696200" cy="1066800"/>
      </dsp:txXfrm>
    </dsp:sp>
  </dsp:spTree>
</dsp:drawing>
</file>

<file path=ppt/diagrams/drawing2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FD2EA18-79E0-4E1B-8C2C-BDF17256BA11}">
      <dsp:nvSpPr>
        <dsp:cNvPr id="0" name=""/>
        <dsp:cNvSpPr/>
      </dsp:nvSpPr>
      <dsp:spPr>
        <a:xfrm>
          <a:off x="0" y="0"/>
          <a:ext cx="1066800" cy="1066800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54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flat" dir="tl">
            <a:rot lat="0" lon="0" rev="6360000"/>
          </a:lightRig>
        </a:scene3d>
        <a:sp3d extrusionH="190500" prstMaterial="matt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517DD509-6096-4061-BC4D-6C26D10DFFA5}">
      <dsp:nvSpPr>
        <dsp:cNvPr id="0" name=""/>
        <dsp:cNvSpPr/>
      </dsp:nvSpPr>
      <dsp:spPr>
        <a:xfrm>
          <a:off x="533399" y="0"/>
          <a:ext cx="7696200" cy="1066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54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flat" dir="tl">
            <a:rot lat="0" lon="0" rev="6360000"/>
          </a:lightRig>
        </a:scene3d>
        <a:sp3d extrusionH="190500" prstMaterial="matt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lvl="0" algn="ctr" defTabSz="13335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000" b="1" kern="1200" dirty="0" smtClean="0"/>
            <a:t>Педагогические технологии, формы, приемы и методы</a:t>
          </a:r>
          <a:endParaRPr lang="ru-RU" sz="3000" b="1" kern="1200" dirty="0"/>
        </a:p>
      </dsp:txBody>
      <dsp:txXfrm>
        <a:off x="533399" y="0"/>
        <a:ext cx="7696200" cy="1066800"/>
      </dsp:txXfrm>
    </dsp:sp>
  </dsp:spTree>
</dsp:drawing>
</file>

<file path=ppt/diagrams/drawing2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FD2EA18-79E0-4E1B-8C2C-BDF17256BA11}">
      <dsp:nvSpPr>
        <dsp:cNvPr id="0" name=""/>
        <dsp:cNvSpPr/>
      </dsp:nvSpPr>
      <dsp:spPr>
        <a:xfrm>
          <a:off x="0" y="0"/>
          <a:ext cx="1066800" cy="1066800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54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flat" dir="tl">
            <a:rot lat="0" lon="0" rev="6360000"/>
          </a:lightRig>
        </a:scene3d>
        <a:sp3d extrusionH="190500" prstMaterial="matt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517DD509-6096-4061-BC4D-6C26D10DFFA5}">
      <dsp:nvSpPr>
        <dsp:cNvPr id="0" name=""/>
        <dsp:cNvSpPr/>
      </dsp:nvSpPr>
      <dsp:spPr>
        <a:xfrm>
          <a:off x="533399" y="0"/>
          <a:ext cx="7696200" cy="1066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54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flat" dir="tl">
            <a:rot lat="0" lon="0" rev="6360000"/>
          </a:lightRig>
        </a:scene3d>
        <a:sp3d extrusionH="190500" prstMaterial="matt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86690" tIns="186690" rIns="186690" bIns="186690" numCol="1" spcCol="1270" anchor="ctr" anchorCtr="0">
          <a:noAutofit/>
        </a:bodyPr>
        <a:lstStyle/>
        <a:p>
          <a:pPr lvl="0" algn="ctr" defTabSz="21780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900" b="1" kern="1200" dirty="0" smtClean="0"/>
            <a:t>РЕШЕНИЕ ПЕДСОВЕТА</a:t>
          </a:r>
          <a:endParaRPr lang="ru-RU" sz="4900" b="1" kern="1200" dirty="0"/>
        </a:p>
      </dsp:txBody>
      <dsp:txXfrm>
        <a:off x="533399" y="0"/>
        <a:ext cx="7696200" cy="1066800"/>
      </dsp:txXfrm>
    </dsp:sp>
  </dsp:spTree>
</dsp:drawing>
</file>

<file path=ppt/diagrams/drawing3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FD2EA18-79E0-4E1B-8C2C-BDF17256BA11}">
      <dsp:nvSpPr>
        <dsp:cNvPr id="0" name=""/>
        <dsp:cNvSpPr/>
      </dsp:nvSpPr>
      <dsp:spPr>
        <a:xfrm>
          <a:off x="0" y="0"/>
          <a:ext cx="1066800" cy="1066800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54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flat" dir="tl">
            <a:rot lat="0" lon="0" rev="6360000"/>
          </a:lightRig>
        </a:scene3d>
        <a:sp3d extrusionH="190500" prstMaterial="matt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517DD509-6096-4061-BC4D-6C26D10DFFA5}">
      <dsp:nvSpPr>
        <dsp:cNvPr id="0" name=""/>
        <dsp:cNvSpPr/>
      </dsp:nvSpPr>
      <dsp:spPr>
        <a:xfrm>
          <a:off x="533399" y="0"/>
          <a:ext cx="7696200" cy="1066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54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flat" dir="tl">
            <a:rot lat="0" lon="0" rev="6360000"/>
          </a:lightRig>
        </a:scene3d>
        <a:sp3d extrusionH="190500" prstMaterial="matt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86690" tIns="186690" rIns="186690" bIns="186690" numCol="1" spcCol="1270" anchor="ctr" anchorCtr="0">
          <a:noAutofit/>
        </a:bodyPr>
        <a:lstStyle/>
        <a:p>
          <a:pPr lvl="0" algn="ctr" defTabSz="21780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900" b="1" kern="1200" dirty="0" smtClean="0"/>
            <a:t>РЕШЕНИЕ ПЕДСОВЕТА</a:t>
          </a:r>
          <a:endParaRPr lang="ru-RU" sz="4900" b="1" kern="1200" dirty="0"/>
        </a:p>
      </dsp:txBody>
      <dsp:txXfrm>
        <a:off x="533399" y="0"/>
        <a:ext cx="7696200" cy="10668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7">
  <dgm:title val=""/>
  <dgm:desc val=""/>
  <dgm:catLst>
    <dgm:cat type="list" pri="12000"/>
    <dgm:cat type="process" pri="20000"/>
    <dgm:cat type="relationship" pri="14000"/>
    <dgm:cat type="convert" pri="8000"/>
    <dgm:cat type="picture" pri="25000"/>
    <dgm:cat type="pictureconvert" pri="2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fgShape" refType="w" fact="0.92"/>
      <dgm:constr type="h" for="ch" forName="fgShape" refType="h" fact="0.15"/>
      <dgm:constr type="b" for="ch" forName="fgShape" refType="h" fact="0.95"/>
      <dgm:constr type="ctrX" for="ch" forName="fgShape" refType="w" fact="0.5"/>
      <dgm:constr type="w" for="ch" forName="linComp" refType="w"/>
      <dgm:constr type="h" for="ch" forName="linComp" refType="h"/>
      <dgm:constr type="ctrX" for="ch" forName="linComp" refType="w" fact="0.5"/>
    </dgm:constrLst>
    <dgm:ruleLst/>
    <dgm:layoutNode name="fgShape" styleLbl="fgShp">
      <dgm:alg type="sp"/>
      <dgm:shape xmlns:r="http://schemas.openxmlformats.org/officeDocument/2006/relationships" type="leftRightArrow" r:blip="" zOrderOff="99999">
        <dgm:adjLst/>
      </dgm:shape>
      <dgm:presOf/>
      <dgm:constrLst/>
      <dgm:ruleLst/>
    </dgm:layoutNode>
    <dgm:layoutNode name="linComp">
      <dgm:choose name="Name1">
        <dgm:if name="Name2" func="var" arg="dir" op="equ" val="norm">
          <dgm:alg type="lin"/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h"/>
        <dgm:constr type="w" for="ch" ptType="sibTrans" refType="w" refFor="ch" refForName="compNode" fact="0.03"/>
        <dgm:constr type="primFontSz" for="des" ptType="node" op="equ" val="65"/>
      </dgm:constrLst>
      <dgm:ruleLst/>
      <dgm:forEach name="nodesForEach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bkgdShape" refType="w"/>
            <dgm:constr type="h" for="ch" forName="bkgdShape" refType="h"/>
            <dgm:constr type="w" for="ch" forName="nodeTx" refType="w"/>
            <dgm:constr type="h" for="ch" forName="nodeTx" refType="h" fact="0.4"/>
            <dgm:constr type="b" for="ch" forName="nodeTx" refType="h" fact="0.8"/>
            <dgm:constr type="w" for="ch" forName="invisiNode" refType="w" fact="0.01"/>
            <dgm:constr type="h" for="ch" forName="invisiNode" refType="h" fact="0.06"/>
            <dgm:constr type="t" for="ch" forName="invisiNode"/>
            <dgm:constr type="ctrX" for="ch" forName="invisiNode" refType="w" fact="0.5"/>
            <dgm:constr type="h" for="ch" forName="imagNode" refType="h" fact="0.333"/>
            <dgm:constr type="w" for="ch" forName="imagNode" refType="h" refFor="ch" refForName="imagNode"/>
            <dgm:constr type="ctrX" for="ch" forName="imagNode" refType="w" fact="0.5"/>
            <dgm:constr type="t" for="ch" forName="imagNode" refType="h" fact="0.06"/>
            <dgm:constr type="w" for="ch" forName="imagNode" refType="w" op="lte" fact="0.94"/>
          </dgm:constrLst>
          <dgm:ruleLst/>
          <dgm:layoutNode name="bkgdShape"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nodeTx">
            <dgm:varLst>
              <dgm:bulletEnabled val="1"/>
            </dgm:varLst>
            <dgm:alg type="tx">
              <dgm:param type="txAnchorVert" val="mid"/>
              <dgm:param type="txAnchorHorzCh" val="ctr"/>
              <dgm:param type="stBulletLvl" val="2"/>
            </dgm:alg>
            <dgm:shape xmlns:r="http://schemas.openxmlformats.org/officeDocument/2006/relationships" type="rect" r:blip="" hideGeom="1">
              <dgm:adjLst/>
            </dgm:shape>
            <dgm:presOf axis="desOrSelf" ptType="node"/>
            <dgm:constrLst/>
            <dgm:ruleLst>
              <dgm:rule type="primFontSz" val="5" fact="NaN" max="NaN"/>
            </dgm:ruleLst>
          </dgm:layoutNode>
          <dgm:layoutNode name="invisiNode">
            <dgm:alg type="sp"/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/>
            <dgm:constrLst/>
            <dgm:ruleLst/>
          </dgm:layoutNode>
          <dgm:layoutNode name="imagNode" styleLbl="fgImgPlace1">
            <dgm:alg type="sp"/>
            <dgm:shape xmlns:r="http://schemas.openxmlformats.org/officeDocument/2006/relationships" type="ellipse" r:blip="" blipPhldr="1">
              <dgm:adjLst/>
            </dgm:shape>
            <dgm:presOf/>
            <dgm:constrLst/>
            <dgm:ruleLst/>
          </dgm:layoutNode>
        </dgm:layoutNode>
        <dgm:forEach name="sibTransForEach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arrow2">
  <dgm:title val=""/>
  <dgm:desc val=""/>
  <dgm:catLst>
    <dgm:cat type="process" pri="2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arrowDiagram">
    <dgm:varLst>
      <dgm:chMax val="5"/>
      <dgm:dir/>
      <dgm:resizeHandles val="exact"/>
    </dgm:varLst>
    <dgm:alg type="composite">
      <dgm:param type="ar" val="1.6"/>
    </dgm:alg>
    <dgm:shape xmlns:r="http://schemas.openxmlformats.org/officeDocument/2006/relationships" r:blip="">
      <dgm:adjLst/>
    </dgm:shape>
    <dgm:presOf/>
    <dgm:constrLst>
      <dgm:constr type="l" for="ch" forName="arrow"/>
      <dgm:constr type="t" for="ch" forName="arrow"/>
      <dgm:constr type="w" for="ch" forName="arrow" refType="w"/>
      <dgm:constr type="h" for="ch" forName="arrow" refType="h"/>
      <dgm:constr type="ctrX" for="ch" forName="arrowDiagram1" refType="w" fact="0.5"/>
      <dgm:constr type="ctrY" for="ch" forName="arrowDiagram1" refType="h" fact="0.5"/>
      <dgm:constr type="w" for="ch" forName="arrowDiagram1" refType="w"/>
      <dgm:constr type="h" for="ch" forName="arrowDiagram1" refType="h"/>
      <dgm:constr type="ctrX" for="ch" forName="arrowDiagram2" refType="w" fact="0.5"/>
      <dgm:constr type="ctrY" for="ch" forName="arrowDiagram2" refType="h" fact="0.5"/>
      <dgm:constr type="w" for="ch" forName="arrowDiagram2" refType="w"/>
      <dgm:constr type="h" for="ch" forName="arrowDiagram2" refType="h"/>
      <dgm:constr type="ctrX" for="ch" forName="arrowDiagram3" refType="w" fact="0.5"/>
      <dgm:constr type="ctrY" for="ch" forName="arrowDiagram3" refType="h" fact="0.5"/>
      <dgm:constr type="w" for="ch" forName="arrowDiagram3" refType="w"/>
      <dgm:constr type="h" for="ch" forName="arrowDiagram3" refType="h"/>
      <dgm:constr type="ctrX" for="ch" forName="arrowDiagram4" refType="w" fact="0.5"/>
      <dgm:constr type="ctrY" for="ch" forName="arrowDiagram4" refType="h" fact="0.5"/>
      <dgm:constr type="w" for="ch" forName="arrowDiagram4" refType="w"/>
      <dgm:constr type="h" for="ch" forName="arrowDiagram4" refType="h"/>
      <dgm:constr type="ctrX" for="ch" forName="arrowDiagram5" refType="w" fact="0.5"/>
      <dgm:constr type="ctrY" for="ch" forName="arrowDiagram5" refType="h" fact="0.5"/>
      <dgm:constr type="w" for="ch" forName="arrowDiagram5" refType="w"/>
      <dgm:constr type="h" for="ch" forName="arrowDiagram5" refType="h"/>
    </dgm:constrLst>
    <dgm:ruleLst/>
    <dgm:choose name="Name0">
      <dgm:if name="Name1" axis="ch" ptType="node" func="cnt" op="gte" val="1">
        <dgm:layoutNode name="arrow" styleLbl="bgShp">
          <dgm:alg type="sp"/>
          <dgm:shape xmlns:r="http://schemas.openxmlformats.org/officeDocument/2006/relationships" type="swooshArrow" r:blip="">
            <dgm:adjLst>
              <dgm:adj idx="2" val="0.25"/>
            </dgm:adjLst>
          </dgm:shape>
          <dgm:presOf/>
          <dgm:constrLst/>
          <dgm:ruleLst/>
        </dgm:layoutNode>
        <dgm:choose name="Name2">
          <dgm:if name="Name3" axis="ch" ptType="node" func="cnt" op="lt" val="1"/>
          <dgm:if name="Name4" axis="ch" ptType="node" func="cnt" op="equ" val="1">
            <dgm:layoutNode name="arrowDiagram1">
              <dgm:varLst>
                <dgm:bulletEnabled val="1"/>
              </dgm:varLst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ctrX" for="ch" forName="bullet1" refType="w" fact="0.8"/>
                <dgm:constr type="ctrY" for="ch" forName="bullet1" refType="h" fact="0.262"/>
                <dgm:constr type="w" for="ch" forName="bullet1" refType="w" fact="0.074"/>
                <dgm:constr type="h" for="ch" forName="bullet1" refType="w" refFor="ch" refForName="bullet1"/>
                <dgm:constr type="r" for="ch" forName="textBox1" refType="ctrX" refFor="ch" refForName="bullet1"/>
                <dgm:constr type="t" for="ch" forName="textBox1" refType="ctrY" refFor="ch" refForName="bullet1"/>
                <dgm:constr type="w" for="ch" forName="textBox1" refType="w" fact="0.4"/>
                <dgm:constr type="h" for="ch" forName="textBox1" refType="h" fact="0.738"/>
                <dgm:constr type="userA" refType="h" refFor="ch" refForName="bullet1" fact="0.53"/>
                <dgm:constr type="rMarg" for="ch" forName="textBox1" refType="userA" fact="2.834"/>
                <dgm:constr type="primFontSz" for="ch" ptType="node" op="equ" val="65"/>
              </dgm:constrLst>
              <dgm:ruleLst/>
              <dgm:forEach name="Name5" axis="ch" ptType="node" cnt="1">
                <dgm:layoutNode name="bullet1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1" styleLbl="revTx">
                  <dgm:varLst>
                    <dgm:bulletEnabled val="1"/>
                  </dgm:varLst>
                  <dgm:alg type="tx">
                    <dgm:param type="txAnchorVert" val="t"/>
                    <dgm:param type="parTxLTRAlign" val="r"/>
                    <dgm:param type="parTxRTLAlign" val="r"/>
                  </dgm:alg>
                  <dgm:shape xmlns:r="http://schemas.openxmlformats.org/officeDocument/2006/relationships" type="round2DiagRect" r:blip="">
                    <dgm:adjLst/>
                  </dgm:shape>
                  <dgm:presOf axis="desOrSelf" ptType="node"/>
                  <dgm:constrLst>
                    <dgm:constr type="lMarg"/>
                    <dgm:constr type="tMarg"/>
                    <dgm:constr type="bMarg"/>
                  </dgm:constrLst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6" axis="ch" ptType="node" func="cnt" op="equ" val="2">
            <dgm:layoutNode name="arrowDiagram2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7">
                <dgm:if name="Name8" func="var" arg="dir" op="equ" val="norm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l" for="ch" forName="textBox2a" refType="ctrX" refFor="ch" refForName="bullet2a"/>
                    <dgm:constr type="t" for="ch" forName="textBox2a" refType="ctrY" refFor="ch" refForName="bullet2a"/>
                    <dgm:constr type="w" for="ch" forName="textBox2a" refType="w" fact="0.325"/>
                    <dgm:constr type="h" for="ch" forName="textBox2a" refType="h" fact="0.427"/>
                    <dgm:constr type="userA" refType="h" refFor="ch" refForName="bullet2a" fact="0.53"/>
                    <dgm:constr type="l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l" for="ch" forName="textBox2b" refType="ctrX" refFor="ch" refForName="bullet2b"/>
                    <dgm:constr type="t" for="ch" forName="textBox2b" refType="ctrY" refFor="ch" refForName="bullet2b"/>
                    <dgm:constr type="w" for="ch" forName="textBox2b" refType="w" fact="0.325"/>
                    <dgm:constr type="h" for="ch" forName="textBox2b" refType="h" fact="0.662"/>
                    <dgm:constr type="userB" refType="h" refFor="ch" refForName="bullet2b" fact="0.53"/>
                    <dgm:constr type="lMarg" for="ch" forName="textBox2b" refType="userB" fact="2.834"/>
                    <dgm:constr type="primFontSz" for="ch" ptType="node" op="equ" val="65"/>
                  </dgm:constrLst>
                </dgm:if>
                <dgm:else name="Name9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r" for="ch" forName="textBox2a" refType="ctrX" refFor="ch" refForName="bullet2a"/>
                    <dgm:constr type="b" for="ch" forName="textBox2a" refType="ctrY" refFor="ch" refForName="bullet2a"/>
                    <dgm:constr type="w" for="ch" forName="textBox2a" refType="w" fact="0.25"/>
                    <dgm:constr type="h" for="ch" forName="textBox2a" refType="h" fact="0.573"/>
                    <dgm:constr type="userA" refType="h" refFor="ch" refForName="bullet2a" fact="0.53"/>
                    <dgm:constr type="r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r" for="ch" forName="textBox2b" refType="ctrX" refFor="ch" refForName="bullet2b"/>
                    <dgm:constr type="b" for="ch" forName="textBox2b" refType="ctrY" refFor="ch" refForName="bullet2b"/>
                    <dgm:constr type="w" for="ch" forName="textBox2b" refType="w" fact="0.28"/>
                    <dgm:constr type="h" for="ch" forName="textBox2b" refType="h" fact="0.338"/>
                    <dgm:constr type="userB" refType="h" refFor="ch" refForName="bullet2b" fact="0.53"/>
                    <dgm:constr type="rMarg" for="ch" forName="textBox2b" refType="userB" fact="2.834"/>
                    <dgm:constr type="primFontSz" for="ch" ptType="node" op="equ" val="65"/>
                  </dgm:constrLst>
                </dgm:else>
              </dgm:choose>
              <dgm:ruleLst/>
              <dgm:forEach name="Name10" axis="ch" ptType="node" cnt="1">
                <dgm:layoutNode name="bullet2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a" styleLbl="revTx">
                  <dgm:varLst>
                    <dgm:bulletEnabled val="1"/>
                  </dgm:varLst>
                  <dgm:choose name="Name11">
                    <dgm:if name="Name12" func="var" arg="dir" op="equ" val="norm">
                      <dgm:choose name="Name13">
                        <dgm:if name="Name1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6">
                      <dgm:choose name="Name17">
                        <dgm:if name="Name1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">
                    <dgm:if name="Name2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23" axis="ch" ptType="node" st="2" cnt="1">
                <dgm:layoutNode name="bullet2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b" styleLbl="revTx">
                  <dgm:varLst>
                    <dgm:bulletEnabled val="1"/>
                  </dgm:varLst>
                  <dgm:choose name="Name24">
                    <dgm:if name="Name25" func="var" arg="dir" op="equ" val="norm">
                      <dgm:choose name="Name26">
                        <dgm:if name="Name2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2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29">
                      <dgm:choose name="Name30">
                        <dgm:if name="Name3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3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33">
                    <dgm:if name="Name3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3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36" axis="ch" ptType="node" func="cnt" op="equ" val="3">
            <dgm:layoutNode name="arrowDiagram3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37">
                <dgm:if name="Name38" func="var" arg="dir" op="equ" val="norm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l" for="ch" forName="textBox3a" refType="ctrX" refFor="ch" refForName="bullet3a"/>
                    <dgm:constr type="t" for="ch" forName="textBox3a" refType="ctrY" refFor="ch" refForName="bullet3a"/>
                    <dgm:constr type="w" for="ch" forName="textBox3a" refType="w" fact="0.233"/>
                    <dgm:constr type="h" for="ch" forName="textBox3a" refType="h" fact="0.289"/>
                    <dgm:constr type="userA" refType="h" refFor="ch" refForName="bullet3a" fact="0.53"/>
                    <dgm:constr type="l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l" for="ch" forName="textBox3b" refType="ctrX" refFor="ch" refForName="bullet3b"/>
                    <dgm:constr type="t" for="ch" forName="textBox3b" refType="ctrY" refFor="ch" refForName="bullet3b"/>
                    <dgm:constr type="w" for="ch" forName="textBox3b" refType="w" fact="0.24"/>
                    <dgm:constr type="h" for="ch" forName="textBox3b" refType="h" fact="0.544"/>
                    <dgm:constr type="userB" refType="h" refFor="ch" refForName="bullet3b" fact="0.53"/>
                    <dgm:constr type="l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l" for="ch" forName="textBox3c" refType="ctrX" refFor="ch" refForName="bullet3c"/>
                    <dgm:constr type="t" for="ch" forName="textBox3c" refType="ctrY" refFor="ch" refForName="bullet3c"/>
                    <dgm:constr type="w" for="ch" forName="textBox3c" refType="w" fact="0.24"/>
                    <dgm:constr type="h" for="ch" forName="textBox3c" refType="h" fact="0.695"/>
                    <dgm:constr type="userC" refType="h" refFor="ch" refForName="bullet3c" fact="0.53"/>
                    <dgm:constr type="lMarg" for="ch" forName="textBox3c" refType="userC" fact="2.834"/>
                    <dgm:constr type="primFontSz" for="ch" ptType="node" op="equ" val="65"/>
                  </dgm:constrLst>
                </dgm:if>
                <dgm:else name="Name39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r" for="ch" forName="textBox3a" refType="ctrX" refFor="ch" refForName="bullet3a"/>
                    <dgm:constr type="b" for="ch" forName="textBox3a" refType="ctrY" refFor="ch" refForName="bullet3a"/>
                    <dgm:constr type="w" for="ch" forName="textBox3a" refType="w" fact="0.14"/>
                    <dgm:constr type="h" for="ch" forName="textBox3a" refType="h" fact="0.711"/>
                    <dgm:constr type="userA" refType="h" refFor="ch" refForName="bullet3a" fact="0.53"/>
                    <dgm:constr type="r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r" for="ch" forName="textBox3b" refType="ctrX" refFor="ch" refForName="bullet3b"/>
                    <dgm:constr type="b" for="ch" forName="textBox3b" refType="ctrY" refFor="ch" refForName="bullet3b"/>
                    <dgm:constr type="w" for="ch" forName="textBox3b" refType="w" fact="0.24"/>
                    <dgm:constr type="h" for="ch" forName="textBox3b" refType="h" fact="0.456"/>
                    <dgm:constr type="userB" refType="h" refFor="ch" refForName="bullet3b" fact="0.53"/>
                    <dgm:constr type="r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r" for="ch" forName="textBox3c" refType="ctrX" refFor="ch" refForName="bullet3c"/>
                    <dgm:constr type="b" for="ch" forName="textBox3c" refType="ctrY" refFor="ch" refForName="bullet3c"/>
                    <dgm:constr type="w" for="ch" forName="textBox3c" refType="w" fact="0.24"/>
                    <dgm:constr type="h" for="ch" forName="textBox3c" refType="h" fact="0.305"/>
                    <dgm:constr type="userC" refType="h" refFor="ch" refForName="bullet3c" fact="0.53"/>
                    <dgm:constr type="rMarg" for="ch" forName="textBox3c" refType="userC" fact="2.834"/>
                    <dgm:constr type="primFontSz" for="ch" ptType="node" op="equ" val="65"/>
                  </dgm:constrLst>
                </dgm:else>
              </dgm:choose>
              <dgm:ruleLst/>
              <dgm:forEach name="Name40" axis="ch" ptType="node" cnt="1">
                <dgm:layoutNode name="bullet3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a" styleLbl="revTx">
                  <dgm:varLst>
                    <dgm:bulletEnabled val="1"/>
                  </dgm:varLst>
                  <dgm:choose name="Name41">
                    <dgm:if name="Name42" func="var" arg="dir" op="equ" val="norm">
                      <dgm:choose name="Name43">
                        <dgm:if name="Name4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4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46">
                      <dgm:choose name="Name47">
                        <dgm:if name="Name4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4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50">
                    <dgm:if name="Name5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5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53" axis="ch" ptType="node" st="2" cnt="1">
                <dgm:layoutNode name="bullet3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b" styleLbl="revTx">
                  <dgm:varLst>
                    <dgm:bulletEnabled val="1"/>
                  </dgm:varLst>
                  <dgm:choose name="Name54">
                    <dgm:if name="Name55" func="var" arg="dir" op="equ" val="norm">
                      <dgm:choose name="Name56">
                        <dgm:if name="Name5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5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59">
                      <dgm:choose name="Name60">
                        <dgm:if name="Name6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6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63">
                    <dgm:if name="Name6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6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66" axis="ch" ptType="node" st="3" cnt="1">
                <dgm:layoutNode name="bullet3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c" styleLbl="revTx">
                  <dgm:varLst>
                    <dgm:bulletEnabled val="1"/>
                  </dgm:varLst>
                  <dgm:choose name="Name67">
                    <dgm:if name="Name68" func="var" arg="dir" op="equ" val="norm">
                      <dgm:choose name="Name69">
                        <dgm:if name="Name7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7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72">
                      <dgm:choose name="Name73">
                        <dgm:if name="Name7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7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76">
                    <dgm:if name="Name7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7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79" axis="ch" ptType="node" func="cnt" op="equ" val="4">
            <dgm:layoutNode name="arrowDiagram4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80">
                <dgm:if name="Name81" func="var" arg="dir" op="equ" val="norm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l" for="ch" forName="textBox4a" refType="ctrX" refFor="ch" refForName="bullet4a"/>
                    <dgm:constr type="t" for="ch" forName="textBox4a" refType="ctrY" refFor="ch" refForName="bullet4a"/>
                    <dgm:constr type="w" for="ch" forName="textBox4a" refType="w" fact="0.171"/>
                    <dgm:constr type="h" for="ch" forName="textBox4a" refType="h" fact="0.238"/>
                    <dgm:constr type="userA" refType="h" refFor="ch" refForName="bullet4a" fact="0.53"/>
                    <dgm:constr type="l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l" for="ch" forName="textBox4b" refType="ctrX" refFor="ch" refForName="bullet4b"/>
                    <dgm:constr type="t" for="ch" forName="textBox4b" refType="ctrY" refFor="ch" refForName="bullet4b"/>
                    <dgm:constr type="w" for="ch" forName="textBox4b" refType="w" fact="0.21"/>
                    <dgm:constr type="h" for="ch" forName="textBox4b" refType="h" fact="0.457"/>
                    <dgm:constr type="userB" refType="h" refFor="ch" refForName="bullet4b" fact="0.53"/>
                    <dgm:constr type="l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l" for="ch" forName="textBox4c" refType="ctrX" refFor="ch" refForName="bullet4c"/>
                    <dgm:constr type="t" for="ch" forName="textBox4c" refType="ctrY" refFor="ch" refForName="bullet4c"/>
                    <dgm:constr type="w" for="ch" forName="textBox4c" refType="w" fact="0.21"/>
                    <dgm:constr type="h" for="ch" forName="textBox4c" refType="h" fact="0.618"/>
                    <dgm:constr type="userC" refType="h" refFor="ch" refForName="bullet4c" fact="0.53"/>
                    <dgm:constr type="l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l" for="ch" forName="textBox4d" refType="ctrX" refFor="ch" refForName="bullet4d"/>
                    <dgm:constr type="t" for="ch" forName="textBox4d" refType="ctrY" refFor="ch" refForName="bullet4d"/>
                    <dgm:constr type="w" for="ch" forName="textBox4d" refType="w" fact="0.21"/>
                    <dgm:constr type="h" for="ch" forName="textBox4d" refType="h" fact="0.717"/>
                    <dgm:constr type="userD" refType="h" refFor="ch" refForName="bullet4d" fact="0.53"/>
                    <dgm:constr type="lMarg" for="ch" forName="textBox4d" refType="userD" fact="2.834"/>
                    <dgm:constr type="primFontSz" for="ch" ptType="node" op="equ" val="65"/>
                  </dgm:constrLst>
                </dgm:if>
                <dgm:else name="Name82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r" for="ch" forName="textBox4a" refType="ctrX" refFor="ch" refForName="bullet4a"/>
                    <dgm:constr type="b" for="ch" forName="textBox4a" refType="ctrY" refFor="ch" refForName="bullet4a"/>
                    <dgm:constr type="w" for="ch" forName="textBox4a" refType="w" fact="0.11"/>
                    <dgm:constr type="h" for="ch" forName="textBox4a" refType="h" fact="0.762"/>
                    <dgm:constr type="userA" refType="h" refFor="ch" refForName="bullet4a" fact="0.53"/>
                    <dgm:constr type="r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r" for="ch" forName="textBox4b" refType="ctrX" refFor="ch" refForName="bullet4b"/>
                    <dgm:constr type="b" for="ch" forName="textBox4b" refType="ctrY" refFor="ch" refForName="bullet4b"/>
                    <dgm:constr type="w" for="ch" forName="textBox4b" refType="w" fact="0.171"/>
                    <dgm:constr type="h" for="ch" forName="textBox4b" refType="h" fact="0.543"/>
                    <dgm:constr type="userB" refType="h" refFor="ch" refForName="bullet4b" fact="0.53"/>
                    <dgm:constr type="r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r" for="ch" forName="textBox4c" refType="ctrX" refFor="ch" refForName="bullet4c"/>
                    <dgm:constr type="b" for="ch" forName="textBox4c" refType="ctrY" refFor="ch" refForName="bullet4c"/>
                    <dgm:constr type="w" for="ch" forName="textBox4c" refType="w" fact="0.21"/>
                    <dgm:constr type="h" for="ch" forName="textBox4c" refType="h" fact="0.382"/>
                    <dgm:constr type="userC" refType="h" refFor="ch" refForName="bullet4c" fact="0.53"/>
                    <dgm:constr type="r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r" for="ch" forName="textBox4d" refType="ctrX" refFor="ch" refForName="bullet4d"/>
                    <dgm:constr type="b" for="ch" forName="textBox4d" refType="ctrY" refFor="ch" refForName="bullet4d"/>
                    <dgm:constr type="w" for="ch" forName="textBox4d" refType="w" fact="0.21"/>
                    <dgm:constr type="h" for="ch" forName="textBox4d" refType="h" fact="0.283"/>
                    <dgm:constr type="userD" refType="h" refFor="ch" refForName="bullet4d" fact="0.53"/>
                    <dgm:constr type="rMarg" for="ch" forName="textBox4d" refType="userD" fact="2.834"/>
                    <dgm:constr type="primFontSz" for="ch" ptType="node" op="equ" val="65"/>
                  </dgm:constrLst>
                </dgm:else>
              </dgm:choose>
              <dgm:ruleLst/>
              <dgm:forEach name="Name83" axis="ch" ptType="node" cnt="1">
                <dgm:layoutNode name="bullet4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a" styleLbl="revTx">
                  <dgm:varLst>
                    <dgm:bulletEnabled val="1"/>
                  </dgm:varLst>
                  <dgm:choose name="Name84">
                    <dgm:if name="Name85" func="var" arg="dir" op="equ" val="norm">
                      <dgm:choose name="Name86">
                        <dgm:if name="Name8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8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89">
                      <dgm:choose name="Name90">
                        <dgm:if name="Name9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9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93">
                    <dgm:if name="Name9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9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96" axis="ch" ptType="node" st="2" cnt="1">
                <dgm:layoutNode name="bullet4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b" styleLbl="revTx">
                  <dgm:varLst>
                    <dgm:bulletEnabled val="1"/>
                  </dgm:varLst>
                  <dgm:choose name="Name97">
                    <dgm:if name="Name98" func="var" arg="dir" op="equ" val="norm">
                      <dgm:choose name="Name99">
                        <dgm:if name="Name10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0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0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06">
                    <dgm:if name="Name10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0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09" axis="ch" ptType="node" st="3" cnt="1">
                <dgm:layoutNode name="bullet4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c" styleLbl="revTx">
                  <dgm:varLst>
                    <dgm:bulletEnabled val="1"/>
                  </dgm:varLst>
                  <dgm:choose name="Name110">
                    <dgm:if name="Name111" func="var" arg="dir" op="equ" val="norm">
                      <dgm:choose name="Name112">
                        <dgm:if name="Name11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1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15">
                      <dgm:choose name="Name116">
                        <dgm:if name="Name11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1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19">
                    <dgm:if name="Name12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2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22" axis="ch" ptType="node" st="4" cnt="1">
                <dgm:layoutNode name="bullet4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d" styleLbl="revTx">
                  <dgm:varLst>
                    <dgm:bulletEnabled val="1"/>
                  </dgm:varLst>
                  <dgm:choose name="Name123">
                    <dgm:if name="Name124" func="var" arg="dir" op="equ" val="norm">
                      <dgm:choose name="Name125">
                        <dgm:if name="Name12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2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28">
                      <dgm:choose name="Name129">
                        <dgm:if name="Name13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3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32">
                    <dgm:if name="Name13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3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else name="Name135">
            <dgm:layoutNode name="arrowDiagram5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136">
                <dgm:if name="Name137" func="var" arg="dir" op="equ" val="norm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l" for="ch" forName="textBox5a" refType="ctrX" refFor="ch" refForName="bullet5a"/>
                    <dgm:constr type="t" for="ch" forName="textBox5a" refType="ctrY" refFor="ch" refForName="bullet5a"/>
                    <dgm:constr type="w" for="ch" forName="textBox5a" refType="w" fact="0.131"/>
                    <dgm:constr type="h" for="ch" forName="textBox5a" refType="h" fact="0.238"/>
                    <dgm:constr type="userA" refType="h" refFor="ch" refForName="bullet5a" fact="0.53"/>
                    <dgm:constr type="l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l" for="ch" forName="textBox5b" refType="ctrX" refFor="ch" refForName="bullet5b"/>
                    <dgm:constr type="t" for="ch" forName="textBox5b" refType="ctrY" refFor="ch" refForName="bullet5b"/>
                    <dgm:constr type="w" for="ch" forName="textBox5b" refType="w" fact="0.166"/>
                    <dgm:constr type="h" for="ch" forName="textBox5b" refType="h" fact="0.419"/>
                    <dgm:constr type="userB" refType="h" refFor="ch" refForName="bullet5b" fact="0.53"/>
                    <dgm:constr type="l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l" for="ch" forName="textBox5c" refType="ctrX" refFor="ch" refForName="bullet5c"/>
                    <dgm:constr type="t" for="ch" forName="textBox5c" refType="ctrY" refFor="ch" refForName="bullet5c"/>
                    <dgm:constr type="w" for="ch" forName="textBox5c" refType="w" fact="0.193"/>
                    <dgm:constr type="h" for="ch" forName="textBox5c" refType="h" fact="0.562"/>
                    <dgm:constr type="userC" refType="h" refFor="ch" refForName="bullet5c" fact="0.53"/>
                    <dgm:constr type="l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l" for="ch" forName="textBox5d" refType="ctrX" refFor="ch" refForName="bullet5d"/>
                    <dgm:constr type="t" for="ch" forName="textBox5d" refType="ctrY" refFor="ch" refForName="bullet5d"/>
                    <dgm:constr type="w" for="ch" forName="textBox5d" refType="w" fact="0.2"/>
                    <dgm:constr type="h" for="ch" forName="textBox5d" refType="h" fact="0.67"/>
                    <dgm:constr type="userD" refType="h" refFor="ch" refForName="bullet5d" fact="0.53"/>
                    <dgm:constr type="l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l" for="ch" forName="textBox5e" refType="ctrX" refFor="ch" refForName="bullet5e"/>
                    <dgm:constr type="t" for="ch" forName="textBox5e" refType="ctrY" refFor="ch" refForName="bullet5e"/>
                    <dgm:constr type="w" for="ch" forName="textBox5e" refType="w" fact="0.2"/>
                    <dgm:constr type="h" for="ch" forName="textBox5e" refType="h" fact="0.736"/>
                    <dgm:constr type="userE" refType="h" refFor="ch" refForName="bullet5e" fact="0.53"/>
                    <dgm:constr type="lMarg" for="ch" forName="textBox5e" refType="userE" fact="2.834"/>
                    <dgm:constr type="primFontSz" for="ch" ptType="node" op="equ" val="65"/>
                  </dgm:constrLst>
                </dgm:if>
                <dgm:else name="Name138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r" for="ch" forName="textBox5a" refType="ctrX" refFor="ch" refForName="bullet5a"/>
                    <dgm:constr type="b" for="ch" forName="textBox5a" refType="ctrY" refFor="ch" refForName="bullet5a"/>
                    <dgm:constr type="w" for="ch" forName="textBox5a" refType="w" fact="0.11"/>
                    <dgm:constr type="h" for="ch" forName="textBox5a" refType="h" fact="0.762"/>
                    <dgm:constr type="userA" refType="h" refFor="ch" refForName="bullet5a" fact="0.53"/>
                    <dgm:constr type="r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r" for="ch" forName="textBox5b" refType="ctrX" refFor="ch" refForName="bullet5b"/>
                    <dgm:constr type="b" for="ch" forName="textBox5b" refType="ctrY" refFor="ch" refForName="bullet5b"/>
                    <dgm:constr type="w" for="ch" forName="textBox5b" refType="w" fact="0.131"/>
                    <dgm:constr type="h" for="ch" forName="textBox5b" refType="h" fact="0.581"/>
                    <dgm:constr type="userB" refType="h" refFor="ch" refForName="bullet5b" fact="0.53"/>
                    <dgm:constr type="r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r" for="ch" forName="textBox5c" refType="ctrX" refFor="ch" refForName="bullet5c"/>
                    <dgm:constr type="b" for="ch" forName="textBox5c" refType="ctrY" refFor="ch" refForName="bullet5c"/>
                    <dgm:constr type="w" for="ch" forName="textBox5c" refType="w" fact="0.166"/>
                    <dgm:constr type="h" for="ch" forName="textBox5c" refType="h" fact="0.438"/>
                    <dgm:constr type="userC" refType="h" refFor="ch" refForName="bullet5c" fact="0.53"/>
                    <dgm:constr type="r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r" for="ch" forName="textBox5d" refType="ctrX" refFor="ch" refForName="bullet5d"/>
                    <dgm:constr type="b" for="ch" forName="textBox5d" refType="ctrY" refFor="ch" refForName="bullet5d"/>
                    <dgm:constr type="w" for="ch" forName="textBox5d" refType="w" fact="0.193"/>
                    <dgm:constr type="h" for="ch" forName="textBox5d" refType="h" fact="0.33"/>
                    <dgm:constr type="userD" refType="h" refFor="ch" refForName="bullet5d" fact="0.53"/>
                    <dgm:constr type="r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r" for="ch" forName="textBox5e" refType="ctrX" refFor="ch" refForName="bullet5e"/>
                    <dgm:constr type="b" for="ch" forName="textBox5e" refType="ctrY" refFor="ch" refForName="bullet5e"/>
                    <dgm:constr type="w" for="ch" forName="textBox5e" refType="w" fact="0.2"/>
                    <dgm:constr type="h" for="ch" forName="textBox5e" refType="h" fact="0.264"/>
                    <dgm:constr type="userE" refType="h" refFor="ch" refForName="bullet5e" fact="0.53"/>
                    <dgm:constr type="rMarg" for="ch" forName="textBox5e" refType="userE" fact="2.834"/>
                    <dgm:constr type="primFontSz" for="ch" ptType="node" op="equ" val="65"/>
                  </dgm:constrLst>
                </dgm:else>
              </dgm:choose>
              <dgm:ruleLst/>
              <dgm:forEach name="Name139" axis="ch" ptType="node" cnt="1">
                <dgm:layoutNode name="bullet5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a" styleLbl="revTx">
                  <dgm:varLst>
                    <dgm:bulletEnabled val="1"/>
                  </dgm:varLst>
                  <dgm:choose name="Name140">
                    <dgm:if name="Name141" func="var" arg="dir" op="equ" val="norm">
                      <dgm:choose name="Name142">
                        <dgm:if name="Name14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4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45">
                      <dgm:choose name="Name146">
                        <dgm:if name="Name14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4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49">
                    <dgm:if name="Name15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5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52" axis="ch" ptType="node" st="2" cnt="1">
                <dgm:layoutNode name="bullet5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b" styleLbl="revTx">
                  <dgm:varLst>
                    <dgm:bulletEnabled val="1"/>
                  </dgm:varLst>
                  <dgm:choose name="Name153">
                    <dgm:if name="Name154" func="var" arg="dir" op="equ" val="norm">
                      <dgm:choose name="Name155">
                        <dgm:if name="Name15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58">
                      <dgm:choose name="Name159">
                        <dgm:if name="Name16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6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62">
                    <dgm:if name="Name16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6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65" axis="ch" ptType="node" st="3" cnt="1">
                <dgm:layoutNode name="bullet5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c" styleLbl="revTx">
                  <dgm:varLst>
                    <dgm:bulletEnabled val="1"/>
                  </dgm:varLst>
                  <dgm:choose name="Name166">
                    <dgm:if name="Name167" func="var" arg="dir" op="equ" val="norm">
                      <dgm:choose name="Name168">
                        <dgm:if name="Name169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70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71">
                      <dgm:choose name="Name172">
                        <dgm:if name="Name173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74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75">
                    <dgm:if name="Name176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77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78" axis="ch" ptType="node" st="4" cnt="1">
                <dgm:layoutNode name="bullet5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d" styleLbl="revTx">
                  <dgm:varLst>
                    <dgm:bulletEnabled val="1"/>
                  </dgm:varLst>
                  <dgm:choose name="Name179">
                    <dgm:if name="Name180" func="var" arg="dir" op="equ" val="norm">
                      <dgm:choose name="Name181">
                        <dgm:if name="Name182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83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84">
                      <dgm:choose name="Name185">
                        <dgm:if name="Name186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87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88">
                    <dgm:if name="Name189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90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91" axis="ch" ptType="node" st="5" cnt="1">
                <dgm:layoutNode name="bullet5e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e" styleLbl="revTx">
                  <dgm:varLst>
                    <dgm:bulletEnabled val="1"/>
                  </dgm:varLst>
                  <dgm:choose name="Name192">
                    <dgm:if name="Name193" func="var" arg="dir" op="equ" val="norm">
                      <dgm:choose name="Name194">
                        <dgm:if name="Name195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96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97">
                      <dgm:choose name="Name198">
                        <dgm:if name="Name199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200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1">
                    <dgm:if name="Name202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03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else>
        </dgm:choose>
      </dgm:if>
      <dgm:else name="Name204"/>
    </dgm:choos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layout16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layout17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layout18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layout19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layout20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layout21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layout22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layout23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layout24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layout25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layout26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layout27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layout28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layout29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layout30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8">
  <dgm:title val=""/>
  <dgm:desc val=""/>
  <dgm:catLst>
    <dgm:cat type="3D" pri="11800"/>
  </dgm:catLst>
  <dgm:scene3d>
    <a:camera prst="perspectiveHeroicExtremeRightFacing" zoom="82000">
      <a:rot lat="21300000" lon="20400000" rev="180000"/>
    </a:camera>
    <a:lightRig rig="morning" dir="t">
      <a:rot lat="0" lon="0" rev="20400000"/>
    </a:lightRig>
  </dgm:scene3d>
  <dgm:styleLbl name="node0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30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600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635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1520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190500" prstMaterial="matte">
      <a:bevelT w="120650" h="38100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8">
  <dgm:title val=""/>
  <dgm:desc val=""/>
  <dgm:catLst>
    <dgm:cat type="3D" pri="11800"/>
  </dgm:catLst>
  <dgm:scene3d>
    <a:camera prst="perspectiveHeroicExtremeRightFacing" zoom="82000">
      <a:rot lat="21300000" lon="20400000" rev="180000"/>
    </a:camera>
    <a:lightRig rig="morning" dir="t">
      <a:rot lat="0" lon="0" rev="20400000"/>
    </a:lightRig>
  </dgm:scene3d>
  <dgm:styleLbl name="node0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30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600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635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1520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190500" prstMaterial="matte">
      <a:bevelT w="120650" h="38100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8">
  <dgm:title val=""/>
  <dgm:desc val=""/>
  <dgm:catLst>
    <dgm:cat type="3D" pri="11800"/>
  </dgm:catLst>
  <dgm:scene3d>
    <a:camera prst="perspectiveHeroicExtremeRightFacing" zoom="82000">
      <a:rot lat="21300000" lon="20400000" rev="180000"/>
    </a:camera>
    <a:lightRig rig="morning" dir="t">
      <a:rot lat="0" lon="0" rev="20400000"/>
    </a:lightRig>
  </dgm:scene3d>
  <dgm:styleLbl name="node0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30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600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635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1520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190500" prstMaterial="matte">
      <a:bevelT w="120650" h="38100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3d8">
  <dgm:title val=""/>
  <dgm:desc val=""/>
  <dgm:catLst>
    <dgm:cat type="3D" pri="11800"/>
  </dgm:catLst>
  <dgm:scene3d>
    <a:camera prst="perspectiveHeroicExtremeRightFacing" zoom="82000">
      <a:rot lat="21300000" lon="20400000" rev="180000"/>
    </a:camera>
    <a:lightRig rig="morning" dir="t">
      <a:rot lat="0" lon="0" rev="20400000"/>
    </a:lightRig>
  </dgm:scene3d>
  <dgm:styleLbl name="node0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30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600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635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1520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190500" prstMaterial="matte">
      <a:bevelT w="120650" h="38100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3d8">
  <dgm:title val=""/>
  <dgm:desc val=""/>
  <dgm:catLst>
    <dgm:cat type="3D" pri="11800"/>
  </dgm:catLst>
  <dgm:scene3d>
    <a:camera prst="perspectiveHeroicExtremeRightFacing" zoom="82000">
      <a:rot lat="21300000" lon="20400000" rev="180000"/>
    </a:camera>
    <a:lightRig rig="morning" dir="t">
      <a:rot lat="0" lon="0" rev="20400000"/>
    </a:lightRig>
  </dgm:scene3d>
  <dgm:styleLbl name="node0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30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600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635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1520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190500" prstMaterial="matte">
      <a:bevelT w="120650" h="38100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3d8">
  <dgm:title val=""/>
  <dgm:desc val=""/>
  <dgm:catLst>
    <dgm:cat type="3D" pri="11800"/>
  </dgm:catLst>
  <dgm:scene3d>
    <a:camera prst="perspectiveHeroicExtremeRightFacing" zoom="82000">
      <a:rot lat="21300000" lon="20400000" rev="180000"/>
    </a:camera>
    <a:lightRig rig="morning" dir="t">
      <a:rot lat="0" lon="0" rev="20400000"/>
    </a:lightRig>
  </dgm:scene3d>
  <dgm:styleLbl name="node0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30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600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635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1520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190500" prstMaterial="matte">
      <a:bevelT w="120650" h="38100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3d8">
  <dgm:title val=""/>
  <dgm:desc val=""/>
  <dgm:catLst>
    <dgm:cat type="3D" pri="11800"/>
  </dgm:catLst>
  <dgm:scene3d>
    <a:camera prst="perspectiveHeroicExtremeRightFacing" zoom="82000">
      <a:rot lat="21300000" lon="20400000" rev="180000"/>
    </a:camera>
    <a:lightRig rig="morning" dir="t">
      <a:rot lat="0" lon="0" rev="20400000"/>
    </a:lightRig>
  </dgm:scene3d>
  <dgm:styleLbl name="node0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30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600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635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1520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190500" prstMaterial="matte">
      <a:bevelT w="120650" h="38100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3d8">
  <dgm:title val=""/>
  <dgm:desc val=""/>
  <dgm:catLst>
    <dgm:cat type="3D" pri="11800"/>
  </dgm:catLst>
  <dgm:scene3d>
    <a:camera prst="perspectiveHeroicExtremeRightFacing" zoom="82000">
      <a:rot lat="21300000" lon="20400000" rev="180000"/>
    </a:camera>
    <a:lightRig rig="morning" dir="t">
      <a:rot lat="0" lon="0" rev="20400000"/>
    </a:lightRig>
  </dgm:scene3d>
  <dgm:styleLbl name="node0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30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600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635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1520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190500" prstMaterial="matte">
      <a:bevelT w="120650" h="38100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3d8">
  <dgm:title val=""/>
  <dgm:desc val=""/>
  <dgm:catLst>
    <dgm:cat type="3D" pri="11800"/>
  </dgm:catLst>
  <dgm:scene3d>
    <a:camera prst="perspectiveHeroicExtremeRightFacing" zoom="82000">
      <a:rot lat="21300000" lon="20400000" rev="180000"/>
    </a:camera>
    <a:lightRig rig="morning" dir="t">
      <a:rot lat="0" lon="0" rev="20400000"/>
    </a:lightRig>
  </dgm:scene3d>
  <dgm:styleLbl name="node0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30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600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635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1520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190500" prstMaterial="matte">
      <a:bevelT w="120650" h="38100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3d8">
  <dgm:title val=""/>
  <dgm:desc val=""/>
  <dgm:catLst>
    <dgm:cat type="3D" pri="11800"/>
  </dgm:catLst>
  <dgm:scene3d>
    <a:camera prst="perspectiveHeroicExtremeRightFacing" zoom="82000">
      <a:rot lat="21300000" lon="20400000" rev="180000"/>
    </a:camera>
    <a:lightRig rig="morning" dir="t">
      <a:rot lat="0" lon="0" rev="20400000"/>
    </a:lightRig>
  </dgm:scene3d>
  <dgm:styleLbl name="node0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30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600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635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1520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190500" prstMaterial="matte">
      <a:bevelT w="120650" h="38100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3d8">
  <dgm:title val=""/>
  <dgm:desc val=""/>
  <dgm:catLst>
    <dgm:cat type="3D" pri="11800"/>
  </dgm:catLst>
  <dgm:scene3d>
    <a:camera prst="perspectiveHeroicExtremeRightFacing" zoom="82000">
      <a:rot lat="21300000" lon="20400000" rev="180000"/>
    </a:camera>
    <a:lightRig rig="morning" dir="t">
      <a:rot lat="0" lon="0" rev="20400000"/>
    </a:lightRig>
  </dgm:scene3d>
  <dgm:styleLbl name="node0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30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600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635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1520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190500" prstMaterial="matte">
      <a:bevelT w="120650" h="38100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3d8">
  <dgm:title val=""/>
  <dgm:desc val=""/>
  <dgm:catLst>
    <dgm:cat type="3D" pri="11800"/>
  </dgm:catLst>
  <dgm:scene3d>
    <a:camera prst="perspectiveHeroicExtremeRightFacing" zoom="82000">
      <a:rot lat="21300000" lon="20400000" rev="180000"/>
    </a:camera>
    <a:lightRig rig="morning" dir="t">
      <a:rot lat="0" lon="0" rev="20400000"/>
    </a:lightRig>
  </dgm:scene3d>
  <dgm:styleLbl name="node0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30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600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635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1520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190500" prstMaterial="matte">
      <a:bevelT w="120650" h="38100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3d8">
  <dgm:title val=""/>
  <dgm:desc val=""/>
  <dgm:catLst>
    <dgm:cat type="3D" pri="11800"/>
  </dgm:catLst>
  <dgm:scene3d>
    <a:camera prst="perspectiveHeroicExtremeRightFacing" zoom="82000">
      <a:rot lat="21300000" lon="20400000" rev="180000"/>
    </a:camera>
    <a:lightRig rig="morning" dir="t">
      <a:rot lat="0" lon="0" rev="20400000"/>
    </a:lightRig>
  </dgm:scene3d>
  <dgm:styleLbl name="node0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30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600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635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1520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190500" prstMaterial="matte">
      <a:bevelT w="120650" h="38100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6.xml><?xml version="1.0" encoding="utf-8"?>
<dgm:styleDef xmlns:dgm="http://schemas.openxmlformats.org/drawingml/2006/diagram" xmlns:a="http://schemas.openxmlformats.org/drawingml/2006/main" uniqueId="urn:microsoft.com/office/officeart/2005/8/quickstyle/3d8">
  <dgm:title val=""/>
  <dgm:desc val=""/>
  <dgm:catLst>
    <dgm:cat type="3D" pri="11800"/>
  </dgm:catLst>
  <dgm:scene3d>
    <a:camera prst="perspectiveHeroicExtremeRightFacing" zoom="82000">
      <a:rot lat="21300000" lon="20400000" rev="180000"/>
    </a:camera>
    <a:lightRig rig="morning" dir="t">
      <a:rot lat="0" lon="0" rev="20400000"/>
    </a:lightRig>
  </dgm:scene3d>
  <dgm:styleLbl name="node0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30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600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635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1520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190500" prstMaterial="matte">
      <a:bevelT w="120650" h="38100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7.xml><?xml version="1.0" encoding="utf-8"?>
<dgm:styleDef xmlns:dgm="http://schemas.openxmlformats.org/drawingml/2006/diagram" xmlns:a="http://schemas.openxmlformats.org/drawingml/2006/main" uniqueId="urn:microsoft.com/office/officeart/2005/8/quickstyle/3d8">
  <dgm:title val=""/>
  <dgm:desc val=""/>
  <dgm:catLst>
    <dgm:cat type="3D" pri="11800"/>
  </dgm:catLst>
  <dgm:scene3d>
    <a:camera prst="perspectiveHeroicExtremeRightFacing" zoom="82000">
      <a:rot lat="21300000" lon="20400000" rev="180000"/>
    </a:camera>
    <a:lightRig rig="morning" dir="t">
      <a:rot lat="0" lon="0" rev="20400000"/>
    </a:lightRig>
  </dgm:scene3d>
  <dgm:styleLbl name="node0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30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600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635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1520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190500" prstMaterial="matte">
      <a:bevelT w="120650" h="38100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8.xml><?xml version="1.0" encoding="utf-8"?>
<dgm:styleDef xmlns:dgm="http://schemas.openxmlformats.org/drawingml/2006/diagram" xmlns:a="http://schemas.openxmlformats.org/drawingml/2006/main" uniqueId="urn:microsoft.com/office/officeart/2005/8/quickstyle/3d8">
  <dgm:title val=""/>
  <dgm:desc val=""/>
  <dgm:catLst>
    <dgm:cat type="3D" pri="11800"/>
  </dgm:catLst>
  <dgm:scene3d>
    <a:camera prst="perspectiveHeroicExtremeRightFacing" zoom="82000">
      <a:rot lat="21300000" lon="20400000" rev="180000"/>
    </a:camera>
    <a:lightRig rig="morning" dir="t">
      <a:rot lat="0" lon="0" rev="20400000"/>
    </a:lightRig>
  </dgm:scene3d>
  <dgm:styleLbl name="node0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30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600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635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1520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190500" prstMaterial="matte">
      <a:bevelT w="120650" h="38100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9.xml><?xml version="1.0" encoding="utf-8"?>
<dgm:styleDef xmlns:dgm="http://schemas.openxmlformats.org/drawingml/2006/diagram" xmlns:a="http://schemas.openxmlformats.org/drawingml/2006/main" uniqueId="urn:microsoft.com/office/officeart/2005/8/quickstyle/3d8">
  <dgm:title val=""/>
  <dgm:desc val=""/>
  <dgm:catLst>
    <dgm:cat type="3D" pri="11800"/>
  </dgm:catLst>
  <dgm:scene3d>
    <a:camera prst="perspectiveHeroicExtremeRightFacing" zoom="82000">
      <a:rot lat="21300000" lon="20400000" rev="180000"/>
    </a:camera>
    <a:lightRig rig="morning" dir="t">
      <a:rot lat="0" lon="0" rev="20400000"/>
    </a:lightRig>
  </dgm:scene3d>
  <dgm:styleLbl name="node0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30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600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635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1520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190500" prstMaterial="matte">
      <a:bevelT w="120650" h="38100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0.xml><?xml version="1.0" encoding="utf-8"?>
<dgm:styleDef xmlns:dgm="http://schemas.openxmlformats.org/drawingml/2006/diagram" xmlns:a="http://schemas.openxmlformats.org/drawingml/2006/main" uniqueId="urn:microsoft.com/office/officeart/2005/8/quickstyle/3d8">
  <dgm:title val=""/>
  <dgm:desc val=""/>
  <dgm:catLst>
    <dgm:cat type="3D" pri="11800"/>
  </dgm:catLst>
  <dgm:scene3d>
    <a:camera prst="perspectiveHeroicExtremeRightFacing" zoom="82000">
      <a:rot lat="21300000" lon="20400000" rev="180000"/>
    </a:camera>
    <a:lightRig rig="morning" dir="t">
      <a:rot lat="0" lon="0" rev="20400000"/>
    </a:lightRig>
  </dgm:scene3d>
  <dgm:styleLbl name="node0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30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600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635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1520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190500" prstMaterial="matte">
      <a:bevelT w="120650" h="38100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1.xml><?xml version="1.0" encoding="utf-8"?>
<dgm:styleDef xmlns:dgm="http://schemas.openxmlformats.org/drawingml/2006/diagram" xmlns:a="http://schemas.openxmlformats.org/drawingml/2006/main" uniqueId="urn:microsoft.com/office/officeart/2005/8/quickstyle/3d8">
  <dgm:title val=""/>
  <dgm:desc val=""/>
  <dgm:catLst>
    <dgm:cat type="3D" pri="11800"/>
  </dgm:catLst>
  <dgm:scene3d>
    <a:camera prst="perspectiveHeroicExtremeRightFacing" zoom="82000">
      <a:rot lat="21300000" lon="20400000" rev="180000"/>
    </a:camera>
    <a:lightRig rig="morning" dir="t">
      <a:rot lat="0" lon="0" rev="20400000"/>
    </a:lightRig>
  </dgm:scene3d>
  <dgm:styleLbl name="node0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30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600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635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1520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190500" prstMaterial="matte">
      <a:bevelT w="120650" h="38100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2.xml><?xml version="1.0" encoding="utf-8"?>
<dgm:styleDef xmlns:dgm="http://schemas.openxmlformats.org/drawingml/2006/diagram" xmlns:a="http://schemas.openxmlformats.org/drawingml/2006/main" uniqueId="urn:microsoft.com/office/officeart/2005/8/quickstyle/3d8">
  <dgm:title val=""/>
  <dgm:desc val=""/>
  <dgm:catLst>
    <dgm:cat type="3D" pri="11800"/>
  </dgm:catLst>
  <dgm:scene3d>
    <a:camera prst="perspectiveHeroicExtremeRightFacing" zoom="82000">
      <a:rot lat="21300000" lon="20400000" rev="180000"/>
    </a:camera>
    <a:lightRig rig="morning" dir="t">
      <a:rot lat="0" lon="0" rev="20400000"/>
    </a:lightRig>
  </dgm:scene3d>
  <dgm:styleLbl name="node0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30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600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635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1520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190500" prstMaterial="matte">
      <a:bevelT w="120650" h="38100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3.xml><?xml version="1.0" encoding="utf-8"?>
<dgm:styleDef xmlns:dgm="http://schemas.openxmlformats.org/drawingml/2006/diagram" xmlns:a="http://schemas.openxmlformats.org/drawingml/2006/main" uniqueId="urn:microsoft.com/office/officeart/2005/8/quickstyle/3d8">
  <dgm:title val=""/>
  <dgm:desc val=""/>
  <dgm:catLst>
    <dgm:cat type="3D" pri="11800"/>
  </dgm:catLst>
  <dgm:scene3d>
    <a:camera prst="perspectiveHeroicExtremeRightFacing" zoom="82000">
      <a:rot lat="21300000" lon="20400000" rev="180000"/>
    </a:camera>
    <a:lightRig rig="morning" dir="t">
      <a:rot lat="0" lon="0" rev="20400000"/>
    </a:lightRig>
  </dgm:scene3d>
  <dgm:styleLbl name="node0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30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600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635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1520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190500" prstMaterial="matte">
      <a:bevelT w="120650" h="38100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4.xml><?xml version="1.0" encoding="utf-8"?>
<dgm:styleDef xmlns:dgm="http://schemas.openxmlformats.org/drawingml/2006/diagram" xmlns:a="http://schemas.openxmlformats.org/drawingml/2006/main" uniqueId="urn:microsoft.com/office/officeart/2005/8/quickstyle/3d8">
  <dgm:title val=""/>
  <dgm:desc val=""/>
  <dgm:catLst>
    <dgm:cat type="3D" pri="11800"/>
  </dgm:catLst>
  <dgm:scene3d>
    <a:camera prst="perspectiveHeroicExtremeRightFacing" zoom="82000">
      <a:rot lat="21300000" lon="20400000" rev="180000"/>
    </a:camera>
    <a:lightRig rig="morning" dir="t">
      <a:rot lat="0" lon="0" rev="20400000"/>
    </a:lightRig>
  </dgm:scene3d>
  <dgm:styleLbl name="node0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30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600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635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1520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190500" prstMaterial="matte">
      <a:bevelT w="120650" h="38100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5.xml><?xml version="1.0" encoding="utf-8"?>
<dgm:styleDef xmlns:dgm="http://schemas.openxmlformats.org/drawingml/2006/diagram" xmlns:a="http://schemas.openxmlformats.org/drawingml/2006/main" uniqueId="urn:microsoft.com/office/officeart/2005/8/quickstyle/3d8">
  <dgm:title val=""/>
  <dgm:desc val=""/>
  <dgm:catLst>
    <dgm:cat type="3D" pri="11800"/>
  </dgm:catLst>
  <dgm:scene3d>
    <a:camera prst="perspectiveHeroicExtremeRightFacing" zoom="82000">
      <a:rot lat="21300000" lon="20400000" rev="180000"/>
    </a:camera>
    <a:lightRig rig="morning" dir="t">
      <a:rot lat="0" lon="0" rev="20400000"/>
    </a:lightRig>
  </dgm:scene3d>
  <dgm:styleLbl name="node0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30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600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635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1520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190500" prstMaterial="matte">
      <a:bevelT w="120650" h="38100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6.xml><?xml version="1.0" encoding="utf-8"?>
<dgm:styleDef xmlns:dgm="http://schemas.openxmlformats.org/drawingml/2006/diagram" xmlns:a="http://schemas.openxmlformats.org/drawingml/2006/main" uniqueId="urn:microsoft.com/office/officeart/2005/8/quickstyle/3d8">
  <dgm:title val=""/>
  <dgm:desc val=""/>
  <dgm:catLst>
    <dgm:cat type="3D" pri="11800"/>
  </dgm:catLst>
  <dgm:scene3d>
    <a:camera prst="perspectiveHeroicExtremeRightFacing" zoom="82000">
      <a:rot lat="21300000" lon="20400000" rev="180000"/>
    </a:camera>
    <a:lightRig rig="morning" dir="t">
      <a:rot lat="0" lon="0" rev="20400000"/>
    </a:lightRig>
  </dgm:scene3d>
  <dgm:styleLbl name="node0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30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600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635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1520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190500" prstMaterial="matte">
      <a:bevelT w="120650" h="38100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7.xml><?xml version="1.0" encoding="utf-8"?>
<dgm:styleDef xmlns:dgm="http://schemas.openxmlformats.org/drawingml/2006/diagram" xmlns:a="http://schemas.openxmlformats.org/drawingml/2006/main" uniqueId="urn:microsoft.com/office/officeart/2005/8/quickstyle/3d8">
  <dgm:title val=""/>
  <dgm:desc val=""/>
  <dgm:catLst>
    <dgm:cat type="3D" pri="11800"/>
  </dgm:catLst>
  <dgm:scene3d>
    <a:camera prst="perspectiveHeroicExtremeRightFacing" zoom="82000">
      <a:rot lat="21300000" lon="20400000" rev="180000"/>
    </a:camera>
    <a:lightRig rig="morning" dir="t">
      <a:rot lat="0" lon="0" rev="20400000"/>
    </a:lightRig>
  </dgm:scene3d>
  <dgm:styleLbl name="node0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30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600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635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1520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190500" prstMaterial="matte">
      <a:bevelT w="120650" h="38100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8.xml><?xml version="1.0" encoding="utf-8"?>
<dgm:styleDef xmlns:dgm="http://schemas.openxmlformats.org/drawingml/2006/diagram" xmlns:a="http://schemas.openxmlformats.org/drawingml/2006/main" uniqueId="urn:microsoft.com/office/officeart/2005/8/quickstyle/3d8">
  <dgm:title val=""/>
  <dgm:desc val=""/>
  <dgm:catLst>
    <dgm:cat type="3D" pri="11800"/>
  </dgm:catLst>
  <dgm:scene3d>
    <a:camera prst="perspectiveHeroicExtremeRightFacing" zoom="82000">
      <a:rot lat="21300000" lon="20400000" rev="180000"/>
    </a:camera>
    <a:lightRig rig="morning" dir="t">
      <a:rot lat="0" lon="0" rev="20400000"/>
    </a:lightRig>
  </dgm:scene3d>
  <dgm:styleLbl name="node0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30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600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635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1520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190500" prstMaterial="matte">
      <a:bevelT w="120650" h="38100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9.xml><?xml version="1.0" encoding="utf-8"?>
<dgm:styleDef xmlns:dgm="http://schemas.openxmlformats.org/drawingml/2006/diagram" xmlns:a="http://schemas.openxmlformats.org/drawingml/2006/main" uniqueId="urn:microsoft.com/office/officeart/2005/8/quickstyle/3d8">
  <dgm:title val=""/>
  <dgm:desc val=""/>
  <dgm:catLst>
    <dgm:cat type="3D" pri="11800"/>
  </dgm:catLst>
  <dgm:scene3d>
    <a:camera prst="perspectiveHeroicExtremeRightFacing" zoom="82000">
      <a:rot lat="21300000" lon="20400000" rev="180000"/>
    </a:camera>
    <a:lightRig rig="morning" dir="t">
      <a:rot lat="0" lon="0" rev="20400000"/>
    </a:lightRig>
  </dgm:scene3d>
  <dgm:styleLbl name="node0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30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600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635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1520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190500" prstMaterial="matte">
      <a:bevelT w="120650" h="38100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0.xml><?xml version="1.0" encoding="utf-8"?>
<dgm:styleDef xmlns:dgm="http://schemas.openxmlformats.org/drawingml/2006/diagram" xmlns:a="http://schemas.openxmlformats.org/drawingml/2006/main" uniqueId="urn:microsoft.com/office/officeart/2005/8/quickstyle/3d8">
  <dgm:title val=""/>
  <dgm:desc val=""/>
  <dgm:catLst>
    <dgm:cat type="3D" pri="11800"/>
  </dgm:catLst>
  <dgm:scene3d>
    <a:camera prst="perspectiveHeroicExtremeRightFacing" zoom="82000">
      <a:rot lat="21300000" lon="20400000" rev="180000"/>
    </a:camera>
    <a:lightRig rig="morning" dir="t">
      <a:rot lat="0" lon="0" rev="20400000"/>
    </a:lightRig>
  </dgm:scene3d>
  <dgm:styleLbl name="node0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30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600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635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1520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190500" prstMaterial="matte">
      <a:bevelT w="120650" h="38100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9F3E4F-5880-429E-9831-ABE4AE61B464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C0B967-7CEE-412D-A49E-221DFA02A0B9}" type="slidenum">
              <a:rPr lang="ru-RU" altLang="ru-RU" smtClean="0"/>
              <a:pPr/>
              <a:t>‹#›</a:t>
            </a:fld>
            <a:endParaRPr lang="ru-RU" altLang="ru-RU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338FE-A508-4077-94BE-8135BE01AFC2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BB53E0-5203-46E1-9C54-068C73AE5F09}" type="slidenum">
              <a:rPr lang="ru-RU" altLang="ru-RU" smtClean="0"/>
              <a:pPr/>
              <a:t>‹#›</a:t>
            </a:fld>
            <a:endParaRPr lang="ru-RU" alt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E973A-A8BD-4B98-8486-E50240234222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1DCF0B-E303-486F-A140-EB15D4D589D6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BC28DC-74D2-43B2-BFD3-54367183452D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A05F2F-4FAB-4651-80A7-6B18F9658B62}" type="slidenum">
              <a:rPr lang="ru-RU" altLang="ru-RU" smtClean="0"/>
              <a:pPr/>
              <a:t>‹#›</a:t>
            </a:fld>
            <a:endParaRPr lang="ru-RU" alt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1896E6-4C8B-41FF-8FF1-EDE6EDCB41D6}" type="slidenum">
              <a:rPr lang="ru-RU" altLang="ru-RU" smtClean="0"/>
              <a:pPr/>
              <a:t>‹#›</a:t>
            </a:fld>
            <a:endParaRPr lang="ru-RU" alt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1E827B-AEC5-4E44-8829-C1FC9C19EB66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FE2491-DAF1-40BE-86A1-B7F695559FEA}" type="slidenum">
              <a:rPr lang="ru-RU" altLang="ru-RU" smtClean="0"/>
              <a:pPr/>
              <a:t>‹#›</a:t>
            </a:fld>
            <a:endParaRPr lang="ru-RU" altLang="ru-RU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457200" y="381000"/>
            <a:ext cx="8229600" cy="5715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8F51B7B3-3A1B-4C07-AD54-7C36F69C217B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659807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0293E39B-C79B-4735-9C54-1F578565A94A}" type="slidenum">
              <a:rPr lang="ru-RU" altLang="ru-RU" smtClean="0"/>
              <a:pPr/>
              <a:t>‹#›</a:t>
            </a:fld>
            <a:endParaRPr lang="ru-RU" alt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38" r:id="rId1"/>
    <p:sldLayoutId id="2147483839" r:id="rId2"/>
    <p:sldLayoutId id="2147483840" r:id="rId3"/>
    <p:sldLayoutId id="2147483841" r:id="rId4"/>
    <p:sldLayoutId id="2147483842" r:id="rId5"/>
    <p:sldLayoutId id="2147483843" r:id="rId6"/>
    <p:sldLayoutId id="2147483844" r:id="rId7"/>
    <p:sldLayoutId id="2147483845" r:id="rId8"/>
    <p:sldLayoutId id="2147483846" r:id="rId9"/>
    <p:sldLayoutId id="2147483847" r:id="rId10"/>
    <p:sldLayoutId id="2147483848" r:id="rId11"/>
    <p:sldLayoutId id="2147483849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1.xml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1.xml"/><Relationship Id="rId5" Type="http://schemas.openxmlformats.org/officeDocument/2006/relationships/diagramColors" Target="../diagrams/colors11.xml"/><Relationship Id="rId4" Type="http://schemas.openxmlformats.org/officeDocument/2006/relationships/diagramQuickStyle" Target="../diagrams/quickStyle11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3.xml"/><Relationship Id="rId3" Type="http://schemas.openxmlformats.org/officeDocument/2006/relationships/diagramLayout" Target="../diagrams/layout12.xml"/><Relationship Id="rId7" Type="http://schemas.openxmlformats.org/officeDocument/2006/relationships/diagramData" Target="../diagrams/data13.xml"/><Relationship Id="rId2" Type="http://schemas.openxmlformats.org/officeDocument/2006/relationships/diagramData" Target="../diagrams/data12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12.xml"/><Relationship Id="rId11" Type="http://schemas.microsoft.com/office/2007/relationships/diagramDrawing" Target="../diagrams/drawing13.xml"/><Relationship Id="rId5" Type="http://schemas.openxmlformats.org/officeDocument/2006/relationships/diagramColors" Target="../diagrams/colors12.xml"/><Relationship Id="rId10" Type="http://schemas.openxmlformats.org/officeDocument/2006/relationships/diagramColors" Target="../diagrams/colors13.xml"/><Relationship Id="rId4" Type="http://schemas.openxmlformats.org/officeDocument/2006/relationships/diagramQuickStyle" Target="../diagrams/quickStyle12.xml"/><Relationship Id="rId9" Type="http://schemas.openxmlformats.org/officeDocument/2006/relationships/diagramQuickStyle" Target="../diagrams/quickStyle1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4.xml"/><Relationship Id="rId2" Type="http://schemas.openxmlformats.org/officeDocument/2006/relationships/diagramData" Target="../diagrams/data1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4.xml"/><Relationship Id="rId5" Type="http://schemas.openxmlformats.org/officeDocument/2006/relationships/diagramColors" Target="../diagrams/colors14.xml"/><Relationship Id="rId4" Type="http://schemas.openxmlformats.org/officeDocument/2006/relationships/diagramQuickStyle" Target="../diagrams/quickStyle1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5.xml"/><Relationship Id="rId2" Type="http://schemas.openxmlformats.org/officeDocument/2006/relationships/diagramData" Target="../diagrams/data1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5.xml"/><Relationship Id="rId5" Type="http://schemas.openxmlformats.org/officeDocument/2006/relationships/diagramColors" Target="../diagrams/colors15.xml"/><Relationship Id="rId4" Type="http://schemas.openxmlformats.org/officeDocument/2006/relationships/diagramQuickStyle" Target="../diagrams/quickStyle1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6.xml"/><Relationship Id="rId2" Type="http://schemas.openxmlformats.org/officeDocument/2006/relationships/diagramData" Target="../diagrams/data1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6.xml"/><Relationship Id="rId5" Type="http://schemas.openxmlformats.org/officeDocument/2006/relationships/diagramColors" Target="../diagrams/colors16.xml"/><Relationship Id="rId4" Type="http://schemas.openxmlformats.org/officeDocument/2006/relationships/diagramQuickStyle" Target="../diagrams/quickStyle1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7.xml"/><Relationship Id="rId2" Type="http://schemas.openxmlformats.org/officeDocument/2006/relationships/diagramData" Target="../diagrams/data1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7.xml"/><Relationship Id="rId5" Type="http://schemas.openxmlformats.org/officeDocument/2006/relationships/diagramColors" Target="../diagrams/colors17.xml"/><Relationship Id="rId4" Type="http://schemas.openxmlformats.org/officeDocument/2006/relationships/diagramQuickStyle" Target="../diagrams/quickStyle1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8.xml"/><Relationship Id="rId2" Type="http://schemas.openxmlformats.org/officeDocument/2006/relationships/diagramData" Target="../diagrams/data18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18.xml"/><Relationship Id="rId5" Type="http://schemas.openxmlformats.org/officeDocument/2006/relationships/diagramColors" Target="../diagrams/colors18.xml"/><Relationship Id="rId4" Type="http://schemas.openxmlformats.org/officeDocument/2006/relationships/diagramQuickStyle" Target="../diagrams/quickStyle18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9.xml"/><Relationship Id="rId2" Type="http://schemas.openxmlformats.org/officeDocument/2006/relationships/diagramData" Target="../diagrams/data19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19.xml"/><Relationship Id="rId5" Type="http://schemas.openxmlformats.org/officeDocument/2006/relationships/diagramColors" Target="../diagrams/colors19.xml"/><Relationship Id="rId4" Type="http://schemas.openxmlformats.org/officeDocument/2006/relationships/diagramQuickStyle" Target="../diagrams/quickStyle19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0.xml"/><Relationship Id="rId2" Type="http://schemas.openxmlformats.org/officeDocument/2006/relationships/diagramData" Target="../diagrams/data20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20.xml"/><Relationship Id="rId5" Type="http://schemas.openxmlformats.org/officeDocument/2006/relationships/diagramColors" Target="../diagrams/colors20.xml"/><Relationship Id="rId4" Type="http://schemas.openxmlformats.org/officeDocument/2006/relationships/diagramQuickStyle" Target="../diagrams/quickStyle20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1.xml"/><Relationship Id="rId2" Type="http://schemas.openxmlformats.org/officeDocument/2006/relationships/diagramData" Target="../diagrams/data21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21.xml"/><Relationship Id="rId5" Type="http://schemas.openxmlformats.org/officeDocument/2006/relationships/diagramColors" Target="../diagrams/colors21.xml"/><Relationship Id="rId4" Type="http://schemas.openxmlformats.org/officeDocument/2006/relationships/diagramQuickStyle" Target="../diagrams/quickStyle2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2.xml"/><Relationship Id="rId2" Type="http://schemas.openxmlformats.org/officeDocument/2006/relationships/diagramData" Target="../diagrams/data2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2.xml"/><Relationship Id="rId5" Type="http://schemas.openxmlformats.org/officeDocument/2006/relationships/diagramColors" Target="../diagrams/colors22.xml"/><Relationship Id="rId4" Type="http://schemas.openxmlformats.org/officeDocument/2006/relationships/diagramQuickStyle" Target="../diagrams/quickStyle2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3.xml"/><Relationship Id="rId2" Type="http://schemas.openxmlformats.org/officeDocument/2006/relationships/diagramData" Target="../diagrams/data2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3.xml"/><Relationship Id="rId5" Type="http://schemas.openxmlformats.org/officeDocument/2006/relationships/diagramColors" Target="../diagrams/colors23.xml"/><Relationship Id="rId4" Type="http://schemas.openxmlformats.org/officeDocument/2006/relationships/diagramQuickStyle" Target="../diagrams/quickStyle2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4.xml"/><Relationship Id="rId2" Type="http://schemas.openxmlformats.org/officeDocument/2006/relationships/diagramData" Target="../diagrams/data2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4.xml"/><Relationship Id="rId5" Type="http://schemas.openxmlformats.org/officeDocument/2006/relationships/diagramColors" Target="../diagrams/colors24.xml"/><Relationship Id="rId4" Type="http://schemas.openxmlformats.org/officeDocument/2006/relationships/diagramQuickStyle" Target="../diagrams/quickStyle24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5.xml"/><Relationship Id="rId2" Type="http://schemas.openxmlformats.org/officeDocument/2006/relationships/diagramData" Target="../diagrams/data2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5.xml"/><Relationship Id="rId5" Type="http://schemas.openxmlformats.org/officeDocument/2006/relationships/diagramColors" Target="../diagrams/colors25.xml"/><Relationship Id="rId4" Type="http://schemas.openxmlformats.org/officeDocument/2006/relationships/diagramQuickStyle" Target="../diagrams/quickStyle25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6.xml"/><Relationship Id="rId2" Type="http://schemas.openxmlformats.org/officeDocument/2006/relationships/diagramData" Target="../diagrams/data2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6.xml"/><Relationship Id="rId5" Type="http://schemas.openxmlformats.org/officeDocument/2006/relationships/diagramColors" Target="../diagrams/colors26.xml"/><Relationship Id="rId4" Type="http://schemas.openxmlformats.org/officeDocument/2006/relationships/diagramQuickStyle" Target="../diagrams/quickStyle26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7.xml"/><Relationship Id="rId2" Type="http://schemas.openxmlformats.org/officeDocument/2006/relationships/diagramData" Target="../diagrams/data2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7.xml"/><Relationship Id="rId5" Type="http://schemas.openxmlformats.org/officeDocument/2006/relationships/diagramColors" Target="../diagrams/colors27.xml"/><Relationship Id="rId4" Type="http://schemas.openxmlformats.org/officeDocument/2006/relationships/diagramQuickStyle" Target="../diagrams/quickStyle2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8.xml"/><Relationship Id="rId2" Type="http://schemas.openxmlformats.org/officeDocument/2006/relationships/diagramData" Target="../diagrams/data2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8.xml"/><Relationship Id="rId5" Type="http://schemas.openxmlformats.org/officeDocument/2006/relationships/diagramColors" Target="../diagrams/colors28.xml"/><Relationship Id="rId4" Type="http://schemas.openxmlformats.org/officeDocument/2006/relationships/diagramQuickStyle" Target="../diagrams/quickStyle28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9.xml"/><Relationship Id="rId2" Type="http://schemas.openxmlformats.org/officeDocument/2006/relationships/diagramData" Target="../diagrams/data2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9.xml"/><Relationship Id="rId5" Type="http://schemas.openxmlformats.org/officeDocument/2006/relationships/diagramColors" Target="../diagrams/colors29.xml"/><Relationship Id="rId4" Type="http://schemas.openxmlformats.org/officeDocument/2006/relationships/diagramQuickStyle" Target="../diagrams/quickStyle29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0.xml"/><Relationship Id="rId2" Type="http://schemas.openxmlformats.org/officeDocument/2006/relationships/diagramData" Target="../diagrams/data30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0.xml"/><Relationship Id="rId5" Type="http://schemas.openxmlformats.org/officeDocument/2006/relationships/diagramColors" Target="../diagrams/colors30.xml"/><Relationship Id="rId4" Type="http://schemas.openxmlformats.org/officeDocument/2006/relationships/diagramQuickStyle" Target="../diagrams/quickStyle30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5"/>
          <p:cNvSpPr>
            <a:spLocks noChangeArrowheads="1"/>
          </p:cNvSpPr>
          <p:nvPr/>
        </p:nvSpPr>
        <p:spPr bwMode="auto">
          <a:xfrm>
            <a:off x="4787900" y="4724400"/>
            <a:ext cx="4456113" cy="1201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 eaLnBrk="1" hangingPunct="1"/>
            <a:r>
              <a:rPr lang="ru-RU" altLang="ru-RU" b="1" i="1">
                <a:latin typeface="Arial" charset="0"/>
              </a:rPr>
              <a:t>«Увидеть и понять проблему –</a:t>
            </a:r>
          </a:p>
          <a:p>
            <a:pPr eaLnBrk="1" hangingPunct="1"/>
            <a:r>
              <a:rPr lang="ru-RU" altLang="ru-RU" b="1" i="1">
                <a:latin typeface="Arial" charset="0"/>
              </a:rPr>
              <a:t> наполовину решить её, </a:t>
            </a:r>
          </a:p>
          <a:p>
            <a:pPr eaLnBrk="1" hangingPunct="1"/>
            <a:r>
              <a:rPr lang="ru-RU" altLang="ru-RU" b="1" i="1">
                <a:latin typeface="Arial" charset="0"/>
              </a:rPr>
              <a:t>если же не видишь проблему, </a:t>
            </a:r>
          </a:p>
          <a:p>
            <a:pPr eaLnBrk="1" hangingPunct="1"/>
            <a:r>
              <a:rPr lang="ru-RU" altLang="ru-RU" b="1" i="1">
                <a:latin typeface="Arial" charset="0"/>
              </a:rPr>
              <a:t>это значит, что она в тебе самом»</a:t>
            </a:r>
          </a:p>
        </p:txBody>
      </p:sp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323850" y="908050"/>
            <a:ext cx="8458200" cy="2316163"/>
          </a:xfrm>
        </p:spPr>
        <p:txBody>
          <a:bodyPr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3200" b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Georgia" pitchFamily="18" charset="0"/>
              </a:rPr>
              <a:t>ОРГАНИЗАЦИЯ РАБОТЫ </a:t>
            </a:r>
            <a:br>
              <a:rPr lang="ru-RU" sz="3200" b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Georgia" pitchFamily="18" charset="0"/>
              </a:rPr>
            </a:br>
            <a:r>
              <a:rPr lang="ru-RU" sz="3200" b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Georgia" pitchFamily="18" charset="0"/>
              </a:rPr>
              <a:t>СО СЛАБОУСПЕВАЮЩИМИ И НЕУСПЕВАЮЩИМИ УЧАЩИМИСЯ</a:t>
            </a:r>
            <a:br>
              <a:rPr lang="ru-RU" sz="3200" b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Georgia" pitchFamily="18" charset="0"/>
              </a:rPr>
            </a:br>
            <a:endParaRPr lang="ru-RU" sz="3200" dirty="0"/>
          </a:p>
        </p:txBody>
      </p:sp>
      <p:graphicFrame>
        <p:nvGraphicFramePr>
          <p:cNvPr id="9" name="Схема 8"/>
          <p:cNvGraphicFramePr/>
          <p:nvPr/>
        </p:nvGraphicFramePr>
        <p:xfrm>
          <a:off x="0" y="4077072"/>
          <a:ext cx="5472122" cy="24580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>
    <p:cover dir="rd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3"/>
          <p:cNvSpPr>
            <a:spLocks noGrp="1" noChangeArrowheads="1"/>
          </p:cNvSpPr>
          <p:nvPr>
            <p:ph idx="1"/>
          </p:nvPr>
        </p:nvSpPr>
        <p:spPr>
          <a:xfrm>
            <a:off x="468313" y="2060575"/>
            <a:ext cx="8229600" cy="4325938"/>
          </a:xfrm>
        </p:spPr>
        <p:txBody>
          <a:bodyPr/>
          <a:lstStyle/>
          <a:p>
            <a:pPr algn="just" eaLnBrk="1" hangingPunct="1">
              <a:buFont typeface="Georgia" pitchFamily="18" charset="0"/>
              <a:buNone/>
            </a:pPr>
            <a:r>
              <a:rPr lang="ru-RU" altLang="ru-RU" sz="4000" smtClean="0"/>
              <a:t>	</a:t>
            </a:r>
            <a:r>
              <a:rPr lang="ru-RU" altLang="ru-RU" b="1" smtClean="0"/>
              <a:t>Цель:</a:t>
            </a:r>
            <a:r>
              <a:rPr lang="ru-RU" altLang="ru-RU" sz="2400" b="1" smtClean="0"/>
              <a:t> </a:t>
            </a:r>
            <a:r>
              <a:rPr lang="ru-RU" altLang="ru-RU" sz="2400" smtClean="0"/>
              <a:t>разработать эффективный алгоритм работы педагогического коллектива школы со слабоуспевающими и неуспевающими учащимися.</a:t>
            </a:r>
          </a:p>
          <a:p>
            <a:pPr algn="just" eaLnBrk="1" hangingPunct="1">
              <a:buFont typeface="Georgia" pitchFamily="18" charset="0"/>
              <a:buNone/>
            </a:pPr>
            <a:r>
              <a:rPr lang="ru-RU" altLang="ru-RU" sz="2400" b="1" smtClean="0"/>
              <a:t>	</a:t>
            </a:r>
            <a:r>
              <a:rPr lang="ru-RU" altLang="ru-RU" b="1" smtClean="0"/>
              <a:t>Задачи:</a:t>
            </a:r>
          </a:p>
          <a:p>
            <a:pPr algn="just" eaLnBrk="1" hangingPunct="1"/>
            <a:r>
              <a:rPr lang="ru-RU" altLang="ru-RU" sz="2400" smtClean="0"/>
              <a:t>Выявить возможные причины низкой неуспеваемости учащихся;</a:t>
            </a:r>
          </a:p>
          <a:p>
            <a:pPr algn="just" eaLnBrk="1" hangingPunct="1"/>
            <a:r>
              <a:rPr lang="ru-RU" altLang="ru-RU" sz="2400" smtClean="0"/>
              <a:t>Выработать комплекс мер, направленных на повышение успеваемости и подготовку выпускников к успешному прохождению государственной итоговой аттестации.</a:t>
            </a:r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457200" y="533400"/>
            <a:ext cx="8229600" cy="1143000"/>
          </a:xfrm>
          <a:prstGeom prst="rect">
            <a:avLst/>
          </a:prstGeom>
        </p:spPr>
        <p:txBody>
          <a:bodyPr anchor="ctr">
            <a:normAutofit fontScale="32500" lnSpcReduction="2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2400" b="1">
                <a:solidFill>
                  <a:schemeClr val="tx2"/>
                </a:solidFill>
                <a:latin typeface="+mj-lt"/>
                <a:ea typeface="+mj-ea"/>
                <a:cs typeface="+mj-cs"/>
              </a:rPr>
              <a:t/>
            </a:r>
            <a:br>
              <a:rPr lang="ru-RU" sz="2400" b="1">
                <a:solidFill>
                  <a:schemeClr val="tx2"/>
                </a:solidFill>
                <a:latin typeface="+mj-lt"/>
                <a:ea typeface="+mj-ea"/>
                <a:cs typeface="+mj-cs"/>
              </a:rPr>
            </a:br>
            <a:r>
              <a:rPr lang="ru-RU" sz="2400" b="1">
                <a:solidFill>
                  <a:schemeClr val="tx2"/>
                </a:solidFill>
                <a:latin typeface="+mj-lt"/>
                <a:ea typeface="+mj-ea"/>
                <a:cs typeface="+mj-cs"/>
              </a:rPr>
              <a:t/>
            </a:r>
            <a:br>
              <a:rPr lang="ru-RU" sz="2400" b="1">
                <a:solidFill>
                  <a:schemeClr val="tx2"/>
                </a:solidFill>
                <a:latin typeface="+mj-lt"/>
                <a:ea typeface="+mj-ea"/>
                <a:cs typeface="+mj-cs"/>
              </a:rPr>
            </a:br>
            <a:r>
              <a:rPr lang="ru-RU" sz="2400" b="1">
                <a:solidFill>
                  <a:schemeClr val="tx2"/>
                </a:solidFill>
                <a:latin typeface="+mj-lt"/>
                <a:ea typeface="+mj-ea"/>
                <a:cs typeface="+mj-cs"/>
              </a:rPr>
              <a:t/>
            </a:r>
            <a:br>
              <a:rPr lang="ru-RU" sz="2400" b="1">
                <a:solidFill>
                  <a:schemeClr val="tx2"/>
                </a:solidFill>
                <a:latin typeface="+mj-lt"/>
                <a:ea typeface="+mj-ea"/>
                <a:cs typeface="+mj-cs"/>
              </a:rPr>
            </a:br>
            <a:r>
              <a:rPr lang="ru-RU" sz="2400" b="1">
                <a:solidFill>
                  <a:schemeClr val="tx2"/>
                </a:solidFill>
                <a:latin typeface="+mj-lt"/>
                <a:ea typeface="+mj-ea"/>
                <a:cs typeface="+mj-cs"/>
              </a:rPr>
              <a:t/>
            </a:r>
            <a:br>
              <a:rPr lang="ru-RU" sz="2400" b="1">
                <a:solidFill>
                  <a:schemeClr val="tx2"/>
                </a:solidFill>
                <a:latin typeface="+mj-lt"/>
                <a:ea typeface="+mj-ea"/>
                <a:cs typeface="+mj-cs"/>
              </a:rPr>
            </a:br>
            <a:r>
              <a:rPr lang="ru-RU" sz="2400" b="1">
                <a:solidFill>
                  <a:schemeClr val="tx2"/>
                </a:solidFill>
                <a:latin typeface="+mj-lt"/>
                <a:ea typeface="+mj-ea"/>
                <a:cs typeface="+mj-cs"/>
              </a:rPr>
              <a:t/>
            </a:r>
            <a:br>
              <a:rPr lang="ru-RU" sz="2400" b="1">
                <a:solidFill>
                  <a:schemeClr val="tx2"/>
                </a:solidFill>
                <a:latin typeface="+mj-lt"/>
                <a:ea typeface="+mj-ea"/>
                <a:cs typeface="+mj-cs"/>
              </a:rPr>
            </a:br>
            <a:r>
              <a:rPr lang="ru-RU" sz="2400" b="1">
                <a:solidFill>
                  <a:schemeClr val="tx2"/>
                </a:solidFill>
                <a:latin typeface="+mj-lt"/>
                <a:ea typeface="+mj-ea"/>
                <a:cs typeface="+mj-cs"/>
              </a:rPr>
              <a:t/>
            </a:r>
            <a:br>
              <a:rPr lang="ru-RU" sz="2400" b="1">
                <a:solidFill>
                  <a:schemeClr val="tx2"/>
                </a:solidFill>
                <a:latin typeface="+mj-lt"/>
                <a:ea typeface="+mj-ea"/>
                <a:cs typeface="+mj-cs"/>
              </a:rPr>
            </a:br>
            <a:r>
              <a:rPr lang="ru-RU" sz="2400" b="1">
                <a:solidFill>
                  <a:schemeClr val="tx2"/>
                </a:solidFill>
                <a:latin typeface="+mj-lt"/>
                <a:ea typeface="+mj-ea"/>
                <a:cs typeface="+mj-cs"/>
              </a:rPr>
              <a:t/>
            </a:r>
            <a:br>
              <a:rPr lang="ru-RU" sz="2400" b="1">
                <a:solidFill>
                  <a:schemeClr val="tx2"/>
                </a:solidFill>
                <a:latin typeface="+mj-lt"/>
                <a:ea typeface="+mj-ea"/>
                <a:cs typeface="+mj-cs"/>
              </a:rPr>
            </a:br>
            <a:r>
              <a:rPr lang="ru-RU" sz="4000">
                <a:solidFill>
                  <a:schemeClr val="tx2"/>
                </a:solidFill>
                <a:latin typeface="+mj-lt"/>
                <a:ea typeface="+mj-ea"/>
                <a:cs typeface="+mj-cs"/>
              </a:rPr>
              <a:t/>
            </a:r>
            <a:br>
              <a:rPr lang="ru-RU" sz="4000">
                <a:solidFill>
                  <a:schemeClr val="tx2"/>
                </a:solidFill>
                <a:latin typeface="+mj-lt"/>
                <a:ea typeface="+mj-ea"/>
                <a:cs typeface="+mj-cs"/>
              </a:rPr>
            </a:br>
            <a:endParaRPr lang="ru-RU" sz="400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  <p:graphicFrame>
        <p:nvGraphicFramePr>
          <p:cNvPr id="17" name="Схема 16"/>
          <p:cNvGraphicFramePr/>
          <p:nvPr/>
        </p:nvGraphicFramePr>
        <p:xfrm>
          <a:off x="642910" y="642918"/>
          <a:ext cx="8229600" cy="1066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3"/>
          <p:cNvSpPr>
            <a:spLocks noGrp="1" noChangeArrowheads="1"/>
          </p:cNvSpPr>
          <p:nvPr>
            <p:ph idx="1"/>
          </p:nvPr>
        </p:nvSpPr>
        <p:spPr>
          <a:xfrm>
            <a:off x="468313" y="2060575"/>
            <a:ext cx="8229600" cy="4325938"/>
          </a:xfrm>
        </p:spPr>
        <p:txBody>
          <a:bodyPr>
            <a:normAutofit/>
          </a:bodyPr>
          <a:lstStyle/>
          <a:p>
            <a:pPr marL="365760" indent="-256032" algn="just" eaLnBrk="1" fontAlgn="auto" hangingPunct="1">
              <a:spcAft>
                <a:spcPts val="0"/>
              </a:spcAft>
              <a:buClr>
                <a:schemeClr val="accent3"/>
              </a:buClr>
              <a:buFont typeface="Georgia" pitchFamily="18" charset="0"/>
              <a:buNone/>
              <a:defRPr/>
            </a:pPr>
            <a:r>
              <a:rPr lang="ru-RU" sz="4000" dirty="0" smtClean="0"/>
              <a:t>	</a:t>
            </a:r>
            <a:r>
              <a:rPr lang="ru-RU" sz="2400" b="1" dirty="0" smtClean="0"/>
              <a:t>Основная идея Педагогического Совета:</a:t>
            </a:r>
          </a:p>
          <a:p>
            <a:pPr marL="365760" indent="-256032" algn="just" eaLnBrk="1" fontAlgn="auto" hangingPunct="1">
              <a:spcAft>
                <a:spcPts val="0"/>
              </a:spcAft>
              <a:buClr>
                <a:schemeClr val="accent3"/>
              </a:buClr>
              <a:buFont typeface="Georgia"/>
              <a:buNone/>
              <a:defRPr/>
            </a:pP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«</a:t>
            </a:r>
            <a:r>
              <a:rPr lang="ru-RU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Человек только тогда прилагает усилия, когда его побуждают к этому его желания. Когда они дремлют и ничто их не возбуждает, его превосходные качества и способности никогда не будут раскрыты.» </a:t>
            </a:r>
          </a:p>
          <a:p>
            <a:pPr marL="365760" indent="-256032" eaLnBrk="1" fontAlgn="auto" hangingPunct="1">
              <a:spcAft>
                <a:spcPts val="0"/>
              </a:spcAft>
              <a:buClr>
                <a:schemeClr val="accent3"/>
              </a:buClr>
              <a:buFont typeface="Georgia"/>
              <a:buNone/>
              <a:defRPr/>
            </a:pPr>
            <a:r>
              <a:rPr lang="ru-RU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                   Б. </a:t>
            </a:r>
            <a:r>
              <a:rPr lang="ru-RU" sz="2400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Мандевиль</a:t>
            </a:r>
            <a:endParaRPr lang="ru-RU" sz="2400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65760" indent="-256032" algn="just" eaLnBrk="1" fontAlgn="auto" hangingPunct="1">
              <a:spcAft>
                <a:spcPts val="0"/>
              </a:spcAft>
              <a:buClr>
                <a:schemeClr val="accent3"/>
              </a:buClr>
              <a:buFont typeface="Georgia" pitchFamily="18" charset="0"/>
              <a:buNone/>
              <a:defRPr/>
            </a:pPr>
            <a:endParaRPr lang="ru-RU" sz="2400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457200" y="533400"/>
            <a:ext cx="8229600" cy="1143000"/>
          </a:xfrm>
          <a:prstGeom prst="rect">
            <a:avLst/>
          </a:prstGeom>
        </p:spPr>
        <p:txBody>
          <a:bodyPr anchor="ctr">
            <a:normAutofit fontScale="32500" lnSpcReduction="2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2400" b="1">
                <a:solidFill>
                  <a:schemeClr val="tx2"/>
                </a:solidFill>
                <a:latin typeface="+mj-lt"/>
                <a:ea typeface="+mj-ea"/>
                <a:cs typeface="+mj-cs"/>
              </a:rPr>
              <a:t/>
            </a:r>
            <a:br>
              <a:rPr lang="ru-RU" sz="2400" b="1">
                <a:solidFill>
                  <a:schemeClr val="tx2"/>
                </a:solidFill>
                <a:latin typeface="+mj-lt"/>
                <a:ea typeface="+mj-ea"/>
                <a:cs typeface="+mj-cs"/>
              </a:rPr>
            </a:br>
            <a:r>
              <a:rPr lang="ru-RU" sz="2400" b="1">
                <a:solidFill>
                  <a:schemeClr val="tx2"/>
                </a:solidFill>
                <a:latin typeface="+mj-lt"/>
                <a:ea typeface="+mj-ea"/>
                <a:cs typeface="+mj-cs"/>
              </a:rPr>
              <a:t/>
            </a:r>
            <a:br>
              <a:rPr lang="ru-RU" sz="2400" b="1">
                <a:solidFill>
                  <a:schemeClr val="tx2"/>
                </a:solidFill>
                <a:latin typeface="+mj-lt"/>
                <a:ea typeface="+mj-ea"/>
                <a:cs typeface="+mj-cs"/>
              </a:rPr>
            </a:br>
            <a:r>
              <a:rPr lang="ru-RU" sz="2400" b="1">
                <a:solidFill>
                  <a:schemeClr val="tx2"/>
                </a:solidFill>
                <a:latin typeface="+mj-lt"/>
                <a:ea typeface="+mj-ea"/>
                <a:cs typeface="+mj-cs"/>
              </a:rPr>
              <a:t/>
            </a:r>
            <a:br>
              <a:rPr lang="ru-RU" sz="2400" b="1">
                <a:solidFill>
                  <a:schemeClr val="tx2"/>
                </a:solidFill>
                <a:latin typeface="+mj-lt"/>
                <a:ea typeface="+mj-ea"/>
                <a:cs typeface="+mj-cs"/>
              </a:rPr>
            </a:br>
            <a:r>
              <a:rPr lang="ru-RU" sz="2400" b="1">
                <a:solidFill>
                  <a:schemeClr val="tx2"/>
                </a:solidFill>
                <a:latin typeface="+mj-lt"/>
                <a:ea typeface="+mj-ea"/>
                <a:cs typeface="+mj-cs"/>
              </a:rPr>
              <a:t/>
            </a:r>
            <a:br>
              <a:rPr lang="ru-RU" sz="2400" b="1">
                <a:solidFill>
                  <a:schemeClr val="tx2"/>
                </a:solidFill>
                <a:latin typeface="+mj-lt"/>
                <a:ea typeface="+mj-ea"/>
                <a:cs typeface="+mj-cs"/>
              </a:rPr>
            </a:br>
            <a:r>
              <a:rPr lang="ru-RU" sz="2400" b="1">
                <a:solidFill>
                  <a:schemeClr val="tx2"/>
                </a:solidFill>
                <a:latin typeface="+mj-lt"/>
                <a:ea typeface="+mj-ea"/>
                <a:cs typeface="+mj-cs"/>
              </a:rPr>
              <a:t/>
            </a:r>
            <a:br>
              <a:rPr lang="ru-RU" sz="2400" b="1">
                <a:solidFill>
                  <a:schemeClr val="tx2"/>
                </a:solidFill>
                <a:latin typeface="+mj-lt"/>
                <a:ea typeface="+mj-ea"/>
                <a:cs typeface="+mj-cs"/>
              </a:rPr>
            </a:br>
            <a:r>
              <a:rPr lang="ru-RU" sz="2400" b="1">
                <a:solidFill>
                  <a:schemeClr val="tx2"/>
                </a:solidFill>
                <a:latin typeface="+mj-lt"/>
                <a:ea typeface="+mj-ea"/>
                <a:cs typeface="+mj-cs"/>
              </a:rPr>
              <a:t/>
            </a:r>
            <a:br>
              <a:rPr lang="ru-RU" sz="2400" b="1">
                <a:solidFill>
                  <a:schemeClr val="tx2"/>
                </a:solidFill>
                <a:latin typeface="+mj-lt"/>
                <a:ea typeface="+mj-ea"/>
                <a:cs typeface="+mj-cs"/>
              </a:rPr>
            </a:br>
            <a:r>
              <a:rPr lang="ru-RU" sz="2400" b="1">
                <a:solidFill>
                  <a:schemeClr val="tx2"/>
                </a:solidFill>
                <a:latin typeface="+mj-lt"/>
                <a:ea typeface="+mj-ea"/>
                <a:cs typeface="+mj-cs"/>
              </a:rPr>
              <a:t/>
            </a:r>
            <a:br>
              <a:rPr lang="ru-RU" sz="2400" b="1">
                <a:solidFill>
                  <a:schemeClr val="tx2"/>
                </a:solidFill>
                <a:latin typeface="+mj-lt"/>
                <a:ea typeface="+mj-ea"/>
                <a:cs typeface="+mj-cs"/>
              </a:rPr>
            </a:br>
            <a:r>
              <a:rPr lang="ru-RU" sz="4000">
                <a:solidFill>
                  <a:schemeClr val="tx2"/>
                </a:solidFill>
                <a:latin typeface="+mj-lt"/>
                <a:ea typeface="+mj-ea"/>
                <a:cs typeface="+mj-cs"/>
              </a:rPr>
              <a:t/>
            </a:r>
            <a:br>
              <a:rPr lang="ru-RU" sz="4000">
                <a:solidFill>
                  <a:schemeClr val="tx2"/>
                </a:solidFill>
                <a:latin typeface="+mj-lt"/>
                <a:ea typeface="+mj-ea"/>
                <a:cs typeface="+mj-cs"/>
              </a:rPr>
            </a:br>
            <a:endParaRPr lang="ru-RU" sz="400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  <p:graphicFrame>
        <p:nvGraphicFramePr>
          <p:cNvPr id="17" name="Схема 16"/>
          <p:cNvGraphicFramePr/>
          <p:nvPr/>
        </p:nvGraphicFramePr>
        <p:xfrm>
          <a:off x="642910" y="642918"/>
          <a:ext cx="8229600" cy="1066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Содержимое 5"/>
          <p:cNvGraphicFramePr>
            <a:graphicFrameLocks noGrp="1"/>
          </p:cNvGraphicFramePr>
          <p:nvPr>
            <p:ph idx="1"/>
          </p:nvPr>
        </p:nvGraphicFramePr>
        <p:xfrm>
          <a:off x="683568" y="980728"/>
          <a:ext cx="7848872" cy="54726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3"/>
          <p:cNvSpPr>
            <a:spLocks noGrp="1" noChangeArrowheads="1"/>
          </p:cNvSpPr>
          <p:nvPr>
            <p:ph idx="1"/>
          </p:nvPr>
        </p:nvSpPr>
        <p:spPr>
          <a:xfrm>
            <a:off x="250825" y="2060575"/>
            <a:ext cx="8713788" cy="4325938"/>
          </a:xfrm>
        </p:spPr>
        <p:txBody>
          <a:bodyPr>
            <a:normAutofit/>
          </a:bodyPr>
          <a:lstStyle/>
          <a:p>
            <a:pPr marL="566928" indent="-457200" algn="just" eaLnBrk="1" fontAlgn="auto" hangingPunct="1">
              <a:spcAft>
                <a:spcPts val="0"/>
              </a:spcAft>
              <a:buClr>
                <a:schemeClr val="accent3"/>
              </a:buClr>
              <a:buFont typeface="+mj-lt"/>
              <a:buAutoNum type="arabicPeriod"/>
              <a:defRPr/>
            </a:pPr>
            <a:r>
              <a:rPr lang="ru-RU" sz="2400" b="1" dirty="0" smtClean="0"/>
              <a:t>Особенности</a:t>
            </a:r>
            <a:r>
              <a:rPr lang="ru-RU" sz="2400" dirty="0" smtClean="0"/>
              <a:t> слабоуспевающих и неуспевающих школьников.</a:t>
            </a:r>
          </a:p>
          <a:p>
            <a:pPr marL="566928" indent="-457200" algn="just" eaLnBrk="1" fontAlgn="auto" hangingPunct="1">
              <a:spcAft>
                <a:spcPts val="0"/>
              </a:spcAft>
              <a:buClr>
                <a:schemeClr val="accent3"/>
              </a:buClr>
              <a:buFont typeface="+mj-lt"/>
              <a:buAutoNum type="arabicPeriod"/>
              <a:defRPr/>
            </a:pPr>
            <a:r>
              <a:rPr lang="ru-RU" sz="2400" b="1" dirty="0" smtClean="0"/>
              <a:t>Причины</a:t>
            </a:r>
            <a:r>
              <a:rPr lang="ru-RU" sz="2400" dirty="0" smtClean="0"/>
              <a:t> проявления отставания и неуспеваемости.</a:t>
            </a:r>
          </a:p>
          <a:p>
            <a:pPr marL="566928" indent="-457200" algn="just" eaLnBrk="1" fontAlgn="auto" hangingPunct="1">
              <a:spcAft>
                <a:spcPts val="0"/>
              </a:spcAft>
              <a:buClr>
                <a:schemeClr val="accent3"/>
              </a:buClr>
              <a:buFont typeface="+mj-lt"/>
              <a:buAutoNum type="arabicPeriod"/>
              <a:defRPr/>
            </a:pPr>
            <a:r>
              <a:rPr lang="ru-RU" sz="2400" b="1" dirty="0" smtClean="0"/>
              <a:t>Профилактика</a:t>
            </a:r>
            <a:r>
              <a:rPr lang="ru-RU" sz="2400" dirty="0" smtClean="0"/>
              <a:t> неуспеваемости.</a:t>
            </a:r>
          </a:p>
          <a:p>
            <a:pPr marL="566928" indent="-457200" algn="just" eaLnBrk="1" fontAlgn="auto" hangingPunct="1">
              <a:spcAft>
                <a:spcPts val="0"/>
              </a:spcAft>
              <a:buClr>
                <a:schemeClr val="accent3"/>
              </a:buClr>
              <a:buFont typeface="+mj-lt"/>
              <a:buAutoNum type="arabicPeriod"/>
              <a:defRPr/>
            </a:pPr>
            <a:r>
              <a:rPr lang="ru-RU" sz="2400" b="1" dirty="0" smtClean="0"/>
              <a:t>Педагогические технологии</a:t>
            </a:r>
            <a:r>
              <a:rPr lang="ru-RU" sz="2400" dirty="0" smtClean="0"/>
              <a:t>, помогающие учителю в работе со слабоуспевающими и неуспевающими учениками, а также для профилактики неуспеваемости.</a:t>
            </a:r>
          </a:p>
          <a:p>
            <a:pPr marL="365760" indent="-256032" algn="just" eaLnBrk="1" fontAlgn="auto" hangingPunct="1">
              <a:spcAft>
                <a:spcPts val="0"/>
              </a:spcAft>
              <a:buClr>
                <a:schemeClr val="accent3"/>
              </a:buClr>
              <a:buFont typeface="Georgia" pitchFamily="18" charset="0"/>
              <a:buNone/>
              <a:defRPr/>
            </a:pPr>
            <a:endParaRPr lang="ru-RU" sz="2400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65760" indent="-256032" algn="just" eaLnBrk="1" fontAlgn="auto" hangingPunct="1">
              <a:spcAft>
                <a:spcPts val="0"/>
              </a:spcAft>
              <a:buClr>
                <a:schemeClr val="accent3"/>
              </a:buClr>
              <a:buFont typeface="Georgia" pitchFamily="18" charset="0"/>
              <a:buNone/>
              <a:defRPr/>
            </a:pPr>
            <a:endParaRPr lang="ru-RU" sz="2400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457200" y="533400"/>
            <a:ext cx="8229600" cy="1143000"/>
          </a:xfrm>
          <a:prstGeom prst="rect">
            <a:avLst/>
          </a:prstGeom>
        </p:spPr>
        <p:txBody>
          <a:bodyPr anchor="ctr">
            <a:normAutofit fontScale="32500" lnSpcReduction="2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2400" b="1">
                <a:solidFill>
                  <a:schemeClr val="tx2"/>
                </a:solidFill>
                <a:latin typeface="+mj-lt"/>
                <a:ea typeface="+mj-ea"/>
                <a:cs typeface="+mj-cs"/>
              </a:rPr>
              <a:t/>
            </a:r>
            <a:br>
              <a:rPr lang="ru-RU" sz="2400" b="1">
                <a:solidFill>
                  <a:schemeClr val="tx2"/>
                </a:solidFill>
                <a:latin typeface="+mj-lt"/>
                <a:ea typeface="+mj-ea"/>
                <a:cs typeface="+mj-cs"/>
              </a:rPr>
            </a:br>
            <a:r>
              <a:rPr lang="ru-RU" sz="2400" b="1">
                <a:solidFill>
                  <a:schemeClr val="tx2"/>
                </a:solidFill>
                <a:latin typeface="+mj-lt"/>
                <a:ea typeface="+mj-ea"/>
                <a:cs typeface="+mj-cs"/>
              </a:rPr>
              <a:t/>
            </a:r>
            <a:br>
              <a:rPr lang="ru-RU" sz="2400" b="1">
                <a:solidFill>
                  <a:schemeClr val="tx2"/>
                </a:solidFill>
                <a:latin typeface="+mj-lt"/>
                <a:ea typeface="+mj-ea"/>
                <a:cs typeface="+mj-cs"/>
              </a:rPr>
            </a:br>
            <a:r>
              <a:rPr lang="ru-RU" sz="2400" b="1">
                <a:solidFill>
                  <a:schemeClr val="tx2"/>
                </a:solidFill>
                <a:latin typeface="+mj-lt"/>
                <a:ea typeface="+mj-ea"/>
                <a:cs typeface="+mj-cs"/>
              </a:rPr>
              <a:t/>
            </a:r>
            <a:br>
              <a:rPr lang="ru-RU" sz="2400" b="1">
                <a:solidFill>
                  <a:schemeClr val="tx2"/>
                </a:solidFill>
                <a:latin typeface="+mj-lt"/>
                <a:ea typeface="+mj-ea"/>
                <a:cs typeface="+mj-cs"/>
              </a:rPr>
            </a:br>
            <a:r>
              <a:rPr lang="ru-RU" sz="2400" b="1">
                <a:solidFill>
                  <a:schemeClr val="tx2"/>
                </a:solidFill>
                <a:latin typeface="+mj-lt"/>
                <a:ea typeface="+mj-ea"/>
                <a:cs typeface="+mj-cs"/>
              </a:rPr>
              <a:t/>
            </a:r>
            <a:br>
              <a:rPr lang="ru-RU" sz="2400" b="1">
                <a:solidFill>
                  <a:schemeClr val="tx2"/>
                </a:solidFill>
                <a:latin typeface="+mj-lt"/>
                <a:ea typeface="+mj-ea"/>
                <a:cs typeface="+mj-cs"/>
              </a:rPr>
            </a:br>
            <a:r>
              <a:rPr lang="ru-RU" sz="2400" b="1">
                <a:solidFill>
                  <a:schemeClr val="tx2"/>
                </a:solidFill>
                <a:latin typeface="+mj-lt"/>
                <a:ea typeface="+mj-ea"/>
                <a:cs typeface="+mj-cs"/>
              </a:rPr>
              <a:t/>
            </a:r>
            <a:br>
              <a:rPr lang="ru-RU" sz="2400" b="1">
                <a:solidFill>
                  <a:schemeClr val="tx2"/>
                </a:solidFill>
                <a:latin typeface="+mj-lt"/>
                <a:ea typeface="+mj-ea"/>
                <a:cs typeface="+mj-cs"/>
              </a:rPr>
            </a:br>
            <a:r>
              <a:rPr lang="ru-RU" sz="2400" b="1">
                <a:solidFill>
                  <a:schemeClr val="tx2"/>
                </a:solidFill>
                <a:latin typeface="+mj-lt"/>
                <a:ea typeface="+mj-ea"/>
                <a:cs typeface="+mj-cs"/>
              </a:rPr>
              <a:t/>
            </a:r>
            <a:br>
              <a:rPr lang="ru-RU" sz="2400" b="1">
                <a:solidFill>
                  <a:schemeClr val="tx2"/>
                </a:solidFill>
                <a:latin typeface="+mj-lt"/>
                <a:ea typeface="+mj-ea"/>
                <a:cs typeface="+mj-cs"/>
              </a:rPr>
            </a:br>
            <a:r>
              <a:rPr lang="ru-RU" sz="2400" b="1">
                <a:solidFill>
                  <a:schemeClr val="tx2"/>
                </a:solidFill>
                <a:latin typeface="+mj-lt"/>
                <a:ea typeface="+mj-ea"/>
                <a:cs typeface="+mj-cs"/>
              </a:rPr>
              <a:t/>
            </a:r>
            <a:br>
              <a:rPr lang="ru-RU" sz="2400" b="1">
                <a:solidFill>
                  <a:schemeClr val="tx2"/>
                </a:solidFill>
                <a:latin typeface="+mj-lt"/>
                <a:ea typeface="+mj-ea"/>
                <a:cs typeface="+mj-cs"/>
              </a:rPr>
            </a:br>
            <a:r>
              <a:rPr lang="ru-RU" sz="4000">
                <a:solidFill>
                  <a:schemeClr val="tx2"/>
                </a:solidFill>
                <a:latin typeface="+mj-lt"/>
                <a:ea typeface="+mj-ea"/>
                <a:cs typeface="+mj-cs"/>
              </a:rPr>
              <a:t/>
            </a:r>
            <a:br>
              <a:rPr lang="ru-RU" sz="4000">
                <a:solidFill>
                  <a:schemeClr val="tx2"/>
                </a:solidFill>
                <a:latin typeface="+mj-lt"/>
                <a:ea typeface="+mj-ea"/>
                <a:cs typeface="+mj-cs"/>
              </a:rPr>
            </a:br>
            <a:endParaRPr lang="ru-RU" sz="400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  <p:graphicFrame>
        <p:nvGraphicFramePr>
          <p:cNvPr id="17" name="Схема 16"/>
          <p:cNvGraphicFramePr/>
          <p:nvPr/>
        </p:nvGraphicFramePr>
        <p:xfrm>
          <a:off x="642910" y="642918"/>
          <a:ext cx="8229600" cy="1066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</p:nvPr>
        </p:nvGraphicFramePr>
        <p:xfrm>
          <a:off x="457200" y="2249488"/>
          <a:ext cx="8291514" cy="370045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45757">
                  <a:extLst>
                    <a:ext uri="{9D8B030D-6E8A-4147-A177-3AD203B41FA5}">
                      <a16:colId xmlns:a16="http://schemas.microsoft.com/office/drawing/2014/main" xmlns="" val="3950305733"/>
                    </a:ext>
                  </a:extLst>
                </a:gridCol>
                <a:gridCol w="4145757">
                  <a:extLst>
                    <a:ext uri="{9D8B030D-6E8A-4147-A177-3AD203B41FA5}">
                      <a16:colId xmlns:a16="http://schemas.microsoft.com/office/drawing/2014/main" xmlns="" val="2877557154"/>
                    </a:ext>
                  </a:extLst>
                </a:gridCol>
              </a:tblGrid>
              <a:tr h="528637"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Всего учащихся</a:t>
                      </a:r>
                      <a:endParaRPr lang="ru-RU" sz="2400" dirty="0"/>
                    </a:p>
                  </a:txBody>
                  <a:tcPr marL="91443" marR="91443" marT="45728" marB="45728"/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702</a:t>
                      </a:r>
                      <a:endParaRPr lang="ru-RU" sz="2400" dirty="0"/>
                    </a:p>
                  </a:txBody>
                  <a:tcPr marL="91443" marR="91443" marT="45728" marB="45728"/>
                </a:tc>
                <a:extLst>
                  <a:ext uri="{0D108BD9-81ED-4DB2-BD59-A6C34878D82A}">
                    <a16:rowId xmlns:a16="http://schemas.microsoft.com/office/drawing/2014/main" xmlns="" val="3698770308"/>
                  </a:ext>
                </a:extLst>
              </a:tr>
              <a:tr h="528637"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Отличников </a:t>
                      </a:r>
                      <a:endParaRPr lang="ru-RU" sz="2400" dirty="0"/>
                    </a:p>
                  </a:txBody>
                  <a:tcPr marL="91443" marR="91443" marT="45728" marB="45728"/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27</a:t>
                      </a:r>
                      <a:endParaRPr lang="ru-RU" sz="2400" dirty="0"/>
                    </a:p>
                  </a:txBody>
                  <a:tcPr marL="91443" marR="91443" marT="45728" marB="45728"/>
                </a:tc>
                <a:extLst>
                  <a:ext uri="{0D108BD9-81ED-4DB2-BD59-A6C34878D82A}">
                    <a16:rowId xmlns:a16="http://schemas.microsoft.com/office/drawing/2014/main" xmlns="" val="4080866483"/>
                  </a:ext>
                </a:extLst>
              </a:tr>
              <a:tr h="528637"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Ударников </a:t>
                      </a:r>
                      <a:endParaRPr lang="ru-RU" sz="2400" dirty="0"/>
                    </a:p>
                  </a:txBody>
                  <a:tcPr marL="91443" marR="91443" marT="45728" marB="45728"/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250</a:t>
                      </a:r>
                      <a:endParaRPr lang="ru-RU" sz="2400" dirty="0"/>
                    </a:p>
                  </a:txBody>
                  <a:tcPr marL="91443" marR="91443" marT="45728" marB="45728"/>
                </a:tc>
                <a:extLst>
                  <a:ext uri="{0D108BD9-81ED-4DB2-BD59-A6C34878D82A}">
                    <a16:rowId xmlns:a16="http://schemas.microsoft.com/office/drawing/2014/main" xmlns="" val="100686534"/>
                  </a:ext>
                </a:extLst>
              </a:tr>
              <a:tr h="528637"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Неуспевающих </a:t>
                      </a:r>
                      <a:endParaRPr lang="ru-RU" sz="2400" dirty="0"/>
                    </a:p>
                  </a:txBody>
                  <a:tcPr marL="91443" marR="91443" marT="45728" marB="45728"/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25</a:t>
                      </a:r>
                      <a:endParaRPr lang="ru-RU" sz="2400" dirty="0"/>
                    </a:p>
                  </a:txBody>
                  <a:tcPr marL="91443" marR="91443" marT="45728" marB="45728"/>
                </a:tc>
                <a:extLst>
                  <a:ext uri="{0D108BD9-81ED-4DB2-BD59-A6C34878D82A}">
                    <a16:rowId xmlns:a16="http://schemas.microsoft.com/office/drawing/2014/main" xmlns="" val="2996416507"/>
                  </a:ext>
                </a:extLst>
              </a:tr>
              <a:tr h="528637"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Успеваемость </a:t>
                      </a:r>
                      <a:endParaRPr lang="ru-RU" sz="2400" dirty="0"/>
                    </a:p>
                  </a:txBody>
                  <a:tcPr marL="91443" marR="91443" marT="45728" marB="45728"/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95,3%</a:t>
                      </a:r>
                      <a:endParaRPr lang="ru-RU" sz="2400" dirty="0"/>
                    </a:p>
                  </a:txBody>
                  <a:tcPr marL="91443" marR="91443" marT="45728" marB="45728"/>
                </a:tc>
                <a:extLst>
                  <a:ext uri="{0D108BD9-81ED-4DB2-BD59-A6C34878D82A}">
                    <a16:rowId xmlns:a16="http://schemas.microsoft.com/office/drawing/2014/main" xmlns="" val="3676145272"/>
                  </a:ext>
                </a:extLst>
              </a:tr>
              <a:tr h="528637"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Качество </a:t>
                      </a:r>
                      <a:endParaRPr lang="ru-RU" sz="2400" dirty="0"/>
                    </a:p>
                  </a:txBody>
                  <a:tcPr marL="91443" marR="91443" marT="45728" marB="45728"/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46%</a:t>
                      </a:r>
                      <a:endParaRPr lang="ru-RU" sz="2400" dirty="0"/>
                    </a:p>
                  </a:txBody>
                  <a:tcPr marL="91443" marR="91443" marT="45728" marB="45728"/>
                </a:tc>
                <a:extLst>
                  <a:ext uri="{0D108BD9-81ED-4DB2-BD59-A6C34878D82A}">
                    <a16:rowId xmlns:a16="http://schemas.microsoft.com/office/drawing/2014/main" xmlns="" val="3075324047"/>
                  </a:ext>
                </a:extLst>
              </a:tr>
              <a:tr h="528637"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Резерв </a:t>
                      </a:r>
                      <a:endParaRPr lang="ru-RU" sz="2400" dirty="0"/>
                    </a:p>
                  </a:txBody>
                  <a:tcPr marL="91443" marR="91443" marT="45728" marB="45728"/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34    (5,6%)</a:t>
                      </a:r>
                      <a:endParaRPr lang="ru-RU" sz="2400" dirty="0"/>
                    </a:p>
                  </a:txBody>
                  <a:tcPr marL="91443" marR="91443" marT="45728" marB="45728"/>
                </a:tc>
                <a:extLst>
                  <a:ext uri="{0D108BD9-81ED-4DB2-BD59-A6C34878D82A}">
                    <a16:rowId xmlns:a16="http://schemas.microsoft.com/office/drawing/2014/main" xmlns="" val="3837421498"/>
                  </a:ext>
                </a:extLst>
              </a:tr>
            </a:tbl>
          </a:graphicData>
        </a:graphic>
      </p:graphicFrame>
      <p:sp>
        <p:nvSpPr>
          <p:cNvPr id="11266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Итоги 1 четверти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Объект 7"/>
          <p:cNvGraphicFramePr>
            <a:graphicFrameLocks noGrp="1"/>
          </p:cNvGraphicFramePr>
          <p:nvPr>
            <p:ph idx="1"/>
          </p:nvPr>
        </p:nvGraphicFramePr>
        <p:xfrm>
          <a:off x="323526" y="1412777"/>
          <a:ext cx="8363276" cy="5378218"/>
        </p:xfrm>
        <a:graphic>
          <a:graphicData uri="http://schemas.openxmlformats.org/drawingml/2006/table">
            <a:tbl>
              <a:tblPr firstRow="1" firstCol="1" bandRow="1"/>
              <a:tblGrid>
                <a:gridCol w="3400934">
                  <a:extLst>
                    <a:ext uri="{9D8B030D-6E8A-4147-A177-3AD203B41FA5}">
                      <a16:colId xmlns:a16="http://schemas.microsoft.com/office/drawing/2014/main" xmlns="" val="2444019019"/>
                    </a:ext>
                  </a:extLst>
                </a:gridCol>
                <a:gridCol w="318160">
                  <a:extLst>
                    <a:ext uri="{9D8B030D-6E8A-4147-A177-3AD203B41FA5}">
                      <a16:colId xmlns:a16="http://schemas.microsoft.com/office/drawing/2014/main" xmlns="" val="137962004"/>
                    </a:ext>
                  </a:extLst>
                </a:gridCol>
                <a:gridCol w="318160">
                  <a:extLst>
                    <a:ext uri="{9D8B030D-6E8A-4147-A177-3AD203B41FA5}">
                      <a16:colId xmlns:a16="http://schemas.microsoft.com/office/drawing/2014/main" xmlns="" val="2619366210"/>
                    </a:ext>
                  </a:extLst>
                </a:gridCol>
                <a:gridCol w="323300">
                  <a:extLst>
                    <a:ext uri="{9D8B030D-6E8A-4147-A177-3AD203B41FA5}">
                      <a16:colId xmlns:a16="http://schemas.microsoft.com/office/drawing/2014/main" xmlns="" val="1684508333"/>
                    </a:ext>
                  </a:extLst>
                </a:gridCol>
                <a:gridCol w="323300">
                  <a:extLst>
                    <a:ext uri="{9D8B030D-6E8A-4147-A177-3AD203B41FA5}">
                      <a16:colId xmlns:a16="http://schemas.microsoft.com/office/drawing/2014/main" xmlns="" val="1273608129"/>
                    </a:ext>
                  </a:extLst>
                </a:gridCol>
                <a:gridCol w="451951">
                  <a:extLst>
                    <a:ext uri="{9D8B030D-6E8A-4147-A177-3AD203B41FA5}">
                      <a16:colId xmlns:a16="http://schemas.microsoft.com/office/drawing/2014/main" xmlns="" val="2672413438"/>
                    </a:ext>
                  </a:extLst>
                </a:gridCol>
                <a:gridCol w="346391">
                  <a:extLst>
                    <a:ext uri="{9D8B030D-6E8A-4147-A177-3AD203B41FA5}">
                      <a16:colId xmlns:a16="http://schemas.microsoft.com/office/drawing/2014/main" xmlns="" val="1456251042"/>
                    </a:ext>
                  </a:extLst>
                </a:gridCol>
                <a:gridCol w="346391">
                  <a:extLst>
                    <a:ext uri="{9D8B030D-6E8A-4147-A177-3AD203B41FA5}">
                      <a16:colId xmlns:a16="http://schemas.microsoft.com/office/drawing/2014/main" xmlns="" val="1082888727"/>
                    </a:ext>
                  </a:extLst>
                </a:gridCol>
                <a:gridCol w="346391">
                  <a:extLst>
                    <a:ext uri="{9D8B030D-6E8A-4147-A177-3AD203B41FA5}">
                      <a16:colId xmlns:a16="http://schemas.microsoft.com/office/drawing/2014/main" xmlns="" val="4078201496"/>
                    </a:ext>
                  </a:extLst>
                </a:gridCol>
                <a:gridCol w="346391">
                  <a:extLst>
                    <a:ext uri="{9D8B030D-6E8A-4147-A177-3AD203B41FA5}">
                      <a16:colId xmlns:a16="http://schemas.microsoft.com/office/drawing/2014/main" xmlns="" val="2072276757"/>
                    </a:ext>
                  </a:extLst>
                </a:gridCol>
                <a:gridCol w="346391">
                  <a:extLst>
                    <a:ext uri="{9D8B030D-6E8A-4147-A177-3AD203B41FA5}">
                      <a16:colId xmlns:a16="http://schemas.microsoft.com/office/drawing/2014/main" xmlns="" val="1228275278"/>
                    </a:ext>
                  </a:extLst>
                </a:gridCol>
                <a:gridCol w="346391">
                  <a:extLst>
                    <a:ext uri="{9D8B030D-6E8A-4147-A177-3AD203B41FA5}">
                      <a16:colId xmlns:a16="http://schemas.microsoft.com/office/drawing/2014/main" xmlns="" val="2354422648"/>
                    </a:ext>
                  </a:extLst>
                </a:gridCol>
                <a:gridCol w="432989">
                  <a:extLst>
                    <a:ext uri="{9D8B030D-6E8A-4147-A177-3AD203B41FA5}">
                      <a16:colId xmlns:a16="http://schemas.microsoft.com/office/drawing/2014/main" xmlns="" val="989822954"/>
                    </a:ext>
                  </a:extLst>
                </a:gridCol>
                <a:gridCol w="346391">
                  <a:extLst>
                    <a:ext uri="{9D8B030D-6E8A-4147-A177-3AD203B41FA5}">
                      <a16:colId xmlns:a16="http://schemas.microsoft.com/office/drawing/2014/main" xmlns="" val="3982998405"/>
                    </a:ext>
                  </a:extLst>
                </a:gridCol>
                <a:gridCol w="259793">
                  <a:extLst>
                    <a:ext uri="{9D8B030D-6E8A-4147-A177-3AD203B41FA5}">
                      <a16:colId xmlns:a16="http://schemas.microsoft.com/office/drawing/2014/main" xmlns="" val="601380948"/>
                    </a:ext>
                  </a:extLst>
                </a:gridCol>
                <a:gridCol w="109952">
                  <a:extLst>
                    <a:ext uri="{9D8B030D-6E8A-4147-A177-3AD203B41FA5}">
                      <a16:colId xmlns:a16="http://schemas.microsoft.com/office/drawing/2014/main" xmlns="" val="1477002601"/>
                    </a:ext>
                  </a:extLst>
                </a:gridCol>
              </a:tblGrid>
              <a:tr h="150280"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Утверждение</a:t>
                      </a:r>
                      <a:endParaRPr lang="ru-RU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803" marR="5180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14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Учебные предметы</a:t>
                      </a:r>
                      <a:endParaRPr lang="ru-RU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803" marR="5180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683821774"/>
                  </a:ext>
                </a:extLst>
              </a:tr>
              <a:tr h="115323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71120" marR="7112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Русский язык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803" marR="51803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120" marR="7112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Литература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803" marR="51803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120" marR="7112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История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803" marR="51803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120" marR="7112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География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803" marR="51803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120" marR="7112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Английский язык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803" marR="51803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120" marR="7112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Биология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803" marR="51803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120" marR="7112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Математика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803" marR="51803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marR="7175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Физика 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803" marR="51803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marR="7175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Химия 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803" marR="51803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marR="7175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Обществознание 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803" marR="51803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marR="7175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Музыка 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803" marR="51803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marR="7175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Физкультура 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803" marR="51803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marR="7175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ИЗО 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803" marR="51803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12" gridSpan="2">
                  <a:txBody>
                    <a:bodyPr/>
                    <a:lstStyle/>
                    <a:p>
                      <a:endParaRPr lang="ru-RU" sz="1800" dirty="0"/>
                    </a:p>
                  </a:txBody>
                  <a:tcPr marL="51803" marR="518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1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113650111"/>
                  </a:ext>
                </a:extLst>
              </a:tr>
              <a:tr h="44138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Этот предмет вызывает у меня затруднения</a:t>
                      </a:r>
                      <a:endParaRPr lang="ru-RU" sz="14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803" marR="518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ru-RU" sz="1200" b="1" dirty="0" smtClean="0"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47</a:t>
                      </a:r>
                      <a:endParaRPr lang="ru-RU" sz="1200" b="1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803" marR="518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ru-RU" sz="1200" b="1" dirty="0" smtClean="0"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33</a:t>
                      </a:r>
                      <a:endParaRPr lang="ru-RU" sz="1200" b="1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803" marR="518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ru-RU" sz="1200" b="1" dirty="0" smtClean="0"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19</a:t>
                      </a:r>
                      <a:endParaRPr lang="ru-RU" sz="1200" b="1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803" marR="518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ru-RU" sz="1200" b="1" dirty="0" smtClean="0"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19</a:t>
                      </a:r>
                      <a:endParaRPr lang="ru-RU" sz="1200" b="1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803" marR="518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ru-RU" sz="1200" b="1" dirty="0" smtClean="0"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28</a:t>
                      </a:r>
                      <a:endParaRPr lang="ru-RU" sz="1200" b="1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803" marR="518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ru-RU" sz="1200" b="1" dirty="0" smtClean="0"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19</a:t>
                      </a:r>
                      <a:endParaRPr lang="ru-RU" sz="1200" b="1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803" marR="518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ru-RU" sz="1200" b="1" dirty="0" smtClean="0"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28</a:t>
                      </a:r>
                      <a:endParaRPr lang="ru-RU" sz="1200" b="1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803" marR="518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ru-RU" sz="1200" b="1" dirty="0" smtClean="0"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19</a:t>
                      </a:r>
                      <a:endParaRPr lang="ru-RU" sz="1200" b="1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803" marR="518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ru-RU" sz="1200" b="1" dirty="0" smtClean="0"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9,5</a:t>
                      </a:r>
                      <a:endParaRPr lang="ru-RU" sz="1200" b="1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803" marR="518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ru-RU" sz="1200" b="1" dirty="0" smtClean="0"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4,7</a:t>
                      </a:r>
                      <a:endParaRPr lang="ru-RU" sz="1200" b="1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803" marR="518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ru-RU" sz="1200" b="1" dirty="0" smtClean="0"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23</a:t>
                      </a:r>
                      <a:endParaRPr lang="ru-RU" sz="1200" b="1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803" marR="518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ru-RU" sz="1200" b="1" dirty="0" smtClean="0"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19</a:t>
                      </a:r>
                      <a:endParaRPr lang="ru-RU" sz="1200" b="1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803" marR="518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ru-RU" sz="1200" b="1" dirty="0" smtClean="0"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9,5</a:t>
                      </a:r>
                      <a:endParaRPr lang="ru-RU" sz="1200" b="1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803" marR="518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 vMerge="1">
                  <a:txBody>
                    <a:bodyPr/>
                    <a:lstStyle/>
                    <a:p>
                      <a:endParaRPr lang="ru-RU" dirty="0"/>
                    </a:p>
                  </a:txBody>
                  <a:tcPr marL="51803" marR="518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128414465"/>
                  </a:ext>
                </a:extLst>
              </a:tr>
              <a:tr h="34085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Считаю предмет неинтересным</a:t>
                      </a:r>
                      <a:endParaRPr lang="ru-RU" sz="14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803" marR="518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ru-RU" sz="1200" b="1" dirty="0" smtClean="0"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9,5</a:t>
                      </a:r>
                      <a:endParaRPr lang="ru-RU" sz="1200" b="1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803" marR="518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ru-RU" sz="1200" b="1" dirty="0" smtClean="0"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14</a:t>
                      </a:r>
                      <a:endParaRPr lang="ru-RU" sz="1200" b="1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803" marR="518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ru-RU" sz="1200" b="1" dirty="0" smtClean="0"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14</a:t>
                      </a:r>
                      <a:endParaRPr lang="ru-RU" sz="1200" b="1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803" marR="518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ru-RU" sz="1200" b="1" dirty="0" smtClean="0"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9,5</a:t>
                      </a:r>
                      <a:endParaRPr lang="ru-RU" sz="1200" b="1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803" marR="518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ru-RU" sz="1200" b="1" dirty="0" smtClean="0"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9,5</a:t>
                      </a:r>
                      <a:endParaRPr lang="ru-RU" sz="1200" b="1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803" marR="518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ru-RU" sz="1200" b="1" dirty="0" smtClean="0"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4,7</a:t>
                      </a:r>
                      <a:endParaRPr lang="ru-RU" sz="1200" b="1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803" marR="518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ru-RU" sz="1200" b="1" dirty="0" smtClean="0"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9,5</a:t>
                      </a:r>
                      <a:endParaRPr lang="ru-RU" sz="1200" b="1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803" marR="518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ru-RU" sz="1200" b="1" dirty="0" smtClean="0"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4,7</a:t>
                      </a:r>
                      <a:endParaRPr lang="ru-RU" sz="1200" b="1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803" marR="518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1200" b="1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803" marR="518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ru-RU" sz="1200" b="1" dirty="0" smtClean="0"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14</a:t>
                      </a:r>
                      <a:endParaRPr lang="ru-RU" sz="1200" b="1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803" marR="518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ru-RU" sz="1200" b="1" dirty="0" smtClean="0"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19</a:t>
                      </a:r>
                      <a:endParaRPr lang="ru-RU" sz="1200" b="1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803" marR="518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ru-RU" sz="1200" b="1" dirty="0" smtClean="0"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9,5</a:t>
                      </a:r>
                      <a:endParaRPr lang="ru-RU" sz="1200" b="1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803" marR="518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ru-RU" sz="1200" b="1" dirty="0" smtClean="0"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9,5</a:t>
                      </a:r>
                      <a:endParaRPr lang="ru-RU" sz="1200" b="1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803" marR="518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 marL="51803" marR="518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093473857"/>
                  </a:ext>
                </a:extLst>
              </a:tr>
              <a:tr h="45797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Неинтересно материал преподается учителем</a:t>
                      </a:r>
                      <a:endParaRPr lang="ru-RU" sz="14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803" marR="518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ru-RU" sz="1200" b="1" dirty="0" smtClean="0"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4,7</a:t>
                      </a:r>
                      <a:endParaRPr lang="ru-RU" sz="1200" b="1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803" marR="518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1200" b="1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803" marR="518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ru-RU" sz="1200" b="1" dirty="0" smtClean="0"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14</a:t>
                      </a:r>
                      <a:endParaRPr lang="ru-RU" sz="1200" b="1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803" marR="518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ru-RU" sz="1200" b="1" dirty="0" smtClean="0"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4,7</a:t>
                      </a:r>
                      <a:endParaRPr lang="ru-RU" sz="1200" b="1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803" marR="518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1200" b="1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803" marR="518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ru-RU" sz="1200" b="1" dirty="0" smtClean="0"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9,5</a:t>
                      </a:r>
                      <a:endParaRPr lang="ru-RU" sz="1200" b="1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803" marR="518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1200" b="1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803" marR="518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ru-RU" sz="1200" b="1" dirty="0" smtClean="0"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4,7</a:t>
                      </a:r>
                      <a:endParaRPr lang="ru-RU" sz="1200" b="1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803" marR="518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1200" b="1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803" marR="518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ru-RU" sz="1200" b="1" dirty="0" smtClean="0"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9,5</a:t>
                      </a:r>
                      <a:endParaRPr lang="ru-RU" sz="1200" b="1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803" marR="518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1200" b="1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803" marR="518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ru-RU" sz="1200" b="1" dirty="0" smtClean="0"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4,7</a:t>
                      </a:r>
                      <a:endParaRPr lang="ru-RU" sz="1200" b="1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803" marR="518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ru-RU" sz="1200" b="1" dirty="0" smtClean="0"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9,5</a:t>
                      </a:r>
                      <a:endParaRPr lang="ru-RU" sz="1200" b="1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803" marR="518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 marL="51803" marR="518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173315769"/>
                  </a:ext>
                </a:extLst>
              </a:tr>
              <a:tr h="27888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Не понимаю материал учебника</a:t>
                      </a:r>
                      <a:endParaRPr lang="ru-RU" sz="14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803" marR="518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ru-RU" sz="1200" b="1" dirty="0" smtClean="0"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19</a:t>
                      </a:r>
                      <a:endParaRPr lang="ru-RU" sz="1200" b="1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803" marR="518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1200" b="1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803" marR="518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1200" b="1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803" marR="518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1200" b="1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803" marR="518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ru-RU" sz="1200" b="1" dirty="0" smtClean="0"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9,5</a:t>
                      </a:r>
                      <a:endParaRPr lang="ru-RU" sz="1200" b="1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803" marR="518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1200" b="1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803" marR="518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ru-RU" sz="1200" b="1" dirty="0" smtClean="0"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4,7</a:t>
                      </a:r>
                      <a:endParaRPr lang="ru-RU" sz="1200" b="1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803" marR="518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ru-RU" sz="1200" b="1" dirty="0" smtClean="0"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4,7</a:t>
                      </a:r>
                      <a:endParaRPr lang="ru-RU" sz="1200" b="1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803" marR="518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1200" b="1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803" marR="518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1200" b="1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803" marR="518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1200" b="1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803" marR="518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1200" b="1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803" marR="518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1200" b="1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803" marR="518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 marL="51803" marR="518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140135612"/>
                  </a:ext>
                </a:extLst>
              </a:tr>
              <a:tr h="41111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Нерегулярно выполняю домашнее задание</a:t>
                      </a:r>
                      <a:endParaRPr lang="ru-RU" sz="14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803" marR="518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ru-RU" sz="1200" b="1" dirty="0" smtClean="0"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14</a:t>
                      </a:r>
                      <a:endParaRPr lang="ru-RU" sz="1200" b="1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803" marR="518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ru-RU" sz="1200" b="1" dirty="0" smtClean="0"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4,7</a:t>
                      </a:r>
                      <a:endParaRPr lang="ru-RU" sz="1200" b="1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803" marR="518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1200" b="1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803" marR="518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ru-RU" sz="1200" b="1" dirty="0" smtClean="0"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9,5</a:t>
                      </a:r>
                      <a:endParaRPr lang="ru-RU" sz="1200" b="1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803" marR="518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ru-RU" sz="1200" b="1" dirty="0" smtClean="0"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4,7</a:t>
                      </a:r>
                      <a:endParaRPr lang="ru-RU" sz="1200" b="1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803" marR="518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ru-RU" sz="1200" b="1" dirty="0" smtClean="0"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9,5</a:t>
                      </a:r>
                      <a:endParaRPr lang="ru-RU" sz="1200" b="1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803" marR="518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ru-RU" sz="1200" b="1" dirty="0" smtClean="0"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4,7</a:t>
                      </a:r>
                      <a:endParaRPr lang="ru-RU" sz="1200" b="1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803" marR="518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ru-RU" sz="1200" b="1" dirty="0" smtClean="0"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4,7</a:t>
                      </a:r>
                      <a:endParaRPr lang="ru-RU" sz="1200" b="1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803" marR="518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ru-RU" sz="1200" b="1" dirty="0" smtClean="0"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4,7</a:t>
                      </a:r>
                      <a:endParaRPr lang="ru-RU" sz="1200" b="1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803" marR="518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1200" b="1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803" marR="518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ru-RU" sz="1200" b="1" dirty="0" smtClean="0"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4,7</a:t>
                      </a:r>
                      <a:endParaRPr lang="ru-RU" sz="1200" b="1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803" marR="518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1200" b="1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803" marR="518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1200" b="1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803" marR="518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 marL="51803" marR="518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931722129"/>
                  </a:ext>
                </a:extLst>
              </a:tr>
              <a:tr h="27888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Не работаю сам с учебником</a:t>
                      </a:r>
                      <a:endParaRPr lang="ru-RU" sz="14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803" marR="518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ru-RU" sz="1200" b="1" dirty="0" smtClean="0"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19</a:t>
                      </a:r>
                      <a:endParaRPr lang="ru-RU" sz="1200" b="1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803" marR="518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ru-RU" sz="1200" b="1" dirty="0" smtClean="0"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9,5</a:t>
                      </a:r>
                      <a:endParaRPr lang="ru-RU" sz="1200" b="1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803" marR="518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ru-RU" sz="1200" b="1" dirty="0" smtClean="0"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9,5</a:t>
                      </a:r>
                      <a:endParaRPr lang="ru-RU" sz="1200" b="1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803" marR="518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ru-RU" sz="1200" b="1" dirty="0" smtClean="0"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4,7</a:t>
                      </a:r>
                      <a:endParaRPr lang="ru-RU" sz="1200" b="1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803" marR="518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ru-RU" sz="1200" b="1" dirty="0" smtClean="0"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9,5</a:t>
                      </a:r>
                      <a:endParaRPr lang="ru-RU" sz="1200" b="1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803" marR="518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ru-RU" sz="1200" b="1" dirty="0" smtClean="0"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4,7</a:t>
                      </a:r>
                      <a:endParaRPr lang="ru-RU" sz="1200" b="1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803" marR="518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ru-RU" sz="1200" b="1" dirty="0" smtClean="0"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19</a:t>
                      </a:r>
                      <a:endParaRPr lang="ru-RU" sz="1200" b="1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803" marR="518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ru-RU" sz="1200" b="1" dirty="0" smtClean="0"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9,5</a:t>
                      </a:r>
                      <a:endParaRPr lang="ru-RU" sz="1200" b="1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803" marR="518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ru-RU" sz="1200" b="1" dirty="0" smtClean="0"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4,7</a:t>
                      </a:r>
                      <a:endParaRPr lang="ru-RU" sz="1200" b="1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803" marR="518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1200" b="1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803" marR="518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1200" b="1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803" marR="518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1200" b="1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803" marR="518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1200" b="1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803" marR="518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 marL="51803" marR="518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982638834"/>
                  </a:ext>
                </a:extLst>
              </a:tr>
              <a:tr h="28381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Не умею решать задачи</a:t>
                      </a:r>
                      <a:endParaRPr lang="ru-RU" sz="14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803" marR="518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ru-RU" sz="1200" b="1" dirty="0" smtClean="0"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4,7</a:t>
                      </a:r>
                      <a:endParaRPr lang="ru-RU" sz="1200" b="1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803" marR="518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ru-RU" sz="1200" b="1" dirty="0" smtClean="0"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4,7</a:t>
                      </a:r>
                      <a:endParaRPr lang="ru-RU" sz="1200" b="1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803" marR="518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ru-RU" sz="1200" b="1" dirty="0" smtClean="0"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4,7</a:t>
                      </a:r>
                      <a:endParaRPr lang="ru-RU" sz="1200" b="1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803" marR="518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ru-RU" sz="1200" b="1" dirty="0" smtClean="0"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4,7</a:t>
                      </a:r>
                      <a:endParaRPr lang="ru-RU" sz="1200" b="1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803" marR="518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1200" b="1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803" marR="518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ru-RU" sz="1200" b="1" dirty="0" smtClean="0"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4,7</a:t>
                      </a:r>
                      <a:endParaRPr lang="ru-RU" sz="1200" b="1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803" marR="518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ru-RU" sz="1200" b="1" dirty="0" smtClean="0"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19</a:t>
                      </a:r>
                      <a:endParaRPr lang="ru-RU" sz="1200" b="1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803" marR="518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ru-RU" sz="1200" b="1" dirty="0" smtClean="0"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14</a:t>
                      </a:r>
                      <a:endParaRPr lang="ru-RU" sz="1200" b="1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803" marR="518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ru-RU" sz="1200" b="1" dirty="0" smtClean="0"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9,5</a:t>
                      </a:r>
                      <a:endParaRPr lang="ru-RU" sz="1200" b="1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803" marR="518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1200" b="1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803" marR="518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1200" b="1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803" marR="518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1200" b="1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803" marR="518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1200" b="1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803" marR="518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 marL="51803" marR="518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854808881"/>
                  </a:ext>
                </a:extLst>
              </a:tr>
              <a:tr h="45797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Имею проблемы в знаниях за прошлые годы</a:t>
                      </a:r>
                      <a:endParaRPr lang="ru-RU" sz="14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803" marR="518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ru-RU" sz="1200" b="1" dirty="0" smtClean="0"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23</a:t>
                      </a:r>
                      <a:endParaRPr lang="ru-RU" sz="1200" b="1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803" marR="518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ru-RU" sz="1200" b="1" dirty="0" smtClean="0"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4,7</a:t>
                      </a:r>
                      <a:endParaRPr lang="ru-RU" sz="1200" b="1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803" marR="518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ru-RU" sz="1200" b="1" dirty="0" smtClean="0"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4,7</a:t>
                      </a:r>
                      <a:endParaRPr lang="ru-RU" sz="1200" b="1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803" marR="518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ru-RU" sz="1200" b="1" dirty="0" smtClean="0"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4,7</a:t>
                      </a:r>
                      <a:endParaRPr lang="ru-RU" sz="1200" b="1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803" marR="518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ru-RU" sz="1200" b="1" dirty="0" smtClean="0"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19</a:t>
                      </a:r>
                      <a:endParaRPr lang="ru-RU" sz="1200" b="1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803" marR="518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ru-RU" sz="1200" b="1" dirty="0" smtClean="0"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4,7</a:t>
                      </a:r>
                      <a:endParaRPr lang="ru-RU" sz="1200" b="1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803" marR="518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ru-RU" sz="1200" b="1" dirty="0" smtClean="0"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19</a:t>
                      </a:r>
                      <a:endParaRPr lang="ru-RU" sz="1200" b="1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803" marR="518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ru-RU" sz="1200" b="1" dirty="0" smtClean="0"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14</a:t>
                      </a:r>
                      <a:endParaRPr lang="ru-RU" sz="1200" b="1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803" marR="518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1200" b="1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803" marR="518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1200" b="1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803" marR="518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1200" b="1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803" marR="518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1200" b="1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803" marR="518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1200" b="1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803" marR="518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 marL="51803" marR="518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116776174"/>
                  </a:ext>
                </a:extLst>
              </a:tr>
              <a:tr h="35118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Много пропущено уроков</a:t>
                      </a:r>
                      <a:endParaRPr lang="ru-RU" sz="14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803" marR="518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ru-RU" sz="1200" b="1" dirty="0" smtClean="0"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9,5</a:t>
                      </a:r>
                      <a:endParaRPr lang="ru-RU" sz="1200" b="1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803" marR="518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1200" b="1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803" marR="518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ru-RU" sz="1200" b="1" dirty="0" smtClean="0"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4,7</a:t>
                      </a:r>
                      <a:endParaRPr lang="ru-RU" sz="1200" b="1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803" marR="518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1200" b="1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803" marR="518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ru-RU" sz="1200" b="1" dirty="0" smtClean="0"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9,5</a:t>
                      </a:r>
                      <a:endParaRPr lang="ru-RU" sz="1200" b="1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803" marR="518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1200" b="1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803" marR="518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ru-RU" sz="1200" b="1" dirty="0" smtClean="0"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4,7</a:t>
                      </a:r>
                      <a:endParaRPr lang="ru-RU" sz="1200" b="1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803" marR="518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ru-RU" sz="1200" b="1" dirty="0" smtClean="0"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9,5</a:t>
                      </a:r>
                      <a:endParaRPr lang="ru-RU" sz="1200" b="1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803" marR="518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1200" b="1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803" marR="518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ru-RU" sz="1200" b="1" dirty="0" smtClean="0"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4,7</a:t>
                      </a:r>
                      <a:endParaRPr lang="ru-RU" sz="1200" b="1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803" marR="518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1200" b="1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803" marR="518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ru-RU" sz="1200" b="1" dirty="0" smtClean="0"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4,7</a:t>
                      </a:r>
                      <a:endParaRPr lang="ru-RU" sz="1200" b="1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803" marR="518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1200" b="1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803" marR="518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 marL="51803" marR="518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631615106"/>
                  </a:ext>
                </a:extLst>
              </a:tr>
              <a:tr h="36151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Не могу сосредоточиться на уроке</a:t>
                      </a:r>
                      <a:endParaRPr lang="ru-RU" sz="14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803" marR="518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ru-RU" sz="1200" b="1" dirty="0" smtClean="0"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19</a:t>
                      </a:r>
                      <a:endParaRPr lang="ru-RU" sz="1200" b="1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803" marR="518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1200" b="1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803" marR="518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1200" b="1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803" marR="518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1200" b="1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803" marR="518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ru-RU" sz="1200" b="1" dirty="0" smtClean="0"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4,7</a:t>
                      </a:r>
                      <a:endParaRPr lang="ru-RU" sz="1200" b="1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803" marR="518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1200" b="1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803" marR="518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ru-RU" sz="1200" b="1" dirty="0" smtClean="0"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9,5</a:t>
                      </a:r>
                      <a:endParaRPr lang="ru-RU" sz="1200" b="1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803" marR="518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1200" b="1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803" marR="518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1200" b="1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803" marR="518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1200" b="1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803" marR="518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ru-RU" sz="1200" b="1" dirty="0" smtClean="0"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4,7</a:t>
                      </a:r>
                      <a:endParaRPr lang="ru-RU" sz="1200" b="1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803" marR="518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ru-RU" sz="1200" b="1" dirty="0" smtClean="0"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9,5</a:t>
                      </a:r>
                      <a:endParaRPr lang="ru-RU" sz="1200" b="1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803" marR="518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ru-RU" sz="1200" b="1" dirty="0" smtClean="0"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4,7</a:t>
                      </a:r>
                      <a:endParaRPr lang="ru-RU" sz="1200" b="1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803" marR="518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 marL="51803" marR="518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462445597"/>
                  </a:ext>
                </a:extLst>
              </a:tr>
              <a:tr h="41111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Не хватает времени на подготовку к уроку</a:t>
                      </a:r>
                      <a:endParaRPr lang="ru-RU" sz="14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803" marR="518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ru-RU" sz="1200" b="1" dirty="0" smtClean="0"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14</a:t>
                      </a:r>
                      <a:endParaRPr lang="ru-RU" sz="1200" b="1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803" marR="518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ru-RU" sz="1200" b="1" dirty="0" smtClean="0"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9,5</a:t>
                      </a:r>
                      <a:endParaRPr lang="ru-RU" sz="1200" b="1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803" marR="518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ru-RU" sz="1200" b="1" dirty="0" smtClean="0"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4,7</a:t>
                      </a:r>
                      <a:endParaRPr lang="ru-RU" sz="1200" b="1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803" marR="518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ru-RU" sz="1200" b="1" dirty="0" smtClean="0"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4,7</a:t>
                      </a:r>
                      <a:endParaRPr lang="ru-RU" sz="1200" b="1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803" marR="518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ru-RU" sz="1200" b="1" dirty="0" smtClean="0"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9,5</a:t>
                      </a:r>
                      <a:endParaRPr lang="ru-RU" sz="1200" b="1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803" marR="518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ru-RU" sz="1200" b="1" dirty="0" smtClean="0"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4,7</a:t>
                      </a:r>
                      <a:endParaRPr lang="ru-RU" sz="1200" b="1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803" marR="518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ru-RU" sz="1200" b="1" dirty="0" smtClean="0"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9,5</a:t>
                      </a:r>
                      <a:endParaRPr lang="ru-RU" sz="1200" b="1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803" marR="518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ru-RU" sz="1200" b="1" dirty="0" smtClean="0"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4,7</a:t>
                      </a:r>
                      <a:endParaRPr lang="ru-RU" sz="1200" b="1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803" marR="518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ru-RU" sz="1200" b="1" dirty="0" smtClean="0"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4,7</a:t>
                      </a:r>
                      <a:endParaRPr lang="ru-RU" sz="1200" b="1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803" marR="518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ru-RU" sz="1200" b="1" dirty="0" smtClean="0"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4,7</a:t>
                      </a:r>
                      <a:endParaRPr lang="ru-RU" sz="1200" b="1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ru-RU" sz="1200" b="1" dirty="0" smtClean="0"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4,7</a:t>
                      </a:r>
                      <a:endParaRPr lang="ru-RU" sz="1200" b="1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ru-RU" sz="1200" b="1" dirty="0" smtClean="0"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9,5</a:t>
                      </a:r>
                      <a:endParaRPr lang="ru-RU" sz="1200" b="1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ru-RU" sz="1200" b="1" dirty="0" smtClean="0"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4,7</a:t>
                      </a:r>
                      <a:endParaRPr lang="ru-RU" sz="1200" b="1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578448364"/>
                  </a:ext>
                </a:extLst>
              </a:tr>
            </a:tbl>
          </a:graphicData>
        </a:graphic>
      </p:graphicFrame>
      <p:sp>
        <p:nvSpPr>
          <p:cNvPr id="12290" name="Заголовок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53975"/>
          </a:xfrm>
        </p:spPr>
        <p:txBody>
          <a:bodyPr>
            <a:normAutofit fontScale="90000"/>
          </a:bodyPr>
          <a:lstStyle/>
          <a:p>
            <a:r>
              <a:rPr lang="ru-RU" smtClean="0"/>
              <a:t>Итоги анкеты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8313" y="1773238"/>
            <a:ext cx="8229600" cy="4945062"/>
          </a:xfrm>
        </p:spPr>
        <p:txBody>
          <a:bodyPr>
            <a:normAutofit fontScale="55000" lnSpcReduction="20000"/>
          </a:bodyPr>
          <a:lstStyle/>
          <a:p>
            <a:pPr marL="365760" indent="-256032" algn="just" eaLnBrk="1" fontAlgn="auto" hangingPunct="1">
              <a:spcAft>
                <a:spcPts val="0"/>
              </a:spcAft>
              <a:buClr>
                <a:schemeClr val="accent3"/>
              </a:buClr>
              <a:buFont typeface="Georgia"/>
              <a:buNone/>
              <a:defRPr/>
            </a:pPr>
            <a:r>
              <a:rPr lang="ru-RU" dirty="0" smtClean="0"/>
              <a:t>	</a:t>
            </a:r>
            <a:r>
              <a:rPr lang="ru-RU" sz="3600" b="1" i="1" dirty="0" smtClean="0"/>
              <a:t>Слабоуспевающими</a:t>
            </a:r>
            <a:r>
              <a:rPr lang="ru-RU" sz="3600" dirty="0" smtClean="0"/>
              <a:t> принято считать учащихся, которые имеют слабые умственные способности и слабые учебные умения и навыки, низкий уровень памяти или те, у которых отсутствуют действенные мотивы учения.</a:t>
            </a:r>
          </a:p>
          <a:p>
            <a:pPr marL="365760" indent="-256032" algn="just" eaLnBrk="1" fontAlgn="auto" hangingPunct="1">
              <a:spcAft>
                <a:spcPts val="0"/>
              </a:spcAft>
              <a:buClr>
                <a:schemeClr val="accent3"/>
              </a:buClr>
              <a:buFont typeface="Georgia"/>
              <a:buNone/>
              <a:defRPr/>
            </a:pPr>
            <a:r>
              <a:rPr lang="ru-RU" sz="3600" b="1" i="1" dirty="0" smtClean="0"/>
              <a:t>Особенности:</a:t>
            </a:r>
          </a:p>
          <a:p>
            <a:pPr marL="365760" indent="-256032" algn="just" eaLnBrk="1" fontAlgn="auto" hangingPunct="1">
              <a:spcAft>
                <a:spcPts val="0"/>
              </a:spcAft>
              <a:buClr>
                <a:schemeClr val="accent3"/>
              </a:buClr>
              <a:buFont typeface="Georgia"/>
              <a:buChar char="•"/>
              <a:defRPr/>
            </a:pPr>
            <a:r>
              <a:rPr lang="ru-RU" sz="3600" dirty="0" smtClean="0"/>
              <a:t>низкий уровень знаний, как следствие этого низкий уровень интеллектуального развития; </a:t>
            </a:r>
          </a:p>
          <a:p>
            <a:pPr marL="365760" indent="-256032" algn="just" eaLnBrk="1" fontAlgn="auto" hangingPunct="1">
              <a:spcAft>
                <a:spcPts val="0"/>
              </a:spcAft>
              <a:buClr>
                <a:schemeClr val="accent3"/>
              </a:buClr>
              <a:buFont typeface="Georgia"/>
              <a:buChar char="•"/>
              <a:defRPr/>
            </a:pPr>
            <a:r>
              <a:rPr lang="ru-RU" sz="3600" dirty="0" smtClean="0"/>
              <a:t>отсутствие познавательного интереса; </a:t>
            </a:r>
          </a:p>
          <a:p>
            <a:pPr marL="365760" indent="-256032" algn="just" eaLnBrk="1" fontAlgn="auto" hangingPunct="1">
              <a:spcAft>
                <a:spcPts val="0"/>
              </a:spcAft>
              <a:buClr>
                <a:schemeClr val="accent3"/>
              </a:buClr>
              <a:buFont typeface="Georgia"/>
              <a:buChar char="•"/>
              <a:defRPr/>
            </a:pPr>
            <a:r>
              <a:rPr lang="ru-RU" sz="3600" dirty="0" smtClean="0"/>
              <a:t>не сформированы элементарные организационные навыки; </a:t>
            </a:r>
          </a:p>
          <a:p>
            <a:pPr marL="365760" indent="-256032" algn="just" eaLnBrk="1" fontAlgn="auto" hangingPunct="1">
              <a:spcAft>
                <a:spcPts val="0"/>
              </a:spcAft>
              <a:buClr>
                <a:schemeClr val="accent3"/>
              </a:buClr>
              <a:buFont typeface="Georgia"/>
              <a:buChar char="•"/>
              <a:defRPr/>
            </a:pPr>
            <a:r>
              <a:rPr lang="ru-RU" sz="3600" dirty="0" smtClean="0"/>
              <a:t>учащиеся требуют индивидуального подхода с психологической и педагогической (в плане обучения) точки зрения; </a:t>
            </a:r>
          </a:p>
          <a:p>
            <a:pPr marL="365760" indent="-256032" algn="just" eaLnBrk="1" fontAlgn="auto" hangingPunct="1">
              <a:spcAft>
                <a:spcPts val="0"/>
              </a:spcAft>
              <a:buClr>
                <a:schemeClr val="accent3"/>
              </a:buClr>
              <a:buFont typeface="Georgia"/>
              <a:buChar char="•"/>
              <a:defRPr/>
            </a:pPr>
            <a:r>
              <a:rPr lang="ru-RU" sz="3600" dirty="0" smtClean="0"/>
              <a:t>нет опоры на родителей как союзников учителя – предметника; </a:t>
            </a:r>
          </a:p>
          <a:p>
            <a:pPr marL="365760" indent="-256032" algn="just" eaLnBrk="1" fontAlgn="auto" hangingPunct="1">
              <a:spcAft>
                <a:spcPts val="0"/>
              </a:spcAft>
              <a:buClr>
                <a:schemeClr val="accent3"/>
              </a:buClr>
              <a:buFont typeface="Georgia"/>
              <a:buChar char="•"/>
              <a:defRPr/>
            </a:pPr>
            <a:r>
              <a:rPr lang="ru-RU" sz="3600" dirty="0" smtClean="0"/>
              <a:t>дети, в основном, из асоциальных семей; </a:t>
            </a:r>
          </a:p>
          <a:p>
            <a:pPr marL="365760" indent="-256032" algn="just" eaLnBrk="1" fontAlgn="auto" hangingPunct="1">
              <a:spcAft>
                <a:spcPts val="0"/>
              </a:spcAft>
              <a:buClr>
                <a:schemeClr val="accent3"/>
              </a:buClr>
              <a:buFont typeface="Georgia"/>
              <a:buChar char="•"/>
              <a:defRPr/>
            </a:pPr>
            <a:r>
              <a:rPr lang="ru-RU" sz="3600" dirty="0" smtClean="0"/>
              <a:t>отсутствие адекватной самооценки со стороны учащихся; </a:t>
            </a:r>
          </a:p>
          <a:p>
            <a:pPr marL="365760" indent="-256032" algn="just" eaLnBrk="1" fontAlgn="auto" hangingPunct="1">
              <a:spcAft>
                <a:spcPts val="0"/>
              </a:spcAft>
              <a:buClr>
                <a:schemeClr val="accent3"/>
              </a:buClr>
              <a:buFont typeface="Georgia"/>
              <a:buChar char="•"/>
              <a:defRPr/>
            </a:pPr>
            <a:r>
              <a:rPr lang="ru-RU" sz="3600" dirty="0" smtClean="0"/>
              <a:t>частые пропуски уроков без уважительной причины, что приводит к отсутствию системы в знаниях и как следствие этого - низкий уровень интеллекта.</a:t>
            </a:r>
          </a:p>
        </p:txBody>
      </p:sp>
      <p:graphicFrame>
        <p:nvGraphicFramePr>
          <p:cNvPr id="4" name="Схема 3"/>
          <p:cNvGraphicFramePr/>
          <p:nvPr/>
        </p:nvGraphicFramePr>
        <p:xfrm>
          <a:off x="755576" y="404664"/>
          <a:ext cx="8229600" cy="1066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7950" y="1817688"/>
            <a:ext cx="8785225" cy="5040312"/>
          </a:xfrm>
        </p:spPr>
        <p:txBody>
          <a:bodyPr>
            <a:normAutofit/>
          </a:bodyPr>
          <a:lstStyle/>
          <a:p>
            <a:pPr marL="365760" indent="-256032" eaLnBrk="1" fontAlgn="auto" hangingPunct="1">
              <a:spcAft>
                <a:spcPts val="0"/>
              </a:spcAft>
              <a:buClr>
                <a:schemeClr val="accent3"/>
              </a:buClr>
              <a:buFont typeface="Georgia"/>
              <a:buNone/>
              <a:defRPr/>
            </a:pPr>
            <a:r>
              <a:rPr lang="ru-RU" b="1" dirty="0" smtClean="0"/>
              <a:t>1. Низкий уровень умственного развития</a:t>
            </a:r>
            <a:endParaRPr lang="ru-RU" dirty="0" smtClean="0"/>
          </a:p>
          <a:p>
            <a:pPr marL="365760" indent="-256032" eaLnBrk="1" fontAlgn="auto" hangingPunct="1">
              <a:spcAft>
                <a:spcPts val="0"/>
              </a:spcAft>
              <a:buClr>
                <a:schemeClr val="accent3"/>
              </a:buClr>
              <a:buFont typeface="Georgia"/>
              <a:buNone/>
              <a:defRPr/>
            </a:pPr>
            <a:r>
              <a:rPr lang="ru-RU" b="1" i="1" dirty="0" smtClean="0"/>
              <a:t>Причины:</a:t>
            </a:r>
            <a:r>
              <a:rPr lang="ru-RU" i="1" dirty="0" smtClean="0"/>
              <a:t> </a:t>
            </a:r>
          </a:p>
          <a:p>
            <a:pPr marL="365760" indent="-256032" eaLnBrk="1" fontAlgn="auto" hangingPunct="1">
              <a:spcAft>
                <a:spcPts val="0"/>
              </a:spcAft>
              <a:buClr>
                <a:schemeClr val="accent3"/>
              </a:buClr>
              <a:buFont typeface="Georgia"/>
              <a:buChar char="•"/>
              <a:defRPr/>
            </a:pPr>
            <a:r>
              <a:rPr lang="ru-RU" dirty="0" smtClean="0"/>
              <a:t>педагогическая запущенность; </a:t>
            </a:r>
          </a:p>
          <a:p>
            <a:pPr marL="365760" indent="-256032" eaLnBrk="1" fontAlgn="auto" hangingPunct="1">
              <a:spcAft>
                <a:spcPts val="0"/>
              </a:spcAft>
              <a:buClr>
                <a:schemeClr val="accent3"/>
              </a:buClr>
              <a:buFont typeface="Georgia"/>
              <a:buChar char="•"/>
              <a:defRPr/>
            </a:pPr>
            <a:r>
              <a:rPr lang="ru-RU" dirty="0" smtClean="0"/>
              <a:t>частые заболевания; </a:t>
            </a:r>
          </a:p>
          <a:p>
            <a:pPr marL="365760" indent="-256032" eaLnBrk="1" fontAlgn="auto" hangingPunct="1">
              <a:spcAft>
                <a:spcPts val="0"/>
              </a:spcAft>
              <a:buClr>
                <a:schemeClr val="accent3"/>
              </a:buClr>
              <a:buFont typeface="Georgia"/>
              <a:buChar char="•"/>
              <a:defRPr/>
            </a:pPr>
            <a:r>
              <a:rPr lang="ru-RU" dirty="0" smtClean="0"/>
              <a:t>пропуски занятий; </a:t>
            </a:r>
          </a:p>
          <a:p>
            <a:pPr marL="365760" indent="-256032" eaLnBrk="1" fontAlgn="auto" hangingPunct="1">
              <a:spcAft>
                <a:spcPts val="0"/>
              </a:spcAft>
              <a:buClr>
                <a:schemeClr val="accent3"/>
              </a:buClr>
              <a:buFont typeface="Georgia"/>
              <a:buChar char="•"/>
              <a:defRPr/>
            </a:pPr>
            <a:r>
              <a:rPr lang="ru-RU" dirty="0" smtClean="0"/>
              <a:t>органические нарушения центральной нервной системы и головного мозга. </a:t>
            </a:r>
          </a:p>
          <a:p>
            <a:pPr marL="365760" indent="-256032" eaLnBrk="1" fontAlgn="auto" hangingPunct="1">
              <a:spcAft>
                <a:spcPts val="0"/>
              </a:spcAft>
              <a:buClr>
                <a:schemeClr val="accent3"/>
              </a:buClr>
              <a:buFont typeface="Georgia"/>
              <a:buNone/>
              <a:defRPr/>
            </a:pPr>
            <a:r>
              <a:rPr lang="ru-RU" b="1" i="1" dirty="0" smtClean="0"/>
              <a:t>Проявляется в неумении: </a:t>
            </a:r>
          </a:p>
          <a:p>
            <a:pPr marL="365760" indent="-256032" eaLnBrk="1" fontAlgn="auto" hangingPunct="1">
              <a:spcAft>
                <a:spcPts val="0"/>
              </a:spcAft>
              <a:buClr>
                <a:schemeClr val="accent3"/>
              </a:buClr>
              <a:buFont typeface="Georgia"/>
              <a:buChar char="•"/>
              <a:defRPr/>
            </a:pPr>
            <a:r>
              <a:rPr lang="ru-RU" dirty="0" smtClean="0"/>
              <a:t>устанавливать причинно-следственные связи;</a:t>
            </a:r>
          </a:p>
          <a:p>
            <a:pPr marL="365760" indent="-256032" eaLnBrk="1" fontAlgn="auto" hangingPunct="1">
              <a:spcAft>
                <a:spcPts val="0"/>
              </a:spcAft>
              <a:buClr>
                <a:schemeClr val="accent3"/>
              </a:buClr>
              <a:buFont typeface="Georgia"/>
              <a:buChar char="•"/>
              <a:defRPr/>
            </a:pPr>
            <a:r>
              <a:rPr lang="ru-RU" dirty="0" smtClean="0"/>
              <a:t>учитывать все признаки предмета или явления; </a:t>
            </a:r>
          </a:p>
          <a:p>
            <a:pPr marL="365760" indent="-256032" eaLnBrk="1" fontAlgn="auto" hangingPunct="1">
              <a:spcAft>
                <a:spcPts val="0"/>
              </a:spcAft>
              <a:buClr>
                <a:schemeClr val="accent3"/>
              </a:buClr>
              <a:buFont typeface="Georgia"/>
              <a:buChar char="•"/>
              <a:defRPr/>
            </a:pPr>
            <a:r>
              <a:rPr lang="ru-RU" dirty="0" smtClean="0"/>
              <a:t>видеть общее и. д. </a:t>
            </a:r>
          </a:p>
          <a:p>
            <a:pPr marL="365760" indent="-256032" algn="just" eaLnBrk="1" fontAlgn="auto" hangingPunct="1">
              <a:spcAft>
                <a:spcPts val="0"/>
              </a:spcAft>
              <a:buClr>
                <a:schemeClr val="accent3"/>
              </a:buClr>
              <a:buFont typeface="Georgia"/>
              <a:buNone/>
              <a:defRPr/>
            </a:pPr>
            <a:endParaRPr lang="ru-RU" dirty="0"/>
          </a:p>
        </p:txBody>
      </p:sp>
      <p:graphicFrame>
        <p:nvGraphicFramePr>
          <p:cNvPr id="4" name="Схема 3"/>
          <p:cNvGraphicFramePr/>
          <p:nvPr/>
        </p:nvGraphicFramePr>
        <p:xfrm>
          <a:off x="914400" y="548680"/>
          <a:ext cx="8229600" cy="1066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7950" y="1817688"/>
            <a:ext cx="8785225" cy="5040312"/>
          </a:xfrm>
        </p:spPr>
        <p:txBody>
          <a:bodyPr>
            <a:normAutofit/>
          </a:bodyPr>
          <a:lstStyle/>
          <a:p>
            <a:pPr marL="365760" indent="-256032" eaLnBrk="1" fontAlgn="auto" hangingPunct="1">
              <a:spcAft>
                <a:spcPts val="0"/>
              </a:spcAft>
              <a:buClr>
                <a:schemeClr val="accent3"/>
              </a:buClr>
              <a:buFont typeface="Georgia"/>
              <a:buNone/>
              <a:defRPr/>
            </a:pPr>
            <a:r>
              <a:rPr lang="ru-RU" b="1" dirty="0" smtClean="0"/>
              <a:t>2. </a:t>
            </a:r>
            <a:r>
              <a:rPr lang="ru-RU" b="1" dirty="0" err="1" smtClean="0"/>
              <a:t>Несформированность</a:t>
            </a:r>
            <a:r>
              <a:rPr lang="ru-RU" b="1" dirty="0" smtClean="0"/>
              <a:t> учебных навыков</a:t>
            </a:r>
            <a:endParaRPr lang="ru-RU" dirty="0" smtClean="0"/>
          </a:p>
          <a:p>
            <a:pPr marL="365760" indent="-256032" eaLnBrk="1" fontAlgn="auto" hangingPunct="1">
              <a:spcAft>
                <a:spcPts val="0"/>
              </a:spcAft>
              <a:buClr>
                <a:schemeClr val="accent3"/>
              </a:buClr>
              <a:buFont typeface="Georgia"/>
              <a:buNone/>
              <a:defRPr/>
            </a:pPr>
            <a:r>
              <a:rPr lang="ru-RU" b="1" i="1" dirty="0" smtClean="0"/>
              <a:t>Ребенок не умеет учиться:</a:t>
            </a:r>
            <a:r>
              <a:rPr lang="ru-RU" i="1" dirty="0" smtClean="0"/>
              <a:t> </a:t>
            </a:r>
          </a:p>
          <a:p>
            <a:pPr marL="365760" indent="-256032" eaLnBrk="1" fontAlgn="auto" hangingPunct="1">
              <a:spcAft>
                <a:spcPts val="0"/>
              </a:spcAft>
              <a:buClr>
                <a:schemeClr val="accent3"/>
              </a:buClr>
              <a:buFont typeface="Georgia"/>
              <a:buChar char="•"/>
              <a:defRPr/>
            </a:pPr>
            <a:r>
              <a:rPr lang="ru-RU" dirty="0" smtClean="0"/>
              <a:t>работать с текстом; </a:t>
            </a:r>
          </a:p>
          <a:p>
            <a:pPr marL="365760" indent="-256032" eaLnBrk="1" fontAlgn="auto" hangingPunct="1">
              <a:spcAft>
                <a:spcPts val="0"/>
              </a:spcAft>
              <a:buClr>
                <a:schemeClr val="accent3"/>
              </a:buClr>
              <a:buFont typeface="Georgia"/>
              <a:buChar char="•"/>
              <a:defRPr/>
            </a:pPr>
            <a:r>
              <a:rPr lang="ru-RU" dirty="0" smtClean="0"/>
              <a:t>выделять главное, существенное; </a:t>
            </a:r>
          </a:p>
          <a:p>
            <a:pPr marL="365760" indent="-256032" eaLnBrk="1" fontAlgn="auto" hangingPunct="1">
              <a:spcAft>
                <a:spcPts val="0"/>
              </a:spcAft>
              <a:buClr>
                <a:schemeClr val="accent3"/>
              </a:buClr>
              <a:buFont typeface="Georgia"/>
              <a:buChar char="•"/>
              <a:defRPr/>
            </a:pPr>
            <a:r>
              <a:rPr lang="ru-RU" dirty="0" smtClean="0"/>
              <a:t>не может организовать свое время и распределить усилия и т. д. </a:t>
            </a:r>
          </a:p>
          <a:p>
            <a:pPr marL="365760" indent="-256032" eaLnBrk="1" fontAlgn="auto" hangingPunct="1">
              <a:spcAft>
                <a:spcPts val="0"/>
              </a:spcAft>
              <a:buClr>
                <a:schemeClr val="accent3"/>
              </a:buClr>
              <a:buFont typeface="Georgia"/>
              <a:buNone/>
              <a:defRPr/>
            </a:pPr>
            <a:r>
              <a:rPr lang="ru-RU" b="1" dirty="0" smtClean="0"/>
              <a:t>3. Дефицит внимания с </a:t>
            </a:r>
            <a:r>
              <a:rPr lang="ru-RU" b="1" dirty="0" err="1" smtClean="0"/>
              <a:t>гиперактивностью</a:t>
            </a:r>
            <a:endParaRPr lang="ru-RU" dirty="0" smtClean="0"/>
          </a:p>
          <a:p>
            <a:pPr marL="365760" indent="-256032" eaLnBrk="1" fontAlgn="auto" hangingPunct="1">
              <a:spcAft>
                <a:spcPts val="0"/>
              </a:spcAft>
              <a:buClr>
                <a:schemeClr val="accent3"/>
              </a:buClr>
              <a:buFont typeface="Georgia"/>
              <a:buNone/>
              <a:defRPr/>
            </a:pPr>
            <a:r>
              <a:rPr lang="ru-RU" b="1" i="1" dirty="0" smtClean="0"/>
              <a:t>Характеризуется:</a:t>
            </a:r>
            <a:r>
              <a:rPr lang="ru-RU" i="1" dirty="0" smtClean="0"/>
              <a:t> </a:t>
            </a:r>
          </a:p>
          <a:p>
            <a:pPr marL="365760" indent="-256032" eaLnBrk="1" fontAlgn="auto" hangingPunct="1">
              <a:spcAft>
                <a:spcPts val="0"/>
              </a:spcAft>
              <a:buClr>
                <a:schemeClr val="accent3"/>
              </a:buClr>
              <a:buFont typeface="Georgia"/>
              <a:buChar char="•"/>
              <a:defRPr/>
            </a:pPr>
            <a:r>
              <a:rPr lang="ru-RU" dirty="0" smtClean="0"/>
              <a:t>отвлекаемостью; </a:t>
            </a:r>
          </a:p>
          <a:p>
            <a:pPr marL="365760" indent="-256032" eaLnBrk="1" fontAlgn="auto" hangingPunct="1">
              <a:spcAft>
                <a:spcPts val="0"/>
              </a:spcAft>
              <a:buClr>
                <a:schemeClr val="accent3"/>
              </a:buClr>
              <a:buFont typeface="Georgia"/>
              <a:buChar char="•"/>
              <a:defRPr/>
            </a:pPr>
            <a:r>
              <a:rPr lang="ru-RU" dirty="0" smtClean="0"/>
              <a:t>подвижностью; </a:t>
            </a:r>
          </a:p>
          <a:p>
            <a:pPr marL="365760" indent="-256032" eaLnBrk="1" fontAlgn="auto" hangingPunct="1">
              <a:spcAft>
                <a:spcPts val="0"/>
              </a:spcAft>
              <a:buClr>
                <a:schemeClr val="accent3"/>
              </a:buClr>
              <a:buFont typeface="Georgia"/>
              <a:buChar char="•"/>
              <a:defRPr/>
            </a:pPr>
            <a:r>
              <a:rPr lang="ru-RU" dirty="0" smtClean="0"/>
              <a:t>неусидчивостью и т. д. </a:t>
            </a:r>
          </a:p>
          <a:p>
            <a:pPr marL="365760" indent="-256032" eaLnBrk="1" fontAlgn="auto" hangingPunct="1">
              <a:spcAft>
                <a:spcPts val="0"/>
              </a:spcAft>
              <a:buClr>
                <a:schemeClr val="accent3"/>
              </a:buClr>
              <a:buFont typeface="Georgia"/>
              <a:buNone/>
              <a:defRPr/>
            </a:pPr>
            <a:endParaRPr lang="ru-RU" dirty="0"/>
          </a:p>
        </p:txBody>
      </p:sp>
      <p:graphicFrame>
        <p:nvGraphicFramePr>
          <p:cNvPr id="4" name="Схема 3"/>
          <p:cNvGraphicFramePr/>
          <p:nvPr/>
        </p:nvGraphicFramePr>
        <p:xfrm>
          <a:off x="914400" y="548680"/>
          <a:ext cx="8229600" cy="1066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Содержимое 2"/>
          <p:cNvSpPr>
            <a:spLocks noGrp="1"/>
          </p:cNvSpPr>
          <p:nvPr>
            <p:ph idx="1"/>
          </p:nvPr>
        </p:nvSpPr>
        <p:spPr>
          <a:xfrm>
            <a:off x="0" y="1700213"/>
            <a:ext cx="9144000" cy="5041900"/>
          </a:xfrm>
        </p:spPr>
        <p:txBody>
          <a:bodyPr/>
          <a:lstStyle/>
          <a:p>
            <a:pPr eaLnBrk="1" hangingPunct="1">
              <a:buFont typeface="Georgia" pitchFamily="18" charset="0"/>
              <a:buNone/>
            </a:pPr>
            <a:r>
              <a:rPr lang="ru-RU" altLang="ru-RU" b="1" smtClean="0"/>
              <a:t>4. Отсутствие познавательного интереса</a:t>
            </a:r>
            <a:endParaRPr lang="ru-RU" altLang="ru-RU" smtClean="0"/>
          </a:p>
          <a:p>
            <a:pPr eaLnBrk="1" hangingPunct="1">
              <a:buFont typeface="Georgia" pitchFamily="18" charset="0"/>
              <a:buNone/>
            </a:pPr>
            <a:r>
              <a:rPr lang="ru-RU" altLang="ru-RU" b="1" i="1" smtClean="0"/>
              <a:t>Обусловлено: </a:t>
            </a:r>
          </a:p>
          <a:p>
            <a:pPr algn="just" eaLnBrk="1" hangingPunct="1"/>
            <a:r>
              <a:rPr lang="ru-RU" altLang="ru-RU" smtClean="0"/>
              <a:t>с ребенком никто не занимался, не развивал его познавательные способности; </a:t>
            </a:r>
          </a:p>
          <a:p>
            <a:pPr algn="just" eaLnBrk="1" hangingPunct="1"/>
            <a:r>
              <a:rPr lang="ru-RU" altLang="ru-RU" smtClean="0"/>
              <a:t>ему мало что интересно, он не посещает кружки и секции, не читает книг, а предпочитает пустое время препровождение. </a:t>
            </a:r>
          </a:p>
          <a:p>
            <a:pPr eaLnBrk="1" hangingPunct="1">
              <a:buFont typeface="Georgia" pitchFamily="18" charset="0"/>
              <a:buNone/>
            </a:pPr>
            <a:r>
              <a:rPr lang="ru-RU" altLang="ru-RU" b="1" smtClean="0"/>
              <a:t>5. Несформированность произвольной сферы: </a:t>
            </a:r>
            <a:r>
              <a:rPr lang="ru-RU" altLang="ru-RU" smtClean="0"/>
              <a:t>проявляется в том, что ученик делает то, что ему нравится и не способен прилагать волевые усилия для выполнения учебных задач.</a:t>
            </a:r>
          </a:p>
          <a:p>
            <a:pPr eaLnBrk="1" hangingPunct="1">
              <a:buFont typeface="Georgia" pitchFamily="18" charset="0"/>
              <a:buNone/>
            </a:pPr>
            <a:endParaRPr lang="ru-RU" altLang="ru-RU" smtClean="0"/>
          </a:p>
        </p:txBody>
      </p:sp>
      <p:graphicFrame>
        <p:nvGraphicFramePr>
          <p:cNvPr id="4" name="Схема 3"/>
          <p:cNvGraphicFramePr/>
          <p:nvPr/>
        </p:nvGraphicFramePr>
        <p:xfrm>
          <a:off x="914400" y="548680"/>
          <a:ext cx="8229600" cy="1066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0825" y="1700213"/>
            <a:ext cx="8642350" cy="5041900"/>
          </a:xfrm>
        </p:spPr>
        <p:txBody>
          <a:bodyPr>
            <a:normAutofit fontScale="92500" lnSpcReduction="10000"/>
          </a:bodyPr>
          <a:lstStyle/>
          <a:p>
            <a:pPr marL="365760" indent="-256032" eaLnBrk="1" fontAlgn="auto" hangingPunct="1">
              <a:spcAft>
                <a:spcPts val="0"/>
              </a:spcAft>
              <a:buClr>
                <a:schemeClr val="accent3"/>
              </a:buClr>
              <a:buFont typeface="Georgia"/>
              <a:buNone/>
              <a:defRPr/>
            </a:pPr>
            <a:r>
              <a:rPr lang="ru-RU" b="1" dirty="0" smtClean="0"/>
              <a:t>6. Конфликтные отношения</a:t>
            </a:r>
            <a:r>
              <a:rPr lang="ru-RU" dirty="0" smtClean="0"/>
              <a:t> </a:t>
            </a:r>
          </a:p>
          <a:p>
            <a:pPr marL="365760" indent="-256032" eaLnBrk="1" fontAlgn="auto" hangingPunct="1">
              <a:spcAft>
                <a:spcPts val="0"/>
              </a:spcAft>
              <a:buClr>
                <a:schemeClr val="accent3"/>
              </a:buClr>
              <a:buFont typeface="Georgia"/>
              <a:buChar char="•"/>
              <a:defRPr/>
            </a:pPr>
            <a:r>
              <a:rPr lang="ru-RU" dirty="0" smtClean="0"/>
              <a:t>со сверстниками; </a:t>
            </a:r>
          </a:p>
          <a:p>
            <a:pPr marL="365760" indent="-256032" eaLnBrk="1" fontAlgn="auto" hangingPunct="1">
              <a:spcAft>
                <a:spcPts val="0"/>
              </a:spcAft>
              <a:buClr>
                <a:schemeClr val="accent3"/>
              </a:buClr>
              <a:buFont typeface="Georgia"/>
              <a:buChar char="•"/>
              <a:defRPr/>
            </a:pPr>
            <a:r>
              <a:rPr lang="ru-RU" dirty="0" smtClean="0"/>
              <a:t>учителями; </a:t>
            </a:r>
          </a:p>
          <a:p>
            <a:pPr marL="365760" indent="-256032" eaLnBrk="1" fontAlgn="auto" hangingPunct="1">
              <a:spcAft>
                <a:spcPts val="0"/>
              </a:spcAft>
              <a:buClr>
                <a:schemeClr val="accent3"/>
              </a:buClr>
              <a:buFont typeface="Georgia"/>
              <a:buChar char="•"/>
              <a:defRPr/>
            </a:pPr>
            <a:r>
              <a:rPr lang="ru-RU" dirty="0" smtClean="0"/>
              <a:t>отказ от усилий в учебной деятельности. </a:t>
            </a:r>
          </a:p>
          <a:p>
            <a:pPr marL="365760" indent="-256032" eaLnBrk="1" fontAlgn="auto" hangingPunct="1">
              <a:spcAft>
                <a:spcPts val="0"/>
              </a:spcAft>
              <a:buClr>
                <a:schemeClr val="accent3"/>
              </a:buClr>
              <a:buFont typeface="Georgia"/>
              <a:buNone/>
              <a:defRPr/>
            </a:pPr>
            <a:r>
              <a:rPr lang="ru-RU" b="1" dirty="0" smtClean="0"/>
              <a:t>7. Низкий познавательный интерес</a:t>
            </a:r>
            <a:endParaRPr lang="ru-RU" dirty="0" smtClean="0"/>
          </a:p>
          <a:p>
            <a:pPr marL="365760" indent="-256032" eaLnBrk="1" fontAlgn="auto" hangingPunct="1">
              <a:spcAft>
                <a:spcPts val="0"/>
              </a:spcAft>
              <a:buClr>
                <a:schemeClr val="accent3"/>
              </a:buClr>
              <a:buFont typeface="Georgia"/>
              <a:buChar char="•"/>
              <a:defRPr/>
            </a:pPr>
            <a:r>
              <a:rPr lang="ru-RU" dirty="0" smtClean="0"/>
              <a:t>не срабатывают карательные меры (двойки, наказания и т. д.)</a:t>
            </a:r>
          </a:p>
          <a:p>
            <a:pPr marL="365760" indent="-256032" eaLnBrk="1" fontAlgn="auto" hangingPunct="1">
              <a:spcAft>
                <a:spcPts val="0"/>
              </a:spcAft>
              <a:buClr>
                <a:schemeClr val="accent3"/>
              </a:buClr>
              <a:buFont typeface="Georgia"/>
              <a:buNone/>
              <a:defRPr/>
            </a:pPr>
            <a:r>
              <a:rPr lang="ru-RU" b="1" i="1" dirty="0" smtClean="0"/>
              <a:t>Нуждается:</a:t>
            </a:r>
            <a:r>
              <a:rPr lang="ru-RU" dirty="0" smtClean="0"/>
              <a:t> </a:t>
            </a:r>
          </a:p>
          <a:p>
            <a:pPr marL="365760" indent="-256032" eaLnBrk="1" fontAlgn="auto" hangingPunct="1">
              <a:spcAft>
                <a:spcPts val="0"/>
              </a:spcAft>
              <a:buClr>
                <a:schemeClr val="accent3"/>
              </a:buClr>
              <a:buFont typeface="Georgia"/>
              <a:buChar char="•"/>
              <a:defRPr/>
            </a:pPr>
            <a:r>
              <a:rPr lang="ru-RU" dirty="0" smtClean="0"/>
              <a:t>в поддержке; </a:t>
            </a:r>
          </a:p>
          <a:p>
            <a:pPr marL="365760" indent="-256032" eaLnBrk="1" fontAlgn="auto" hangingPunct="1">
              <a:spcAft>
                <a:spcPts val="0"/>
              </a:spcAft>
              <a:buClr>
                <a:schemeClr val="accent3"/>
              </a:buClr>
              <a:buFont typeface="Georgia"/>
              <a:buChar char="•"/>
              <a:defRPr/>
            </a:pPr>
            <a:r>
              <a:rPr lang="ru-RU" dirty="0" smtClean="0"/>
              <a:t>в демонстрации того, что он состоятелен в других видах деятельности; </a:t>
            </a:r>
          </a:p>
          <a:p>
            <a:pPr marL="365760" indent="-256032" eaLnBrk="1" fontAlgn="auto" hangingPunct="1">
              <a:spcAft>
                <a:spcPts val="0"/>
              </a:spcAft>
              <a:buClr>
                <a:schemeClr val="accent3"/>
              </a:buClr>
              <a:buFont typeface="Georgia"/>
              <a:buChar char="•"/>
              <a:defRPr/>
            </a:pPr>
            <a:r>
              <a:rPr lang="ru-RU" dirty="0" smtClean="0"/>
              <a:t>полезно включить занимательные задачи и головоломки, интересные рассказы, обеспечить “эффект новизны” при решении учебных задач.</a:t>
            </a:r>
          </a:p>
          <a:p>
            <a:pPr marL="365760" indent="-256032" eaLnBrk="1" fontAlgn="auto" hangingPunct="1">
              <a:spcAft>
                <a:spcPts val="0"/>
              </a:spcAft>
              <a:buClr>
                <a:schemeClr val="accent3"/>
              </a:buClr>
              <a:buFont typeface="Georgia"/>
              <a:buNone/>
              <a:defRPr/>
            </a:pPr>
            <a:endParaRPr lang="ru-RU" dirty="0"/>
          </a:p>
        </p:txBody>
      </p:sp>
      <p:graphicFrame>
        <p:nvGraphicFramePr>
          <p:cNvPr id="4" name="Схема 3"/>
          <p:cNvGraphicFramePr/>
          <p:nvPr/>
        </p:nvGraphicFramePr>
        <p:xfrm>
          <a:off x="914400" y="548680"/>
          <a:ext cx="8229600" cy="1066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0825" y="1700213"/>
            <a:ext cx="8642350" cy="5041900"/>
          </a:xfrm>
        </p:spPr>
        <p:txBody>
          <a:bodyPr>
            <a:normAutofit/>
          </a:bodyPr>
          <a:lstStyle/>
          <a:p>
            <a:pPr marL="365760" indent="-256032" eaLnBrk="1" fontAlgn="auto" hangingPunct="1">
              <a:spcAft>
                <a:spcPts val="0"/>
              </a:spcAft>
              <a:buClr>
                <a:schemeClr val="accent3"/>
              </a:buClr>
              <a:buFont typeface="Georgia"/>
              <a:buNone/>
              <a:defRPr/>
            </a:pPr>
            <a:r>
              <a:rPr lang="ru-RU" b="1" dirty="0" smtClean="0"/>
              <a:t>8. Низкий уровень развития словесно-логического мышления</a:t>
            </a:r>
            <a:endParaRPr lang="ru-RU" dirty="0" smtClean="0"/>
          </a:p>
          <a:p>
            <a:pPr marL="365760" indent="-256032" eaLnBrk="1" fontAlgn="auto" hangingPunct="1">
              <a:spcAft>
                <a:spcPts val="0"/>
              </a:spcAft>
              <a:buClr>
                <a:schemeClr val="accent3"/>
              </a:buClr>
              <a:buFont typeface="Georgia"/>
              <a:buNone/>
              <a:defRPr/>
            </a:pPr>
            <a:r>
              <a:rPr lang="ru-RU" b="1" i="1" dirty="0" smtClean="0"/>
              <a:t>Необходимо: </a:t>
            </a:r>
          </a:p>
          <a:p>
            <a:pPr marL="365760" indent="-256032" eaLnBrk="1" fontAlgn="auto" hangingPunct="1">
              <a:spcAft>
                <a:spcPts val="0"/>
              </a:spcAft>
              <a:buClr>
                <a:schemeClr val="accent3"/>
              </a:buClr>
              <a:buFont typeface="Georgia"/>
              <a:buChar char="•"/>
              <a:defRPr/>
            </a:pPr>
            <a:r>
              <a:rPr lang="ru-RU" dirty="0" smtClean="0"/>
              <a:t>наглядность в решении и изложении учебного материала; </a:t>
            </a:r>
          </a:p>
          <a:p>
            <a:pPr marL="365760" indent="-256032" eaLnBrk="1" fontAlgn="auto" hangingPunct="1">
              <a:spcAft>
                <a:spcPts val="0"/>
              </a:spcAft>
              <a:buClr>
                <a:schemeClr val="accent3"/>
              </a:buClr>
              <a:buFont typeface="Georgia"/>
              <a:buChar char="•"/>
              <a:defRPr/>
            </a:pPr>
            <a:r>
              <a:rPr lang="ru-RU" dirty="0" smtClean="0"/>
              <a:t>реализация принципа доступности учебного материала.</a:t>
            </a:r>
          </a:p>
          <a:p>
            <a:pPr marL="365760" indent="-256032" eaLnBrk="1" fontAlgn="auto" hangingPunct="1">
              <a:spcAft>
                <a:spcPts val="0"/>
              </a:spcAft>
              <a:buClr>
                <a:schemeClr val="accent3"/>
              </a:buClr>
              <a:buFont typeface="Georgia"/>
              <a:buNone/>
              <a:defRPr/>
            </a:pPr>
            <a:r>
              <a:rPr lang="ru-RU" b="1" dirty="0" smtClean="0"/>
              <a:t>9. Низкая работоспособность</a:t>
            </a:r>
            <a:r>
              <a:rPr lang="ru-RU" dirty="0" smtClean="0"/>
              <a:t> </a:t>
            </a:r>
          </a:p>
          <a:p>
            <a:pPr marL="365760" indent="-256032" eaLnBrk="1" fontAlgn="auto" hangingPunct="1">
              <a:spcAft>
                <a:spcPts val="0"/>
              </a:spcAft>
              <a:buClr>
                <a:schemeClr val="accent3"/>
              </a:buClr>
              <a:buFont typeface="Georgia"/>
              <a:buNone/>
              <a:defRPr/>
            </a:pPr>
            <a:r>
              <a:rPr lang="ru-RU" b="1" i="1" dirty="0" smtClean="0"/>
              <a:t>Проявляется:</a:t>
            </a:r>
          </a:p>
          <a:p>
            <a:pPr marL="365760" indent="-256032" eaLnBrk="1" fontAlgn="auto" hangingPunct="1">
              <a:spcAft>
                <a:spcPts val="0"/>
              </a:spcAft>
              <a:buClr>
                <a:schemeClr val="accent3"/>
              </a:buClr>
              <a:buFont typeface="Georgia"/>
              <a:buChar char="•"/>
              <a:defRPr/>
            </a:pPr>
            <a:r>
              <a:rPr lang="ru-RU" dirty="0" smtClean="0"/>
              <a:t>в утомляемости; </a:t>
            </a:r>
          </a:p>
          <a:p>
            <a:pPr marL="365760" indent="-256032" eaLnBrk="1" fontAlgn="auto" hangingPunct="1">
              <a:spcAft>
                <a:spcPts val="0"/>
              </a:spcAft>
              <a:buClr>
                <a:schemeClr val="accent3"/>
              </a:buClr>
              <a:buFont typeface="Georgia"/>
              <a:buChar char="•"/>
              <a:defRPr/>
            </a:pPr>
            <a:r>
              <a:rPr lang="ru-RU" dirty="0" smtClean="0"/>
              <a:t>в истощаемости; </a:t>
            </a:r>
          </a:p>
          <a:p>
            <a:pPr marL="365760" indent="-256032" eaLnBrk="1" fontAlgn="auto" hangingPunct="1">
              <a:spcAft>
                <a:spcPts val="0"/>
              </a:spcAft>
              <a:buClr>
                <a:schemeClr val="accent3"/>
              </a:buClr>
              <a:buFont typeface="Georgia"/>
              <a:buChar char="•"/>
              <a:defRPr/>
            </a:pPr>
            <a:r>
              <a:rPr lang="ru-RU" dirty="0" smtClean="0"/>
              <a:t>в медленном темпе работы. </a:t>
            </a:r>
          </a:p>
          <a:p>
            <a:pPr marL="365760" indent="-256032" eaLnBrk="1" fontAlgn="auto" hangingPunct="1">
              <a:spcAft>
                <a:spcPts val="0"/>
              </a:spcAft>
              <a:buClr>
                <a:schemeClr val="accent3"/>
              </a:buClr>
              <a:buFont typeface="Georgia"/>
              <a:buNone/>
              <a:defRPr/>
            </a:pPr>
            <a:endParaRPr lang="ru-RU" dirty="0"/>
          </a:p>
        </p:txBody>
      </p:sp>
      <p:graphicFrame>
        <p:nvGraphicFramePr>
          <p:cNvPr id="4" name="Схема 3"/>
          <p:cNvGraphicFramePr/>
          <p:nvPr/>
        </p:nvGraphicFramePr>
        <p:xfrm>
          <a:off x="914400" y="548680"/>
          <a:ext cx="8229600" cy="1066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хема 3"/>
          <p:cNvGraphicFramePr/>
          <p:nvPr/>
        </p:nvGraphicFramePr>
        <p:xfrm>
          <a:off x="1547664" y="1772816"/>
          <a:ext cx="6192688" cy="48965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8" name="Схема 7"/>
          <p:cNvGraphicFramePr/>
          <p:nvPr/>
        </p:nvGraphicFramePr>
        <p:xfrm>
          <a:off x="1259632" y="548680"/>
          <a:ext cx="7884368" cy="9361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Содержимое 6"/>
          <p:cNvGraphicFramePr>
            <a:graphicFrameLocks noGrp="1"/>
          </p:cNvGraphicFramePr>
          <p:nvPr>
            <p:ph idx="1"/>
          </p:nvPr>
        </p:nvGraphicFramePr>
        <p:xfrm>
          <a:off x="107950" y="765175"/>
          <a:ext cx="8891588" cy="5645149"/>
        </p:xfrm>
        <a:graphic>
          <a:graphicData uri="http://schemas.openxmlformats.org/drawingml/2006/table">
            <a:tbl>
              <a:tblPr/>
              <a:tblGrid>
                <a:gridCol w="1481138">
                  <a:extLst>
                    <a:ext uri="{9D8B030D-6E8A-4147-A177-3AD203B41FA5}">
                      <a16:colId xmlns:a16="http://schemas.microsoft.com/office/drawing/2014/main" xmlns="" val="3902563629"/>
                    </a:ext>
                  </a:extLst>
                </a:gridCol>
                <a:gridCol w="1482725">
                  <a:extLst>
                    <a:ext uri="{9D8B030D-6E8A-4147-A177-3AD203B41FA5}">
                      <a16:colId xmlns:a16="http://schemas.microsoft.com/office/drawing/2014/main" xmlns="" val="411793466"/>
                    </a:ext>
                  </a:extLst>
                </a:gridCol>
                <a:gridCol w="1500187">
                  <a:extLst>
                    <a:ext uri="{9D8B030D-6E8A-4147-A177-3AD203B41FA5}">
                      <a16:colId xmlns:a16="http://schemas.microsoft.com/office/drawing/2014/main" xmlns="" val="3896990862"/>
                    </a:ext>
                  </a:extLst>
                </a:gridCol>
                <a:gridCol w="1463675">
                  <a:extLst>
                    <a:ext uri="{9D8B030D-6E8A-4147-A177-3AD203B41FA5}">
                      <a16:colId xmlns:a16="http://schemas.microsoft.com/office/drawing/2014/main" xmlns="" val="1119773855"/>
                    </a:ext>
                  </a:extLst>
                </a:gridCol>
                <a:gridCol w="1482725">
                  <a:extLst>
                    <a:ext uri="{9D8B030D-6E8A-4147-A177-3AD203B41FA5}">
                      <a16:colId xmlns:a16="http://schemas.microsoft.com/office/drawing/2014/main" xmlns="" val="3586925137"/>
                    </a:ext>
                  </a:extLst>
                </a:gridCol>
                <a:gridCol w="1481138">
                  <a:extLst>
                    <a:ext uri="{9D8B030D-6E8A-4147-A177-3AD203B41FA5}">
                      <a16:colId xmlns:a16="http://schemas.microsoft.com/office/drawing/2014/main" xmlns="" val="1335920012"/>
                    </a:ext>
                  </a:extLst>
                </a:gridCol>
              </a:tblGrid>
              <a:tr h="371517">
                <a:tc gridSpan="3">
                  <a:txBody>
                    <a:bodyPr/>
                    <a:lstStyle>
                      <a:lvl1pPr>
                        <a:spcBef>
                          <a:spcPts val="300"/>
                        </a:spcBef>
                        <a:buClr>
                          <a:srgbClr val="A04DA3"/>
                        </a:buClr>
                        <a:buFont typeface="Georgia" panose="02040502050405020303" pitchFamily="18" charset="0"/>
                        <a:defRPr sz="240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1pPr>
                      <a:lvl2pPr marL="742950" indent="-285750">
                        <a:spcBef>
                          <a:spcPts val="300"/>
                        </a:spcBef>
                        <a:buClr>
                          <a:schemeClr val="accent2"/>
                        </a:buClr>
                        <a:buFont typeface="Georgia" panose="02040502050405020303" pitchFamily="18" charset="0"/>
                        <a:defRPr sz="2200">
                          <a:solidFill>
                            <a:schemeClr val="accent2"/>
                          </a:solidFill>
                          <a:latin typeface="Georgia" panose="02040502050405020303" pitchFamily="18" charset="0"/>
                        </a:defRPr>
                      </a:lvl2pPr>
                      <a:lvl3pPr marL="1143000" indent="-228600">
                        <a:spcBef>
                          <a:spcPts val="300"/>
                        </a:spcBef>
                        <a:buClr>
                          <a:schemeClr val="accent1"/>
                        </a:buClr>
                        <a:buFont typeface="Wingdings 2" panose="05020102010507070707" pitchFamily="18" charset="2"/>
                        <a:defRPr sz="2000">
                          <a:solidFill>
                            <a:schemeClr val="accent1"/>
                          </a:solidFill>
                          <a:latin typeface="Georgia" panose="02040502050405020303" pitchFamily="18" charset="0"/>
                        </a:defRPr>
                      </a:lvl3pPr>
                      <a:lvl4pPr marL="1600200" indent="-228600">
                        <a:spcBef>
                          <a:spcPts val="300"/>
                        </a:spcBef>
                        <a:buClr>
                          <a:schemeClr val="accent1"/>
                        </a:buClr>
                        <a:buFont typeface="Wingdings 2" panose="05020102010507070707" pitchFamily="18" charset="2"/>
                        <a:defRPr sz="2000">
                          <a:solidFill>
                            <a:schemeClr val="accent1"/>
                          </a:solidFill>
                          <a:latin typeface="Georgia" panose="02040502050405020303" pitchFamily="18" charset="0"/>
                        </a:defRPr>
                      </a:lvl4pPr>
                      <a:lvl5pPr marL="2057400" indent="-228600">
                        <a:spcBef>
                          <a:spcPts val="300"/>
                        </a:spcBef>
                        <a:buClr>
                          <a:srgbClr val="A04DA3"/>
                        </a:buClr>
                        <a:buFont typeface="Georgia" panose="02040502050405020303" pitchFamily="18" charset="0"/>
                        <a:defRPr>
                          <a:solidFill>
                            <a:srgbClr val="A04DA3"/>
                          </a:solidFill>
                          <a:latin typeface="Georgia" panose="02040502050405020303" pitchFamily="18" charset="0"/>
                        </a:defRPr>
                      </a:lvl5pPr>
                      <a:lvl6pPr marL="2514600" indent="-228600" fontAlgn="base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A04DA3"/>
                        </a:buClr>
                        <a:buFont typeface="Georgia" panose="02040502050405020303" pitchFamily="18" charset="0"/>
                        <a:defRPr>
                          <a:solidFill>
                            <a:srgbClr val="A04DA3"/>
                          </a:solidFill>
                          <a:latin typeface="Georgia" panose="02040502050405020303" pitchFamily="18" charset="0"/>
                        </a:defRPr>
                      </a:lvl6pPr>
                      <a:lvl7pPr marL="2971800" indent="-228600" fontAlgn="base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A04DA3"/>
                        </a:buClr>
                        <a:buFont typeface="Georgia" panose="02040502050405020303" pitchFamily="18" charset="0"/>
                        <a:defRPr>
                          <a:solidFill>
                            <a:srgbClr val="A04DA3"/>
                          </a:solidFill>
                          <a:latin typeface="Georgia" panose="02040502050405020303" pitchFamily="18" charset="0"/>
                        </a:defRPr>
                      </a:lvl7pPr>
                      <a:lvl8pPr marL="3429000" indent="-228600" fontAlgn="base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A04DA3"/>
                        </a:buClr>
                        <a:buFont typeface="Georgia" panose="02040502050405020303" pitchFamily="18" charset="0"/>
                        <a:defRPr>
                          <a:solidFill>
                            <a:srgbClr val="A04DA3"/>
                          </a:solidFill>
                          <a:latin typeface="Georgia" panose="02040502050405020303" pitchFamily="18" charset="0"/>
                        </a:defRPr>
                      </a:lvl8pPr>
                      <a:lvl9pPr marL="3886200" indent="-228600" fontAlgn="base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A04DA3"/>
                        </a:buClr>
                        <a:buFont typeface="Georgia" panose="02040502050405020303" pitchFamily="18" charset="0"/>
                        <a:defRPr>
                          <a:solidFill>
                            <a:srgbClr val="A04DA3"/>
                          </a:solidFill>
                          <a:latin typeface="Georgia" panose="02040502050405020303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ВНУТРЕННИЕ ПО ОТНОШЕНИЮ К УЧЕНИКУ</a:t>
                      </a:r>
                      <a:endParaRPr kumimoji="0" lang="ru-RU" altLang="ru-RU" sz="11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>
                      <a:lvl1pPr>
                        <a:spcBef>
                          <a:spcPts val="300"/>
                        </a:spcBef>
                        <a:buClr>
                          <a:srgbClr val="A04DA3"/>
                        </a:buClr>
                        <a:buFont typeface="Georgia" panose="02040502050405020303" pitchFamily="18" charset="0"/>
                        <a:defRPr sz="240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1pPr>
                      <a:lvl2pPr marL="742950" indent="-285750">
                        <a:spcBef>
                          <a:spcPts val="300"/>
                        </a:spcBef>
                        <a:buClr>
                          <a:schemeClr val="accent2"/>
                        </a:buClr>
                        <a:buFont typeface="Georgia" panose="02040502050405020303" pitchFamily="18" charset="0"/>
                        <a:defRPr sz="2200">
                          <a:solidFill>
                            <a:schemeClr val="accent2"/>
                          </a:solidFill>
                          <a:latin typeface="Georgia" panose="02040502050405020303" pitchFamily="18" charset="0"/>
                        </a:defRPr>
                      </a:lvl2pPr>
                      <a:lvl3pPr marL="1143000" indent="-228600">
                        <a:spcBef>
                          <a:spcPts val="300"/>
                        </a:spcBef>
                        <a:buClr>
                          <a:schemeClr val="accent1"/>
                        </a:buClr>
                        <a:buFont typeface="Wingdings 2" panose="05020102010507070707" pitchFamily="18" charset="2"/>
                        <a:defRPr sz="2000">
                          <a:solidFill>
                            <a:schemeClr val="accent1"/>
                          </a:solidFill>
                          <a:latin typeface="Georgia" panose="02040502050405020303" pitchFamily="18" charset="0"/>
                        </a:defRPr>
                      </a:lvl3pPr>
                      <a:lvl4pPr marL="1600200" indent="-228600">
                        <a:spcBef>
                          <a:spcPts val="300"/>
                        </a:spcBef>
                        <a:buClr>
                          <a:schemeClr val="accent1"/>
                        </a:buClr>
                        <a:buFont typeface="Wingdings 2" panose="05020102010507070707" pitchFamily="18" charset="2"/>
                        <a:defRPr sz="2000">
                          <a:solidFill>
                            <a:schemeClr val="accent1"/>
                          </a:solidFill>
                          <a:latin typeface="Georgia" panose="02040502050405020303" pitchFamily="18" charset="0"/>
                        </a:defRPr>
                      </a:lvl4pPr>
                      <a:lvl5pPr marL="2057400" indent="-228600">
                        <a:spcBef>
                          <a:spcPts val="300"/>
                        </a:spcBef>
                        <a:buClr>
                          <a:srgbClr val="A04DA3"/>
                        </a:buClr>
                        <a:buFont typeface="Georgia" panose="02040502050405020303" pitchFamily="18" charset="0"/>
                        <a:defRPr>
                          <a:solidFill>
                            <a:srgbClr val="A04DA3"/>
                          </a:solidFill>
                          <a:latin typeface="Georgia" panose="02040502050405020303" pitchFamily="18" charset="0"/>
                        </a:defRPr>
                      </a:lvl5pPr>
                      <a:lvl6pPr marL="2514600" indent="-228600" fontAlgn="base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A04DA3"/>
                        </a:buClr>
                        <a:buFont typeface="Georgia" panose="02040502050405020303" pitchFamily="18" charset="0"/>
                        <a:defRPr>
                          <a:solidFill>
                            <a:srgbClr val="A04DA3"/>
                          </a:solidFill>
                          <a:latin typeface="Georgia" panose="02040502050405020303" pitchFamily="18" charset="0"/>
                        </a:defRPr>
                      </a:lvl6pPr>
                      <a:lvl7pPr marL="2971800" indent="-228600" fontAlgn="base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A04DA3"/>
                        </a:buClr>
                        <a:buFont typeface="Georgia" panose="02040502050405020303" pitchFamily="18" charset="0"/>
                        <a:defRPr>
                          <a:solidFill>
                            <a:srgbClr val="A04DA3"/>
                          </a:solidFill>
                          <a:latin typeface="Georgia" panose="02040502050405020303" pitchFamily="18" charset="0"/>
                        </a:defRPr>
                      </a:lvl7pPr>
                      <a:lvl8pPr marL="3429000" indent="-228600" fontAlgn="base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A04DA3"/>
                        </a:buClr>
                        <a:buFont typeface="Georgia" panose="02040502050405020303" pitchFamily="18" charset="0"/>
                        <a:defRPr>
                          <a:solidFill>
                            <a:srgbClr val="A04DA3"/>
                          </a:solidFill>
                          <a:latin typeface="Georgia" panose="02040502050405020303" pitchFamily="18" charset="0"/>
                        </a:defRPr>
                      </a:lvl8pPr>
                      <a:lvl9pPr marL="3886200" indent="-228600" fontAlgn="base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A04DA3"/>
                        </a:buClr>
                        <a:buFont typeface="Georgia" panose="02040502050405020303" pitchFamily="18" charset="0"/>
                        <a:defRPr>
                          <a:solidFill>
                            <a:srgbClr val="A04DA3"/>
                          </a:solidFill>
                          <a:latin typeface="Georgia" panose="02040502050405020303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ВНЕШНИЕ ПО ОТНОШЕНИЮ К УЧЕНИКУ</a:t>
                      </a:r>
                      <a:endParaRPr kumimoji="0" lang="ru-RU" altLang="ru-RU" sz="11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35968294"/>
                  </a:ext>
                </a:extLst>
              </a:tr>
              <a:tr h="853536">
                <a:tc>
                  <a:txBody>
                    <a:bodyPr/>
                    <a:lstStyle>
                      <a:lvl1pPr>
                        <a:spcBef>
                          <a:spcPts val="300"/>
                        </a:spcBef>
                        <a:buClr>
                          <a:srgbClr val="A04DA3"/>
                        </a:buClr>
                        <a:buFont typeface="Georgia" panose="02040502050405020303" pitchFamily="18" charset="0"/>
                        <a:defRPr sz="240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1pPr>
                      <a:lvl2pPr marL="742950" indent="-285750">
                        <a:spcBef>
                          <a:spcPts val="300"/>
                        </a:spcBef>
                        <a:buClr>
                          <a:schemeClr val="accent2"/>
                        </a:buClr>
                        <a:buFont typeface="Georgia" panose="02040502050405020303" pitchFamily="18" charset="0"/>
                        <a:defRPr sz="2200">
                          <a:solidFill>
                            <a:schemeClr val="accent2"/>
                          </a:solidFill>
                          <a:latin typeface="Georgia" panose="02040502050405020303" pitchFamily="18" charset="0"/>
                        </a:defRPr>
                      </a:lvl2pPr>
                      <a:lvl3pPr marL="1143000" indent="-228600">
                        <a:spcBef>
                          <a:spcPts val="300"/>
                        </a:spcBef>
                        <a:buClr>
                          <a:schemeClr val="accent1"/>
                        </a:buClr>
                        <a:buFont typeface="Wingdings 2" panose="05020102010507070707" pitchFamily="18" charset="2"/>
                        <a:defRPr sz="2000">
                          <a:solidFill>
                            <a:schemeClr val="accent1"/>
                          </a:solidFill>
                          <a:latin typeface="Georgia" panose="02040502050405020303" pitchFamily="18" charset="0"/>
                        </a:defRPr>
                      </a:lvl3pPr>
                      <a:lvl4pPr marL="1600200" indent="-228600">
                        <a:spcBef>
                          <a:spcPts val="300"/>
                        </a:spcBef>
                        <a:buClr>
                          <a:schemeClr val="accent1"/>
                        </a:buClr>
                        <a:buFont typeface="Wingdings 2" panose="05020102010507070707" pitchFamily="18" charset="2"/>
                        <a:defRPr sz="2000">
                          <a:solidFill>
                            <a:schemeClr val="accent1"/>
                          </a:solidFill>
                          <a:latin typeface="Georgia" panose="02040502050405020303" pitchFamily="18" charset="0"/>
                        </a:defRPr>
                      </a:lvl4pPr>
                      <a:lvl5pPr marL="2057400" indent="-228600">
                        <a:spcBef>
                          <a:spcPts val="300"/>
                        </a:spcBef>
                        <a:buClr>
                          <a:srgbClr val="A04DA3"/>
                        </a:buClr>
                        <a:buFont typeface="Georgia" panose="02040502050405020303" pitchFamily="18" charset="0"/>
                        <a:defRPr>
                          <a:solidFill>
                            <a:srgbClr val="A04DA3"/>
                          </a:solidFill>
                          <a:latin typeface="Georgia" panose="02040502050405020303" pitchFamily="18" charset="0"/>
                        </a:defRPr>
                      </a:lvl5pPr>
                      <a:lvl6pPr marL="2514600" indent="-228600" fontAlgn="base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A04DA3"/>
                        </a:buClr>
                        <a:buFont typeface="Georgia" panose="02040502050405020303" pitchFamily="18" charset="0"/>
                        <a:defRPr>
                          <a:solidFill>
                            <a:srgbClr val="A04DA3"/>
                          </a:solidFill>
                          <a:latin typeface="Georgia" panose="02040502050405020303" pitchFamily="18" charset="0"/>
                        </a:defRPr>
                      </a:lvl6pPr>
                      <a:lvl7pPr marL="2971800" indent="-228600" fontAlgn="base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A04DA3"/>
                        </a:buClr>
                        <a:buFont typeface="Georgia" panose="02040502050405020303" pitchFamily="18" charset="0"/>
                        <a:defRPr>
                          <a:solidFill>
                            <a:srgbClr val="A04DA3"/>
                          </a:solidFill>
                          <a:latin typeface="Georgia" panose="02040502050405020303" pitchFamily="18" charset="0"/>
                        </a:defRPr>
                      </a:lvl7pPr>
                      <a:lvl8pPr marL="3429000" indent="-228600" fontAlgn="base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A04DA3"/>
                        </a:buClr>
                        <a:buFont typeface="Georgia" panose="02040502050405020303" pitchFamily="18" charset="0"/>
                        <a:defRPr>
                          <a:solidFill>
                            <a:srgbClr val="A04DA3"/>
                          </a:solidFill>
                          <a:latin typeface="Georgia" panose="02040502050405020303" pitchFamily="18" charset="0"/>
                        </a:defRPr>
                      </a:lvl8pPr>
                      <a:lvl9pPr marL="3886200" indent="-228600" fontAlgn="base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A04DA3"/>
                        </a:buClr>
                        <a:buFont typeface="Georgia" panose="02040502050405020303" pitchFamily="18" charset="0"/>
                        <a:defRPr>
                          <a:solidFill>
                            <a:srgbClr val="A04DA3"/>
                          </a:solidFill>
                          <a:latin typeface="Georgia" panose="02040502050405020303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Недостатки биологического развития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1D1DA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300"/>
                        </a:spcBef>
                        <a:buClr>
                          <a:srgbClr val="A04DA3"/>
                        </a:buClr>
                        <a:buFont typeface="Georgia" panose="02040502050405020303" pitchFamily="18" charset="0"/>
                        <a:defRPr sz="240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1pPr>
                      <a:lvl2pPr marL="742950" indent="-285750">
                        <a:spcBef>
                          <a:spcPts val="300"/>
                        </a:spcBef>
                        <a:buClr>
                          <a:schemeClr val="accent2"/>
                        </a:buClr>
                        <a:buFont typeface="Georgia" panose="02040502050405020303" pitchFamily="18" charset="0"/>
                        <a:defRPr sz="2200">
                          <a:solidFill>
                            <a:schemeClr val="accent2"/>
                          </a:solidFill>
                          <a:latin typeface="Georgia" panose="02040502050405020303" pitchFamily="18" charset="0"/>
                        </a:defRPr>
                      </a:lvl2pPr>
                      <a:lvl3pPr marL="1143000" indent="-228600">
                        <a:spcBef>
                          <a:spcPts val="300"/>
                        </a:spcBef>
                        <a:buClr>
                          <a:schemeClr val="accent1"/>
                        </a:buClr>
                        <a:buFont typeface="Wingdings 2" panose="05020102010507070707" pitchFamily="18" charset="2"/>
                        <a:defRPr sz="2000">
                          <a:solidFill>
                            <a:schemeClr val="accent1"/>
                          </a:solidFill>
                          <a:latin typeface="Georgia" panose="02040502050405020303" pitchFamily="18" charset="0"/>
                        </a:defRPr>
                      </a:lvl3pPr>
                      <a:lvl4pPr marL="1600200" indent="-228600">
                        <a:spcBef>
                          <a:spcPts val="300"/>
                        </a:spcBef>
                        <a:buClr>
                          <a:schemeClr val="accent1"/>
                        </a:buClr>
                        <a:buFont typeface="Wingdings 2" panose="05020102010507070707" pitchFamily="18" charset="2"/>
                        <a:defRPr sz="2000">
                          <a:solidFill>
                            <a:schemeClr val="accent1"/>
                          </a:solidFill>
                          <a:latin typeface="Georgia" panose="02040502050405020303" pitchFamily="18" charset="0"/>
                        </a:defRPr>
                      </a:lvl4pPr>
                      <a:lvl5pPr marL="2057400" indent="-228600">
                        <a:spcBef>
                          <a:spcPts val="300"/>
                        </a:spcBef>
                        <a:buClr>
                          <a:srgbClr val="A04DA3"/>
                        </a:buClr>
                        <a:buFont typeface="Georgia" panose="02040502050405020303" pitchFamily="18" charset="0"/>
                        <a:defRPr>
                          <a:solidFill>
                            <a:srgbClr val="A04DA3"/>
                          </a:solidFill>
                          <a:latin typeface="Georgia" panose="02040502050405020303" pitchFamily="18" charset="0"/>
                        </a:defRPr>
                      </a:lvl5pPr>
                      <a:lvl6pPr marL="2514600" indent="-228600" fontAlgn="base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A04DA3"/>
                        </a:buClr>
                        <a:buFont typeface="Georgia" panose="02040502050405020303" pitchFamily="18" charset="0"/>
                        <a:defRPr>
                          <a:solidFill>
                            <a:srgbClr val="A04DA3"/>
                          </a:solidFill>
                          <a:latin typeface="Georgia" panose="02040502050405020303" pitchFamily="18" charset="0"/>
                        </a:defRPr>
                      </a:lvl6pPr>
                      <a:lvl7pPr marL="2971800" indent="-228600" fontAlgn="base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A04DA3"/>
                        </a:buClr>
                        <a:buFont typeface="Georgia" panose="02040502050405020303" pitchFamily="18" charset="0"/>
                        <a:defRPr>
                          <a:solidFill>
                            <a:srgbClr val="A04DA3"/>
                          </a:solidFill>
                          <a:latin typeface="Georgia" panose="02040502050405020303" pitchFamily="18" charset="0"/>
                        </a:defRPr>
                      </a:lvl7pPr>
                      <a:lvl8pPr marL="3429000" indent="-228600" fontAlgn="base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A04DA3"/>
                        </a:buClr>
                        <a:buFont typeface="Georgia" panose="02040502050405020303" pitchFamily="18" charset="0"/>
                        <a:defRPr>
                          <a:solidFill>
                            <a:srgbClr val="A04DA3"/>
                          </a:solidFill>
                          <a:latin typeface="Georgia" panose="02040502050405020303" pitchFamily="18" charset="0"/>
                        </a:defRPr>
                      </a:lvl8pPr>
                      <a:lvl9pPr marL="3886200" indent="-228600" fontAlgn="base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A04DA3"/>
                        </a:buClr>
                        <a:buFont typeface="Georgia" panose="02040502050405020303" pitchFamily="18" charset="0"/>
                        <a:defRPr>
                          <a:solidFill>
                            <a:srgbClr val="A04DA3"/>
                          </a:solidFill>
                          <a:latin typeface="Georgia" panose="02040502050405020303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Недостатки психического развития личности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1D1DA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300"/>
                        </a:spcBef>
                        <a:buClr>
                          <a:srgbClr val="A04DA3"/>
                        </a:buClr>
                        <a:buFont typeface="Georgia" panose="02040502050405020303" pitchFamily="18" charset="0"/>
                        <a:defRPr sz="240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1pPr>
                      <a:lvl2pPr marL="742950" indent="-285750">
                        <a:spcBef>
                          <a:spcPts val="300"/>
                        </a:spcBef>
                        <a:buClr>
                          <a:schemeClr val="accent2"/>
                        </a:buClr>
                        <a:buFont typeface="Georgia" panose="02040502050405020303" pitchFamily="18" charset="0"/>
                        <a:defRPr sz="2200">
                          <a:solidFill>
                            <a:schemeClr val="accent2"/>
                          </a:solidFill>
                          <a:latin typeface="Georgia" panose="02040502050405020303" pitchFamily="18" charset="0"/>
                        </a:defRPr>
                      </a:lvl2pPr>
                      <a:lvl3pPr marL="1143000" indent="-228600">
                        <a:spcBef>
                          <a:spcPts val="300"/>
                        </a:spcBef>
                        <a:buClr>
                          <a:schemeClr val="accent1"/>
                        </a:buClr>
                        <a:buFont typeface="Wingdings 2" panose="05020102010507070707" pitchFamily="18" charset="2"/>
                        <a:defRPr sz="2000">
                          <a:solidFill>
                            <a:schemeClr val="accent1"/>
                          </a:solidFill>
                          <a:latin typeface="Georgia" panose="02040502050405020303" pitchFamily="18" charset="0"/>
                        </a:defRPr>
                      </a:lvl3pPr>
                      <a:lvl4pPr marL="1600200" indent="-228600">
                        <a:spcBef>
                          <a:spcPts val="300"/>
                        </a:spcBef>
                        <a:buClr>
                          <a:schemeClr val="accent1"/>
                        </a:buClr>
                        <a:buFont typeface="Wingdings 2" panose="05020102010507070707" pitchFamily="18" charset="2"/>
                        <a:defRPr sz="2000">
                          <a:solidFill>
                            <a:schemeClr val="accent1"/>
                          </a:solidFill>
                          <a:latin typeface="Georgia" panose="02040502050405020303" pitchFamily="18" charset="0"/>
                        </a:defRPr>
                      </a:lvl4pPr>
                      <a:lvl5pPr marL="2057400" indent="-228600">
                        <a:spcBef>
                          <a:spcPts val="300"/>
                        </a:spcBef>
                        <a:buClr>
                          <a:srgbClr val="A04DA3"/>
                        </a:buClr>
                        <a:buFont typeface="Georgia" panose="02040502050405020303" pitchFamily="18" charset="0"/>
                        <a:defRPr>
                          <a:solidFill>
                            <a:srgbClr val="A04DA3"/>
                          </a:solidFill>
                          <a:latin typeface="Georgia" panose="02040502050405020303" pitchFamily="18" charset="0"/>
                        </a:defRPr>
                      </a:lvl5pPr>
                      <a:lvl6pPr marL="2514600" indent="-228600" fontAlgn="base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A04DA3"/>
                        </a:buClr>
                        <a:buFont typeface="Georgia" panose="02040502050405020303" pitchFamily="18" charset="0"/>
                        <a:defRPr>
                          <a:solidFill>
                            <a:srgbClr val="A04DA3"/>
                          </a:solidFill>
                          <a:latin typeface="Georgia" panose="02040502050405020303" pitchFamily="18" charset="0"/>
                        </a:defRPr>
                      </a:lvl6pPr>
                      <a:lvl7pPr marL="2971800" indent="-228600" fontAlgn="base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A04DA3"/>
                        </a:buClr>
                        <a:buFont typeface="Georgia" panose="02040502050405020303" pitchFamily="18" charset="0"/>
                        <a:defRPr>
                          <a:solidFill>
                            <a:srgbClr val="A04DA3"/>
                          </a:solidFill>
                          <a:latin typeface="Georgia" panose="02040502050405020303" pitchFamily="18" charset="0"/>
                        </a:defRPr>
                      </a:lvl7pPr>
                      <a:lvl8pPr marL="3429000" indent="-228600" fontAlgn="base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A04DA3"/>
                        </a:buClr>
                        <a:buFont typeface="Georgia" panose="02040502050405020303" pitchFamily="18" charset="0"/>
                        <a:defRPr>
                          <a:solidFill>
                            <a:srgbClr val="A04DA3"/>
                          </a:solidFill>
                          <a:latin typeface="Georgia" panose="02040502050405020303" pitchFamily="18" charset="0"/>
                        </a:defRPr>
                      </a:lvl8pPr>
                      <a:lvl9pPr marL="3886200" indent="-228600" fontAlgn="base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A04DA3"/>
                        </a:buClr>
                        <a:buFont typeface="Georgia" panose="02040502050405020303" pitchFamily="18" charset="0"/>
                        <a:defRPr>
                          <a:solidFill>
                            <a:srgbClr val="A04DA3"/>
                          </a:solidFill>
                          <a:latin typeface="Georgia" panose="02040502050405020303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Недостатки воспитанности личности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1D1DA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300"/>
                        </a:spcBef>
                        <a:buClr>
                          <a:srgbClr val="A04DA3"/>
                        </a:buClr>
                        <a:buFont typeface="Georgia" panose="02040502050405020303" pitchFamily="18" charset="0"/>
                        <a:defRPr sz="240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1pPr>
                      <a:lvl2pPr marL="742950" indent="-285750">
                        <a:spcBef>
                          <a:spcPts val="300"/>
                        </a:spcBef>
                        <a:buClr>
                          <a:schemeClr val="accent2"/>
                        </a:buClr>
                        <a:buFont typeface="Georgia" panose="02040502050405020303" pitchFamily="18" charset="0"/>
                        <a:defRPr sz="2200">
                          <a:solidFill>
                            <a:schemeClr val="accent2"/>
                          </a:solidFill>
                          <a:latin typeface="Georgia" panose="02040502050405020303" pitchFamily="18" charset="0"/>
                        </a:defRPr>
                      </a:lvl2pPr>
                      <a:lvl3pPr marL="1143000" indent="-228600">
                        <a:spcBef>
                          <a:spcPts val="300"/>
                        </a:spcBef>
                        <a:buClr>
                          <a:schemeClr val="accent1"/>
                        </a:buClr>
                        <a:buFont typeface="Wingdings 2" panose="05020102010507070707" pitchFamily="18" charset="2"/>
                        <a:defRPr sz="2000">
                          <a:solidFill>
                            <a:schemeClr val="accent1"/>
                          </a:solidFill>
                          <a:latin typeface="Georgia" panose="02040502050405020303" pitchFamily="18" charset="0"/>
                        </a:defRPr>
                      </a:lvl3pPr>
                      <a:lvl4pPr marL="1600200" indent="-228600">
                        <a:spcBef>
                          <a:spcPts val="300"/>
                        </a:spcBef>
                        <a:buClr>
                          <a:schemeClr val="accent1"/>
                        </a:buClr>
                        <a:buFont typeface="Wingdings 2" panose="05020102010507070707" pitchFamily="18" charset="2"/>
                        <a:defRPr sz="2000">
                          <a:solidFill>
                            <a:schemeClr val="accent1"/>
                          </a:solidFill>
                          <a:latin typeface="Georgia" panose="02040502050405020303" pitchFamily="18" charset="0"/>
                        </a:defRPr>
                      </a:lvl4pPr>
                      <a:lvl5pPr marL="2057400" indent="-228600">
                        <a:spcBef>
                          <a:spcPts val="300"/>
                        </a:spcBef>
                        <a:buClr>
                          <a:srgbClr val="A04DA3"/>
                        </a:buClr>
                        <a:buFont typeface="Georgia" panose="02040502050405020303" pitchFamily="18" charset="0"/>
                        <a:defRPr>
                          <a:solidFill>
                            <a:srgbClr val="A04DA3"/>
                          </a:solidFill>
                          <a:latin typeface="Georgia" panose="02040502050405020303" pitchFamily="18" charset="0"/>
                        </a:defRPr>
                      </a:lvl5pPr>
                      <a:lvl6pPr marL="2514600" indent="-228600" fontAlgn="base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A04DA3"/>
                        </a:buClr>
                        <a:buFont typeface="Georgia" panose="02040502050405020303" pitchFamily="18" charset="0"/>
                        <a:defRPr>
                          <a:solidFill>
                            <a:srgbClr val="A04DA3"/>
                          </a:solidFill>
                          <a:latin typeface="Georgia" panose="02040502050405020303" pitchFamily="18" charset="0"/>
                        </a:defRPr>
                      </a:lvl6pPr>
                      <a:lvl7pPr marL="2971800" indent="-228600" fontAlgn="base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A04DA3"/>
                        </a:buClr>
                        <a:buFont typeface="Georgia" panose="02040502050405020303" pitchFamily="18" charset="0"/>
                        <a:defRPr>
                          <a:solidFill>
                            <a:srgbClr val="A04DA3"/>
                          </a:solidFill>
                          <a:latin typeface="Georgia" panose="02040502050405020303" pitchFamily="18" charset="0"/>
                        </a:defRPr>
                      </a:lvl7pPr>
                      <a:lvl8pPr marL="3429000" indent="-228600" fontAlgn="base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A04DA3"/>
                        </a:buClr>
                        <a:buFont typeface="Georgia" panose="02040502050405020303" pitchFamily="18" charset="0"/>
                        <a:defRPr>
                          <a:solidFill>
                            <a:srgbClr val="A04DA3"/>
                          </a:solidFill>
                          <a:latin typeface="Georgia" panose="02040502050405020303" pitchFamily="18" charset="0"/>
                        </a:defRPr>
                      </a:lvl8pPr>
                      <a:lvl9pPr marL="3886200" indent="-228600" fontAlgn="base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A04DA3"/>
                        </a:buClr>
                        <a:buFont typeface="Georgia" panose="02040502050405020303" pitchFamily="18" charset="0"/>
                        <a:defRPr>
                          <a:solidFill>
                            <a:srgbClr val="A04DA3"/>
                          </a:solidFill>
                          <a:latin typeface="Georgia" panose="02040502050405020303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Недостатки образования личности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1D1DA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300"/>
                        </a:spcBef>
                        <a:buClr>
                          <a:srgbClr val="A04DA3"/>
                        </a:buClr>
                        <a:buFont typeface="Georgia" panose="02040502050405020303" pitchFamily="18" charset="0"/>
                        <a:defRPr sz="240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1pPr>
                      <a:lvl2pPr marL="742950" indent="-285750">
                        <a:spcBef>
                          <a:spcPts val="300"/>
                        </a:spcBef>
                        <a:buClr>
                          <a:schemeClr val="accent2"/>
                        </a:buClr>
                        <a:buFont typeface="Georgia" panose="02040502050405020303" pitchFamily="18" charset="0"/>
                        <a:defRPr sz="2200">
                          <a:solidFill>
                            <a:schemeClr val="accent2"/>
                          </a:solidFill>
                          <a:latin typeface="Georgia" panose="02040502050405020303" pitchFamily="18" charset="0"/>
                        </a:defRPr>
                      </a:lvl2pPr>
                      <a:lvl3pPr marL="1143000" indent="-228600">
                        <a:spcBef>
                          <a:spcPts val="300"/>
                        </a:spcBef>
                        <a:buClr>
                          <a:schemeClr val="accent1"/>
                        </a:buClr>
                        <a:buFont typeface="Wingdings 2" panose="05020102010507070707" pitchFamily="18" charset="2"/>
                        <a:defRPr sz="2000">
                          <a:solidFill>
                            <a:schemeClr val="accent1"/>
                          </a:solidFill>
                          <a:latin typeface="Georgia" panose="02040502050405020303" pitchFamily="18" charset="0"/>
                        </a:defRPr>
                      </a:lvl3pPr>
                      <a:lvl4pPr marL="1600200" indent="-228600">
                        <a:spcBef>
                          <a:spcPts val="300"/>
                        </a:spcBef>
                        <a:buClr>
                          <a:schemeClr val="accent1"/>
                        </a:buClr>
                        <a:buFont typeface="Wingdings 2" panose="05020102010507070707" pitchFamily="18" charset="2"/>
                        <a:defRPr sz="2000">
                          <a:solidFill>
                            <a:schemeClr val="accent1"/>
                          </a:solidFill>
                          <a:latin typeface="Georgia" panose="02040502050405020303" pitchFamily="18" charset="0"/>
                        </a:defRPr>
                      </a:lvl4pPr>
                      <a:lvl5pPr marL="2057400" indent="-228600">
                        <a:spcBef>
                          <a:spcPts val="300"/>
                        </a:spcBef>
                        <a:buClr>
                          <a:srgbClr val="A04DA3"/>
                        </a:buClr>
                        <a:buFont typeface="Georgia" panose="02040502050405020303" pitchFamily="18" charset="0"/>
                        <a:defRPr>
                          <a:solidFill>
                            <a:srgbClr val="A04DA3"/>
                          </a:solidFill>
                          <a:latin typeface="Georgia" panose="02040502050405020303" pitchFamily="18" charset="0"/>
                        </a:defRPr>
                      </a:lvl5pPr>
                      <a:lvl6pPr marL="2514600" indent="-228600" fontAlgn="base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A04DA3"/>
                        </a:buClr>
                        <a:buFont typeface="Georgia" panose="02040502050405020303" pitchFamily="18" charset="0"/>
                        <a:defRPr>
                          <a:solidFill>
                            <a:srgbClr val="A04DA3"/>
                          </a:solidFill>
                          <a:latin typeface="Georgia" panose="02040502050405020303" pitchFamily="18" charset="0"/>
                        </a:defRPr>
                      </a:lvl6pPr>
                      <a:lvl7pPr marL="2971800" indent="-228600" fontAlgn="base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A04DA3"/>
                        </a:buClr>
                        <a:buFont typeface="Georgia" panose="02040502050405020303" pitchFamily="18" charset="0"/>
                        <a:defRPr>
                          <a:solidFill>
                            <a:srgbClr val="A04DA3"/>
                          </a:solidFill>
                          <a:latin typeface="Georgia" panose="02040502050405020303" pitchFamily="18" charset="0"/>
                        </a:defRPr>
                      </a:lvl7pPr>
                      <a:lvl8pPr marL="3429000" indent="-228600" fontAlgn="base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A04DA3"/>
                        </a:buClr>
                        <a:buFont typeface="Georgia" panose="02040502050405020303" pitchFamily="18" charset="0"/>
                        <a:defRPr>
                          <a:solidFill>
                            <a:srgbClr val="A04DA3"/>
                          </a:solidFill>
                          <a:latin typeface="Georgia" panose="02040502050405020303" pitchFamily="18" charset="0"/>
                        </a:defRPr>
                      </a:lvl8pPr>
                      <a:lvl9pPr marL="3886200" indent="-228600" fontAlgn="base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A04DA3"/>
                        </a:buClr>
                        <a:buFont typeface="Georgia" panose="02040502050405020303" pitchFamily="18" charset="0"/>
                        <a:defRPr>
                          <a:solidFill>
                            <a:srgbClr val="A04DA3"/>
                          </a:solidFill>
                          <a:latin typeface="Georgia" panose="02040502050405020303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Недостатки опыта влияний школы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1D1DA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300"/>
                        </a:spcBef>
                        <a:buClr>
                          <a:srgbClr val="A04DA3"/>
                        </a:buClr>
                        <a:buFont typeface="Georgia" panose="02040502050405020303" pitchFamily="18" charset="0"/>
                        <a:defRPr sz="240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1pPr>
                      <a:lvl2pPr marL="742950" indent="-285750">
                        <a:spcBef>
                          <a:spcPts val="300"/>
                        </a:spcBef>
                        <a:buClr>
                          <a:schemeClr val="accent2"/>
                        </a:buClr>
                        <a:buFont typeface="Georgia" panose="02040502050405020303" pitchFamily="18" charset="0"/>
                        <a:defRPr sz="2200">
                          <a:solidFill>
                            <a:schemeClr val="accent2"/>
                          </a:solidFill>
                          <a:latin typeface="Georgia" panose="02040502050405020303" pitchFamily="18" charset="0"/>
                        </a:defRPr>
                      </a:lvl2pPr>
                      <a:lvl3pPr marL="1143000" indent="-228600">
                        <a:spcBef>
                          <a:spcPts val="300"/>
                        </a:spcBef>
                        <a:buClr>
                          <a:schemeClr val="accent1"/>
                        </a:buClr>
                        <a:buFont typeface="Wingdings 2" panose="05020102010507070707" pitchFamily="18" charset="2"/>
                        <a:defRPr sz="2000">
                          <a:solidFill>
                            <a:schemeClr val="accent1"/>
                          </a:solidFill>
                          <a:latin typeface="Georgia" panose="02040502050405020303" pitchFamily="18" charset="0"/>
                        </a:defRPr>
                      </a:lvl3pPr>
                      <a:lvl4pPr marL="1600200" indent="-228600">
                        <a:spcBef>
                          <a:spcPts val="300"/>
                        </a:spcBef>
                        <a:buClr>
                          <a:schemeClr val="accent1"/>
                        </a:buClr>
                        <a:buFont typeface="Wingdings 2" panose="05020102010507070707" pitchFamily="18" charset="2"/>
                        <a:defRPr sz="2000">
                          <a:solidFill>
                            <a:schemeClr val="accent1"/>
                          </a:solidFill>
                          <a:latin typeface="Georgia" panose="02040502050405020303" pitchFamily="18" charset="0"/>
                        </a:defRPr>
                      </a:lvl4pPr>
                      <a:lvl5pPr marL="2057400" indent="-228600">
                        <a:spcBef>
                          <a:spcPts val="300"/>
                        </a:spcBef>
                        <a:buClr>
                          <a:srgbClr val="A04DA3"/>
                        </a:buClr>
                        <a:buFont typeface="Georgia" panose="02040502050405020303" pitchFamily="18" charset="0"/>
                        <a:defRPr>
                          <a:solidFill>
                            <a:srgbClr val="A04DA3"/>
                          </a:solidFill>
                          <a:latin typeface="Georgia" panose="02040502050405020303" pitchFamily="18" charset="0"/>
                        </a:defRPr>
                      </a:lvl5pPr>
                      <a:lvl6pPr marL="2514600" indent="-228600" fontAlgn="base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A04DA3"/>
                        </a:buClr>
                        <a:buFont typeface="Georgia" panose="02040502050405020303" pitchFamily="18" charset="0"/>
                        <a:defRPr>
                          <a:solidFill>
                            <a:srgbClr val="A04DA3"/>
                          </a:solidFill>
                          <a:latin typeface="Georgia" panose="02040502050405020303" pitchFamily="18" charset="0"/>
                        </a:defRPr>
                      </a:lvl6pPr>
                      <a:lvl7pPr marL="2971800" indent="-228600" fontAlgn="base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A04DA3"/>
                        </a:buClr>
                        <a:buFont typeface="Georgia" panose="02040502050405020303" pitchFamily="18" charset="0"/>
                        <a:defRPr>
                          <a:solidFill>
                            <a:srgbClr val="A04DA3"/>
                          </a:solidFill>
                          <a:latin typeface="Georgia" panose="02040502050405020303" pitchFamily="18" charset="0"/>
                        </a:defRPr>
                      </a:lvl7pPr>
                      <a:lvl8pPr marL="3429000" indent="-228600" fontAlgn="base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A04DA3"/>
                        </a:buClr>
                        <a:buFont typeface="Georgia" panose="02040502050405020303" pitchFamily="18" charset="0"/>
                        <a:defRPr>
                          <a:solidFill>
                            <a:srgbClr val="A04DA3"/>
                          </a:solidFill>
                          <a:latin typeface="Georgia" panose="02040502050405020303" pitchFamily="18" charset="0"/>
                        </a:defRPr>
                      </a:lvl8pPr>
                      <a:lvl9pPr marL="3886200" indent="-228600" fontAlgn="base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A04DA3"/>
                        </a:buClr>
                        <a:buFont typeface="Georgia" panose="02040502050405020303" pitchFamily="18" charset="0"/>
                        <a:defRPr>
                          <a:solidFill>
                            <a:srgbClr val="A04DA3"/>
                          </a:solidFill>
                          <a:latin typeface="Georgia" panose="02040502050405020303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Недостатки влияний внешкольной  среды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1D1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21749416"/>
                  </a:ext>
                </a:extLst>
              </a:tr>
              <a:tr h="1158370">
                <a:tc>
                  <a:txBody>
                    <a:bodyPr/>
                    <a:lstStyle>
                      <a:lvl1pPr>
                        <a:spcBef>
                          <a:spcPts val="300"/>
                        </a:spcBef>
                        <a:buClr>
                          <a:srgbClr val="A04DA3"/>
                        </a:buClr>
                        <a:buFont typeface="Georgia" panose="02040502050405020303" pitchFamily="18" charset="0"/>
                        <a:defRPr sz="240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1pPr>
                      <a:lvl2pPr marL="742950" indent="-285750">
                        <a:spcBef>
                          <a:spcPts val="300"/>
                        </a:spcBef>
                        <a:buClr>
                          <a:schemeClr val="accent2"/>
                        </a:buClr>
                        <a:buFont typeface="Georgia" panose="02040502050405020303" pitchFamily="18" charset="0"/>
                        <a:defRPr sz="2200">
                          <a:solidFill>
                            <a:schemeClr val="accent2"/>
                          </a:solidFill>
                          <a:latin typeface="Georgia" panose="02040502050405020303" pitchFamily="18" charset="0"/>
                        </a:defRPr>
                      </a:lvl2pPr>
                      <a:lvl3pPr marL="1143000" indent="-228600">
                        <a:spcBef>
                          <a:spcPts val="300"/>
                        </a:spcBef>
                        <a:buClr>
                          <a:schemeClr val="accent1"/>
                        </a:buClr>
                        <a:buFont typeface="Wingdings 2" panose="05020102010507070707" pitchFamily="18" charset="2"/>
                        <a:defRPr sz="2000">
                          <a:solidFill>
                            <a:schemeClr val="accent1"/>
                          </a:solidFill>
                          <a:latin typeface="Georgia" panose="02040502050405020303" pitchFamily="18" charset="0"/>
                        </a:defRPr>
                      </a:lvl3pPr>
                      <a:lvl4pPr marL="1600200" indent="-228600">
                        <a:spcBef>
                          <a:spcPts val="300"/>
                        </a:spcBef>
                        <a:buClr>
                          <a:schemeClr val="accent1"/>
                        </a:buClr>
                        <a:buFont typeface="Wingdings 2" panose="05020102010507070707" pitchFamily="18" charset="2"/>
                        <a:defRPr sz="2000">
                          <a:solidFill>
                            <a:schemeClr val="accent1"/>
                          </a:solidFill>
                          <a:latin typeface="Georgia" panose="02040502050405020303" pitchFamily="18" charset="0"/>
                        </a:defRPr>
                      </a:lvl4pPr>
                      <a:lvl5pPr marL="2057400" indent="-228600">
                        <a:spcBef>
                          <a:spcPts val="300"/>
                        </a:spcBef>
                        <a:buClr>
                          <a:srgbClr val="A04DA3"/>
                        </a:buClr>
                        <a:buFont typeface="Georgia" panose="02040502050405020303" pitchFamily="18" charset="0"/>
                        <a:defRPr>
                          <a:solidFill>
                            <a:srgbClr val="A04DA3"/>
                          </a:solidFill>
                          <a:latin typeface="Georgia" panose="02040502050405020303" pitchFamily="18" charset="0"/>
                        </a:defRPr>
                      </a:lvl5pPr>
                      <a:lvl6pPr marL="2514600" indent="-228600" fontAlgn="base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A04DA3"/>
                        </a:buClr>
                        <a:buFont typeface="Georgia" panose="02040502050405020303" pitchFamily="18" charset="0"/>
                        <a:defRPr>
                          <a:solidFill>
                            <a:srgbClr val="A04DA3"/>
                          </a:solidFill>
                          <a:latin typeface="Georgia" panose="02040502050405020303" pitchFamily="18" charset="0"/>
                        </a:defRPr>
                      </a:lvl6pPr>
                      <a:lvl7pPr marL="2971800" indent="-228600" fontAlgn="base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A04DA3"/>
                        </a:buClr>
                        <a:buFont typeface="Georgia" panose="02040502050405020303" pitchFamily="18" charset="0"/>
                        <a:defRPr>
                          <a:solidFill>
                            <a:srgbClr val="A04DA3"/>
                          </a:solidFill>
                          <a:latin typeface="Georgia" panose="02040502050405020303" pitchFamily="18" charset="0"/>
                        </a:defRPr>
                      </a:lvl7pPr>
                      <a:lvl8pPr marL="3429000" indent="-228600" fontAlgn="base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A04DA3"/>
                        </a:buClr>
                        <a:buFont typeface="Georgia" panose="02040502050405020303" pitchFamily="18" charset="0"/>
                        <a:defRPr>
                          <a:solidFill>
                            <a:srgbClr val="A04DA3"/>
                          </a:solidFill>
                          <a:latin typeface="Georgia" panose="02040502050405020303" pitchFamily="18" charset="0"/>
                        </a:defRPr>
                      </a:lvl8pPr>
                      <a:lvl9pPr marL="3886200" indent="-228600" fontAlgn="base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A04DA3"/>
                        </a:buClr>
                        <a:buFont typeface="Georgia" panose="02040502050405020303" pitchFamily="18" charset="0"/>
                        <a:defRPr>
                          <a:solidFill>
                            <a:srgbClr val="A04DA3"/>
                          </a:solidFill>
                          <a:latin typeface="Georgia" panose="02040502050405020303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дефекты органов чувств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9ED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300"/>
                        </a:spcBef>
                        <a:buClr>
                          <a:srgbClr val="A04DA3"/>
                        </a:buClr>
                        <a:buFont typeface="Georgia" panose="02040502050405020303" pitchFamily="18" charset="0"/>
                        <a:defRPr sz="240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1pPr>
                      <a:lvl2pPr marL="742950" indent="-285750">
                        <a:spcBef>
                          <a:spcPts val="300"/>
                        </a:spcBef>
                        <a:buClr>
                          <a:schemeClr val="accent2"/>
                        </a:buClr>
                        <a:buFont typeface="Georgia" panose="02040502050405020303" pitchFamily="18" charset="0"/>
                        <a:defRPr sz="2200">
                          <a:solidFill>
                            <a:schemeClr val="accent2"/>
                          </a:solidFill>
                          <a:latin typeface="Georgia" panose="02040502050405020303" pitchFamily="18" charset="0"/>
                        </a:defRPr>
                      </a:lvl2pPr>
                      <a:lvl3pPr marL="1143000" indent="-228600">
                        <a:spcBef>
                          <a:spcPts val="300"/>
                        </a:spcBef>
                        <a:buClr>
                          <a:schemeClr val="accent1"/>
                        </a:buClr>
                        <a:buFont typeface="Wingdings 2" panose="05020102010507070707" pitchFamily="18" charset="2"/>
                        <a:defRPr sz="2000">
                          <a:solidFill>
                            <a:schemeClr val="accent1"/>
                          </a:solidFill>
                          <a:latin typeface="Georgia" panose="02040502050405020303" pitchFamily="18" charset="0"/>
                        </a:defRPr>
                      </a:lvl3pPr>
                      <a:lvl4pPr marL="1600200" indent="-228600">
                        <a:spcBef>
                          <a:spcPts val="300"/>
                        </a:spcBef>
                        <a:buClr>
                          <a:schemeClr val="accent1"/>
                        </a:buClr>
                        <a:buFont typeface="Wingdings 2" panose="05020102010507070707" pitchFamily="18" charset="2"/>
                        <a:defRPr sz="2000">
                          <a:solidFill>
                            <a:schemeClr val="accent1"/>
                          </a:solidFill>
                          <a:latin typeface="Georgia" panose="02040502050405020303" pitchFamily="18" charset="0"/>
                        </a:defRPr>
                      </a:lvl4pPr>
                      <a:lvl5pPr marL="2057400" indent="-228600">
                        <a:spcBef>
                          <a:spcPts val="300"/>
                        </a:spcBef>
                        <a:buClr>
                          <a:srgbClr val="A04DA3"/>
                        </a:buClr>
                        <a:buFont typeface="Georgia" panose="02040502050405020303" pitchFamily="18" charset="0"/>
                        <a:defRPr>
                          <a:solidFill>
                            <a:srgbClr val="A04DA3"/>
                          </a:solidFill>
                          <a:latin typeface="Georgia" panose="02040502050405020303" pitchFamily="18" charset="0"/>
                        </a:defRPr>
                      </a:lvl5pPr>
                      <a:lvl6pPr marL="2514600" indent="-228600" fontAlgn="base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A04DA3"/>
                        </a:buClr>
                        <a:buFont typeface="Georgia" panose="02040502050405020303" pitchFamily="18" charset="0"/>
                        <a:defRPr>
                          <a:solidFill>
                            <a:srgbClr val="A04DA3"/>
                          </a:solidFill>
                          <a:latin typeface="Georgia" panose="02040502050405020303" pitchFamily="18" charset="0"/>
                        </a:defRPr>
                      </a:lvl6pPr>
                      <a:lvl7pPr marL="2971800" indent="-228600" fontAlgn="base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A04DA3"/>
                        </a:buClr>
                        <a:buFont typeface="Georgia" panose="02040502050405020303" pitchFamily="18" charset="0"/>
                        <a:defRPr>
                          <a:solidFill>
                            <a:srgbClr val="A04DA3"/>
                          </a:solidFill>
                          <a:latin typeface="Georgia" panose="02040502050405020303" pitchFamily="18" charset="0"/>
                        </a:defRPr>
                      </a:lvl7pPr>
                      <a:lvl8pPr marL="3429000" indent="-228600" fontAlgn="base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A04DA3"/>
                        </a:buClr>
                        <a:buFont typeface="Georgia" panose="02040502050405020303" pitchFamily="18" charset="0"/>
                        <a:defRPr>
                          <a:solidFill>
                            <a:srgbClr val="A04DA3"/>
                          </a:solidFill>
                          <a:latin typeface="Georgia" panose="02040502050405020303" pitchFamily="18" charset="0"/>
                        </a:defRPr>
                      </a:lvl8pPr>
                      <a:lvl9pPr marL="3886200" indent="-228600" fontAlgn="base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A04DA3"/>
                        </a:buClr>
                        <a:buFont typeface="Georgia" panose="02040502050405020303" pitchFamily="18" charset="0"/>
                        <a:defRPr>
                          <a:solidFill>
                            <a:srgbClr val="A04DA3"/>
                          </a:solidFill>
                          <a:latin typeface="Georgia" panose="02040502050405020303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слабое развитие эмоциональной сферы личности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9ED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300"/>
                        </a:spcBef>
                        <a:buClr>
                          <a:srgbClr val="A04DA3"/>
                        </a:buClr>
                        <a:buFont typeface="Georgia" panose="02040502050405020303" pitchFamily="18" charset="0"/>
                        <a:defRPr sz="240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1pPr>
                      <a:lvl2pPr marL="742950" indent="-285750">
                        <a:spcBef>
                          <a:spcPts val="300"/>
                        </a:spcBef>
                        <a:buClr>
                          <a:schemeClr val="accent2"/>
                        </a:buClr>
                        <a:buFont typeface="Georgia" panose="02040502050405020303" pitchFamily="18" charset="0"/>
                        <a:defRPr sz="2200">
                          <a:solidFill>
                            <a:schemeClr val="accent2"/>
                          </a:solidFill>
                          <a:latin typeface="Georgia" panose="02040502050405020303" pitchFamily="18" charset="0"/>
                        </a:defRPr>
                      </a:lvl2pPr>
                      <a:lvl3pPr marL="1143000" indent="-228600">
                        <a:spcBef>
                          <a:spcPts val="300"/>
                        </a:spcBef>
                        <a:buClr>
                          <a:schemeClr val="accent1"/>
                        </a:buClr>
                        <a:buFont typeface="Wingdings 2" panose="05020102010507070707" pitchFamily="18" charset="2"/>
                        <a:defRPr sz="2000">
                          <a:solidFill>
                            <a:schemeClr val="accent1"/>
                          </a:solidFill>
                          <a:latin typeface="Georgia" panose="02040502050405020303" pitchFamily="18" charset="0"/>
                        </a:defRPr>
                      </a:lvl3pPr>
                      <a:lvl4pPr marL="1600200" indent="-228600">
                        <a:spcBef>
                          <a:spcPts val="300"/>
                        </a:spcBef>
                        <a:buClr>
                          <a:schemeClr val="accent1"/>
                        </a:buClr>
                        <a:buFont typeface="Wingdings 2" panose="05020102010507070707" pitchFamily="18" charset="2"/>
                        <a:defRPr sz="2000">
                          <a:solidFill>
                            <a:schemeClr val="accent1"/>
                          </a:solidFill>
                          <a:latin typeface="Georgia" panose="02040502050405020303" pitchFamily="18" charset="0"/>
                        </a:defRPr>
                      </a:lvl4pPr>
                      <a:lvl5pPr marL="2057400" indent="-228600">
                        <a:spcBef>
                          <a:spcPts val="300"/>
                        </a:spcBef>
                        <a:buClr>
                          <a:srgbClr val="A04DA3"/>
                        </a:buClr>
                        <a:buFont typeface="Georgia" panose="02040502050405020303" pitchFamily="18" charset="0"/>
                        <a:defRPr>
                          <a:solidFill>
                            <a:srgbClr val="A04DA3"/>
                          </a:solidFill>
                          <a:latin typeface="Georgia" panose="02040502050405020303" pitchFamily="18" charset="0"/>
                        </a:defRPr>
                      </a:lvl5pPr>
                      <a:lvl6pPr marL="2514600" indent="-228600" fontAlgn="base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A04DA3"/>
                        </a:buClr>
                        <a:buFont typeface="Georgia" panose="02040502050405020303" pitchFamily="18" charset="0"/>
                        <a:defRPr>
                          <a:solidFill>
                            <a:srgbClr val="A04DA3"/>
                          </a:solidFill>
                          <a:latin typeface="Georgia" panose="02040502050405020303" pitchFamily="18" charset="0"/>
                        </a:defRPr>
                      </a:lvl6pPr>
                      <a:lvl7pPr marL="2971800" indent="-228600" fontAlgn="base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A04DA3"/>
                        </a:buClr>
                        <a:buFont typeface="Georgia" panose="02040502050405020303" pitchFamily="18" charset="0"/>
                        <a:defRPr>
                          <a:solidFill>
                            <a:srgbClr val="A04DA3"/>
                          </a:solidFill>
                          <a:latin typeface="Georgia" panose="02040502050405020303" pitchFamily="18" charset="0"/>
                        </a:defRPr>
                      </a:lvl7pPr>
                      <a:lvl8pPr marL="3429000" indent="-228600" fontAlgn="base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A04DA3"/>
                        </a:buClr>
                        <a:buFont typeface="Georgia" panose="02040502050405020303" pitchFamily="18" charset="0"/>
                        <a:defRPr>
                          <a:solidFill>
                            <a:srgbClr val="A04DA3"/>
                          </a:solidFill>
                          <a:latin typeface="Georgia" panose="02040502050405020303" pitchFamily="18" charset="0"/>
                        </a:defRPr>
                      </a:lvl8pPr>
                      <a:lvl9pPr marL="3886200" indent="-228600" fontAlgn="base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A04DA3"/>
                        </a:buClr>
                        <a:buFont typeface="Georgia" panose="02040502050405020303" pitchFamily="18" charset="0"/>
                        <a:defRPr>
                          <a:solidFill>
                            <a:srgbClr val="A04DA3"/>
                          </a:solidFill>
                          <a:latin typeface="Georgia" panose="02040502050405020303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недостатки в развитии моральных качеств личности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9ED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300"/>
                        </a:spcBef>
                        <a:buClr>
                          <a:srgbClr val="A04DA3"/>
                        </a:buClr>
                        <a:buFont typeface="Georgia" panose="02040502050405020303" pitchFamily="18" charset="0"/>
                        <a:defRPr sz="240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1pPr>
                      <a:lvl2pPr marL="742950" indent="-285750">
                        <a:spcBef>
                          <a:spcPts val="300"/>
                        </a:spcBef>
                        <a:buClr>
                          <a:schemeClr val="accent2"/>
                        </a:buClr>
                        <a:buFont typeface="Georgia" panose="02040502050405020303" pitchFamily="18" charset="0"/>
                        <a:defRPr sz="2200">
                          <a:solidFill>
                            <a:schemeClr val="accent2"/>
                          </a:solidFill>
                          <a:latin typeface="Georgia" panose="02040502050405020303" pitchFamily="18" charset="0"/>
                        </a:defRPr>
                      </a:lvl2pPr>
                      <a:lvl3pPr marL="1143000" indent="-228600">
                        <a:spcBef>
                          <a:spcPts val="300"/>
                        </a:spcBef>
                        <a:buClr>
                          <a:schemeClr val="accent1"/>
                        </a:buClr>
                        <a:buFont typeface="Wingdings 2" panose="05020102010507070707" pitchFamily="18" charset="2"/>
                        <a:defRPr sz="2000">
                          <a:solidFill>
                            <a:schemeClr val="accent1"/>
                          </a:solidFill>
                          <a:latin typeface="Georgia" panose="02040502050405020303" pitchFamily="18" charset="0"/>
                        </a:defRPr>
                      </a:lvl3pPr>
                      <a:lvl4pPr marL="1600200" indent="-228600">
                        <a:spcBef>
                          <a:spcPts val="300"/>
                        </a:spcBef>
                        <a:buClr>
                          <a:schemeClr val="accent1"/>
                        </a:buClr>
                        <a:buFont typeface="Wingdings 2" panose="05020102010507070707" pitchFamily="18" charset="2"/>
                        <a:defRPr sz="2000">
                          <a:solidFill>
                            <a:schemeClr val="accent1"/>
                          </a:solidFill>
                          <a:latin typeface="Georgia" panose="02040502050405020303" pitchFamily="18" charset="0"/>
                        </a:defRPr>
                      </a:lvl4pPr>
                      <a:lvl5pPr marL="2057400" indent="-228600">
                        <a:spcBef>
                          <a:spcPts val="300"/>
                        </a:spcBef>
                        <a:buClr>
                          <a:srgbClr val="A04DA3"/>
                        </a:buClr>
                        <a:buFont typeface="Georgia" panose="02040502050405020303" pitchFamily="18" charset="0"/>
                        <a:defRPr>
                          <a:solidFill>
                            <a:srgbClr val="A04DA3"/>
                          </a:solidFill>
                          <a:latin typeface="Georgia" panose="02040502050405020303" pitchFamily="18" charset="0"/>
                        </a:defRPr>
                      </a:lvl5pPr>
                      <a:lvl6pPr marL="2514600" indent="-228600" fontAlgn="base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A04DA3"/>
                        </a:buClr>
                        <a:buFont typeface="Georgia" panose="02040502050405020303" pitchFamily="18" charset="0"/>
                        <a:defRPr>
                          <a:solidFill>
                            <a:srgbClr val="A04DA3"/>
                          </a:solidFill>
                          <a:latin typeface="Georgia" panose="02040502050405020303" pitchFamily="18" charset="0"/>
                        </a:defRPr>
                      </a:lvl6pPr>
                      <a:lvl7pPr marL="2971800" indent="-228600" fontAlgn="base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A04DA3"/>
                        </a:buClr>
                        <a:buFont typeface="Georgia" panose="02040502050405020303" pitchFamily="18" charset="0"/>
                        <a:defRPr>
                          <a:solidFill>
                            <a:srgbClr val="A04DA3"/>
                          </a:solidFill>
                          <a:latin typeface="Georgia" panose="02040502050405020303" pitchFamily="18" charset="0"/>
                        </a:defRPr>
                      </a:lvl7pPr>
                      <a:lvl8pPr marL="3429000" indent="-228600" fontAlgn="base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A04DA3"/>
                        </a:buClr>
                        <a:buFont typeface="Georgia" panose="02040502050405020303" pitchFamily="18" charset="0"/>
                        <a:defRPr>
                          <a:solidFill>
                            <a:srgbClr val="A04DA3"/>
                          </a:solidFill>
                          <a:latin typeface="Georgia" panose="02040502050405020303" pitchFamily="18" charset="0"/>
                        </a:defRPr>
                      </a:lvl8pPr>
                      <a:lvl9pPr marL="3886200" indent="-228600" fontAlgn="base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A04DA3"/>
                        </a:buClr>
                        <a:buFont typeface="Georgia" panose="02040502050405020303" pitchFamily="18" charset="0"/>
                        <a:defRPr>
                          <a:solidFill>
                            <a:srgbClr val="A04DA3"/>
                          </a:solidFill>
                          <a:latin typeface="Georgia" panose="02040502050405020303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пробелы в знаниях и специальных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умениях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9ED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300"/>
                        </a:spcBef>
                        <a:buClr>
                          <a:srgbClr val="A04DA3"/>
                        </a:buClr>
                        <a:buFont typeface="Georgia" panose="02040502050405020303" pitchFamily="18" charset="0"/>
                        <a:defRPr sz="240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1pPr>
                      <a:lvl2pPr marL="742950" indent="-285750">
                        <a:spcBef>
                          <a:spcPts val="300"/>
                        </a:spcBef>
                        <a:buClr>
                          <a:schemeClr val="accent2"/>
                        </a:buClr>
                        <a:buFont typeface="Georgia" panose="02040502050405020303" pitchFamily="18" charset="0"/>
                        <a:defRPr sz="2200">
                          <a:solidFill>
                            <a:schemeClr val="accent2"/>
                          </a:solidFill>
                          <a:latin typeface="Georgia" panose="02040502050405020303" pitchFamily="18" charset="0"/>
                        </a:defRPr>
                      </a:lvl2pPr>
                      <a:lvl3pPr marL="1143000" indent="-228600">
                        <a:spcBef>
                          <a:spcPts val="300"/>
                        </a:spcBef>
                        <a:buClr>
                          <a:schemeClr val="accent1"/>
                        </a:buClr>
                        <a:buFont typeface="Wingdings 2" panose="05020102010507070707" pitchFamily="18" charset="2"/>
                        <a:defRPr sz="2000">
                          <a:solidFill>
                            <a:schemeClr val="accent1"/>
                          </a:solidFill>
                          <a:latin typeface="Georgia" panose="02040502050405020303" pitchFamily="18" charset="0"/>
                        </a:defRPr>
                      </a:lvl3pPr>
                      <a:lvl4pPr marL="1600200" indent="-228600">
                        <a:spcBef>
                          <a:spcPts val="300"/>
                        </a:spcBef>
                        <a:buClr>
                          <a:schemeClr val="accent1"/>
                        </a:buClr>
                        <a:buFont typeface="Wingdings 2" panose="05020102010507070707" pitchFamily="18" charset="2"/>
                        <a:defRPr sz="2000">
                          <a:solidFill>
                            <a:schemeClr val="accent1"/>
                          </a:solidFill>
                          <a:latin typeface="Georgia" panose="02040502050405020303" pitchFamily="18" charset="0"/>
                        </a:defRPr>
                      </a:lvl4pPr>
                      <a:lvl5pPr marL="2057400" indent="-228600">
                        <a:spcBef>
                          <a:spcPts val="300"/>
                        </a:spcBef>
                        <a:buClr>
                          <a:srgbClr val="A04DA3"/>
                        </a:buClr>
                        <a:buFont typeface="Georgia" panose="02040502050405020303" pitchFamily="18" charset="0"/>
                        <a:defRPr>
                          <a:solidFill>
                            <a:srgbClr val="A04DA3"/>
                          </a:solidFill>
                          <a:latin typeface="Georgia" panose="02040502050405020303" pitchFamily="18" charset="0"/>
                        </a:defRPr>
                      </a:lvl5pPr>
                      <a:lvl6pPr marL="2514600" indent="-228600" fontAlgn="base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A04DA3"/>
                        </a:buClr>
                        <a:buFont typeface="Georgia" panose="02040502050405020303" pitchFamily="18" charset="0"/>
                        <a:defRPr>
                          <a:solidFill>
                            <a:srgbClr val="A04DA3"/>
                          </a:solidFill>
                          <a:latin typeface="Georgia" panose="02040502050405020303" pitchFamily="18" charset="0"/>
                        </a:defRPr>
                      </a:lvl6pPr>
                      <a:lvl7pPr marL="2971800" indent="-228600" fontAlgn="base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A04DA3"/>
                        </a:buClr>
                        <a:buFont typeface="Georgia" panose="02040502050405020303" pitchFamily="18" charset="0"/>
                        <a:defRPr>
                          <a:solidFill>
                            <a:srgbClr val="A04DA3"/>
                          </a:solidFill>
                          <a:latin typeface="Georgia" panose="02040502050405020303" pitchFamily="18" charset="0"/>
                        </a:defRPr>
                      </a:lvl7pPr>
                      <a:lvl8pPr marL="3429000" indent="-228600" fontAlgn="base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A04DA3"/>
                        </a:buClr>
                        <a:buFont typeface="Georgia" panose="02040502050405020303" pitchFamily="18" charset="0"/>
                        <a:defRPr>
                          <a:solidFill>
                            <a:srgbClr val="A04DA3"/>
                          </a:solidFill>
                          <a:latin typeface="Georgia" panose="02040502050405020303" pitchFamily="18" charset="0"/>
                        </a:defRPr>
                      </a:lvl8pPr>
                      <a:lvl9pPr marL="3886200" indent="-228600" fontAlgn="base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A04DA3"/>
                        </a:buClr>
                        <a:buFont typeface="Georgia" panose="02040502050405020303" pitchFamily="18" charset="0"/>
                        <a:defRPr>
                          <a:solidFill>
                            <a:srgbClr val="A04DA3"/>
                          </a:solidFill>
                          <a:latin typeface="Georgia" panose="02040502050405020303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недостатки процесса обучения,  учебных пособий и пр.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9ED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300"/>
                        </a:spcBef>
                        <a:buClr>
                          <a:srgbClr val="A04DA3"/>
                        </a:buClr>
                        <a:buFont typeface="Georgia" panose="02040502050405020303" pitchFamily="18" charset="0"/>
                        <a:defRPr sz="240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1pPr>
                      <a:lvl2pPr marL="742950" indent="-285750">
                        <a:spcBef>
                          <a:spcPts val="300"/>
                        </a:spcBef>
                        <a:buClr>
                          <a:schemeClr val="accent2"/>
                        </a:buClr>
                        <a:buFont typeface="Georgia" panose="02040502050405020303" pitchFamily="18" charset="0"/>
                        <a:defRPr sz="2200">
                          <a:solidFill>
                            <a:schemeClr val="accent2"/>
                          </a:solidFill>
                          <a:latin typeface="Georgia" panose="02040502050405020303" pitchFamily="18" charset="0"/>
                        </a:defRPr>
                      </a:lvl2pPr>
                      <a:lvl3pPr marL="1143000" indent="-228600">
                        <a:spcBef>
                          <a:spcPts val="300"/>
                        </a:spcBef>
                        <a:buClr>
                          <a:schemeClr val="accent1"/>
                        </a:buClr>
                        <a:buFont typeface="Wingdings 2" panose="05020102010507070707" pitchFamily="18" charset="2"/>
                        <a:defRPr sz="2000">
                          <a:solidFill>
                            <a:schemeClr val="accent1"/>
                          </a:solidFill>
                          <a:latin typeface="Georgia" panose="02040502050405020303" pitchFamily="18" charset="0"/>
                        </a:defRPr>
                      </a:lvl3pPr>
                      <a:lvl4pPr marL="1600200" indent="-228600">
                        <a:spcBef>
                          <a:spcPts val="300"/>
                        </a:spcBef>
                        <a:buClr>
                          <a:schemeClr val="accent1"/>
                        </a:buClr>
                        <a:buFont typeface="Wingdings 2" panose="05020102010507070707" pitchFamily="18" charset="2"/>
                        <a:defRPr sz="2000">
                          <a:solidFill>
                            <a:schemeClr val="accent1"/>
                          </a:solidFill>
                          <a:latin typeface="Georgia" panose="02040502050405020303" pitchFamily="18" charset="0"/>
                        </a:defRPr>
                      </a:lvl4pPr>
                      <a:lvl5pPr marL="2057400" indent="-228600">
                        <a:spcBef>
                          <a:spcPts val="300"/>
                        </a:spcBef>
                        <a:buClr>
                          <a:srgbClr val="A04DA3"/>
                        </a:buClr>
                        <a:buFont typeface="Georgia" panose="02040502050405020303" pitchFamily="18" charset="0"/>
                        <a:defRPr>
                          <a:solidFill>
                            <a:srgbClr val="A04DA3"/>
                          </a:solidFill>
                          <a:latin typeface="Georgia" panose="02040502050405020303" pitchFamily="18" charset="0"/>
                        </a:defRPr>
                      </a:lvl5pPr>
                      <a:lvl6pPr marL="2514600" indent="-228600" fontAlgn="base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A04DA3"/>
                        </a:buClr>
                        <a:buFont typeface="Georgia" panose="02040502050405020303" pitchFamily="18" charset="0"/>
                        <a:defRPr>
                          <a:solidFill>
                            <a:srgbClr val="A04DA3"/>
                          </a:solidFill>
                          <a:latin typeface="Georgia" panose="02040502050405020303" pitchFamily="18" charset="0"/>
                        </a:defRPr>
                      </a:lvl6pPr>
                      <a:lvl7pPr marL="2971800" indent="-228600" fontAlgn="base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A04DA3"/>
                        </a:buClr>
                        <a:buFont typeface="Georgia" panose="02040502050405020303" pitchFamily="18" charset="0"/>
                        <a:defRPr>
                          <a:solidFill>
                            <a:srgbClr val="A04DA3"/>
                          </a:solidFill>
                          <a:latin typeface="Georgia" panose="02040502050405020303" pitchFamily="18" charset="0"/>
                        </a:defRPr>
                      </a:lvl7pPr>
                      <a:lvl8pPr marL="3429000" indent="-228600" fontAlgn="base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A04DA3"/>
                        </a:buClr>
                        <a:buFont typeface="Georgia" panose="02040502050405020303" pitchFamily="18" charset="0"/>
                        <a:defRPr>
                          <a:solidFill>
                            <a:srgbClr val="A04DA3"/>
                          </a:solidFill>
                          <a:latin typeface="Georgia" panose="02040502050405020303" pitchFamily="18" charset="0"/>
                        </a:defRPr>
                      </a:lvl8pPr>
                      <a:lvl9pPr marL="3886200" indent="-228600" fontAlgn="base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A04DA3"/>
                        </a:buClr>
                        <a:buFont typeface="Georgia" panose="02040502050405020303" pitchFamily="18" charset="0"/>
                        <a:defRPr>
                          <a:solidFill>
                            <a:srgbClr val="A04DA3"/>
                          </a:solidFill>
                          <a:latin typeface="Georgia" panose="02040502050405020303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недостатки влияний семьи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9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917646694"/>
                  </a:ext>
                </a:extLst>
              </a:tr>
              <a:tr h="1371754">
                <a:tc>
                  <a:txBody>
                    <a:bodyPr/>
                    <a:lstStyle>
                      <a:lvl1pPr>
                        <a:spcBef>
                          <a:spcPts val="300"/>
                        </a:spcBef>
                        <a:buClr>
                          <a:srgbClr val="A04DA3"/>
                        </a:buClr>
                        <a:buFont typeface="Georgia" panose="02040502050405020303" pitchFamily="18" charset="0"/>
                        <a:defRPr sz="240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1pPr>
                      <a:lvl2pPr marL="742950" indent="-285750">
                        <a:spcBef>
                          <a:spcPts val="300"/>
                        </a:spcBef>
                        <a:buClr>
                          <a:schemeClr val="accent2"/>
                        </a:buClr>
                        <a:buFont typeface="Georgia" panose="02040502050405020303" pitchFamily="18" charset="0"/>
                        <a:defRPr sz="2200">
                          <a:solidFill>
                            <a:schemeClr val="accent2"/>
                          </a:solidFill>
                          <a:latin typeface="Georgia" panose="02040502050405020303" pitchFamily="18" charset="0"/>
                        </a:defRPr>
                      </a:lvl2pPr>
                      <a:lvl3pPr marL="1143000" indent="-228600">
                        <a:spcBef>
                          <a:spcPts val="300"/>
                        </a:spcBef>
                        <a:buClr>
                          <a:schemeClr val="accent1"/>
                        </a:buClr>
                        <a:buFont typeface="Wingdings 2" panose="05020102010507070707" pitchFamily="18" charset="2"/>
                        <a:defRPr sz="2000">
                          <a:solidFill>
                            <a:schemeClr val="accent1"/>
                          </a:solidFill>
                          <a:latin typeface="Georgia" panose="02040502050405020303" pitchFamily="18" charset="0"/>
                        </a:defRPr>
                      </a:lvl3pPr>
                      <a:lvl4pPr marL="1600200" indent="-228600">
                        <a:spcBef>
                          <a:spcPts val="300"/>
                        </a:spcBef>
                        <a:buClr>
                          <a:schemeClr val="accent1"/>
                        </a:buClr>
                        <a:buFont typeface="Wingdings 2" panose="05020102010507070707" pitchFamily="18" charset="2"/>
                        <a:defRPr sz="2000">
                          <a:solidFill>
                            <a:schemeClr val="accent1"/>
                          </a:solidFill>
                          <a:latin typeface="Georgia" panose="02040502050405020303" pitchFamily="18" charset="0"/>
                        </a:defRPr>
                      </a:lvl4pPr>
                      <a:lvl5pPr marL="2057400" indent="-228600">
                        <a:spcBef>
                          <a:spcPts val="300"/>
                        </a:spcBef>
                        <a:buClr>
                          <a:srgbClr val="A04DA3"/>
                        </a:buClr>
                        <a:buFont typeface="Georgia" panose="02040502050405020303" pitchFamily="18" charset="0"/>
                        <a:defRPr>
                          <a:solidFill>
                            <a:srgbClr val="A04DA3"/>
                          </a:solidFill>
                          <a:latin typeface="Georgia" panose="02040502050405020303" pitchFamily="18" charset="0"/>
                        </a:defRPr>
                      </a:lvl5pPr>
                      <a:lvl6pPr marL="2514600" indent="-228600" fontAlgn="base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A04DA3"/>
                        </a:buClr>
                        <a:buFont typeface="Georgia" panose="02040502050405020303" pitchFamily="18" charset="0"/>
                        <a:defRPr>
                          <a:solidFill>
                            <a:srgbClr val="A04DA3"/>
                          </a:solidFill>
                          <a:latin typeface="Georgia" panose="02040502050405020303" pitchFamily="18" charset="0"/>
                        </a:defRPr>
                      </a:lvl6pPr>
                      <a:lvl7pPr marL="2971800" indent="-228600" fontAlgn="base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A04DA3"/>
                        </a:buClr>
                        <a:buFont typeface="Georgia" panose="02040502050405020303" pitchFamily="18" charset="0"/>
                        <a:defRPr>
                          <a:solidFill>
                            <a:srgbClr val="A04DA3"/>
                          </a:solidFill>
                          <a:latin typeface="Georgia" panose="02040502050405020303" pitchFamily="18" charset="0"/>
                        </a:defRPr>
                      </a:lvl7pPr>
                      <a:lvl8pPr marL="3429000" indent="-228600" fontAlgn="base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A04DA3"/>
                        </a:buClr>
                        <a:buFont typeface="Georgia" panose="02040502050405020303" pitchFamily="18" charset="0"/>
                        <a:defRPr>
                          <a:solidFill>
                            <a:srgbClr val="A04DA3"/>
                          </a:solidFill>
                          <a:latin typeface="Georgia" panose="02040502050405020303" pitchFamily="18" charset="0"/>
                        </a:defRPr>
                      </a:lvl8pPr>
                      <a:lvl9pPr marL="3886200" indent="-228600" fontAlgn="base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A04DA3"/>
                        </a:buClr>
                        <a:buFont typeface="Georgia" panose="02040502050405020303" pitchFamily="18" charset="0"/>
                        <a:defRPr>
                          <a:solidFill>
                            <a:srgbClr val="A04DA3"/>
                          </a:solidFill>
                          <a:latin typeface="Georgia" panose="02040502050405020303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соматическая ослабленность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1D1DA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300"/>
                        </a:spcBef>
                        <a:buClr>
                          <a:srgbClr val="A04DA3"/>
                        </a:buClr>
                        <a:buFont typeface="Georgia" panose="02040502050405020303" pitchFamily="18" charset="0"/>
                        <a:defRPr sz="240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1pPr>
                      <a:lvl2pPr marL="742950" indent="-285750">
                        <a:spcBef>
                          <a:spcPts val="300"/>
                        </a:spcBef>
                        <a:buClr>
                          <a:schemeClr val="accent2"/>
                        </a:buClr>
                        <a:buFont typeface="Georgia" panose="02040502050405020303" pitchFamily="18" charset="0"/>
                        <a:defRPr sz="2200">
                          <a:solidFill>
                            <a:schemeClr val="accent2"/>
                          </a:solidFill>
                          <a:latin typeface="Georgia" panose="02040502050405020303" pitchFamily="18" charset="0"/>
                        </a:defRPr>
                      </a:lvl2pPr>
                      <a:lvl3pPr marL="1143000" indent="-228600">
                        <a:spcBef>
                          <a:spcPts val="300"/>
                        </a:spcBef>
                        <a:buClr>
                          <a:schemeClr val="accent1"/>
                        </a:buClr>
                        <a:buFont typeface="Wingdings 2" panose="05020102010507070707" pitchFamily="18" charset="2"/>
                        <a:defRPr sz="2000">
                          <a:solidFill>
                            <a:schemeClr val="accent1"/>
                          </a:solidFill>
                          <a:latin typeface="Georgia" panose="02040502050405020303" pitchFamily="18" charset="0"/>
                        </a:defRPr>
                      </a:lvl3pPr>
                      <a:lvl4pPr marL="1600200" indent="-228600">
                        <a:spcBef>
                          <a:spcPts val="300"/>
                        </a:spcBef>
                        <a:buClr>
                          <a:schemeClr val="accent1"/>
                        </a:buClr>
                        <a:buFont typeface="Wingdings 2" panose="05020102010507070707" pitchFamily="18" charset="2"/>
                        <a:defRPr sz="2000">
                          <a:solidFill>
                            <a:schemeClr val="accent1"/>
                          </a:solidFill>
                          <a:latin typeface="Georgia" panose="02040502050405020303" pitchFamily="18" charset="0"/>
                        </a:defRPr>
                      </a:lvl4pPr>
                      <a:lvl5pPr marL="2057400" indent="-228600">
                        <a:spcBef>
                          <a:spcPts val="300"/>
                        </a:spcBef>
                        <a:buClr>
                          <a:srgbClr val="A04DA3"/>
                        </a:buClr>
                        <a:buFont typeface="Georgia" panose="02040502050405020303" pitchFamily="18" charset="0"/>
                        <a:defRPr>
                          <a:solidFill>
                            <a:srgbClr val="A04DA3"/>
                          </a:solidFill>
                          <a:latin typeface="Georgia" panose="02040502050405020303" pitchFamily="18" charset="0"/>
                        </a:defRPr>
                      </a:lvl5pPr>
                      <a:lvl6pPr marL="2514600" indent="-228600" fontAlgn="base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A04DA3"/>
                        </a:buClr>
                        <a:buFont typeface="Georgia" panose="02040502050405020303" pitchFamily="18" charset="0"/>
                        <a:defRPr>
                          <a:solidFill>
                            <a:srgbClr val="A04DA3"/>
                          </a:solidFill>
                          <a:latin typeface="Georgia" panose="02040502050405020303" pitchFamily="18" charset="0"/>
                        </a:defRPr>
                      </a:lvl6pPr>
                      <a:lvl7pPr marL="2971800" indent="-228600" fontAlgn="base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A04DA3"/>
                        </a:buClr>
                        <a:buFont typeface="Georgia" panose="02040502050405020303" pitchFamily="18" charset="0"/>
                        <a:defRPr>
                          <a:solidFill>
                            <a:srgbClr val="A04DA3"/>
                          </a:solidFill>
                          <a:latin typeface="Georgia" panose="02040502050405020303" pitchFamily="18" charset="0"/>
                        </a:defRPr>
                      </a:lvl7pPr>
                      <a:lvl8pPr marL="3429000" indent="-228600" fontAlgn="base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A04DA3"/>
                        </a:buClr>
                        <a:buFont typeface="Georgia" panose="02040502050405020303" pitchFamily="18" charset="0"/>
                        <a:defRPr>
                          <a:solidFill>
                            <a:srgbClr val="A04DA3"/>
                          </a:solidFill>
                          <a:latin typeface="Georgia" panose="02040502050405020303" pitchFamily="18" charset="0"/>
                        </a:defRPr>
                      </a:lvl8pPr>
                      <a:lvl9pPr marL="3886200" indent="-228600" fontAlgn="base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A04DA3"/>
                        </a:buClr>
                        <a:buFont typeface="Georgia" panose="02040502050405020303" pitchFamily="18" charset="0"/>
                        <a:defRPr>
                          <a:solidFill>
                            <a:srgbClr val="A04DA3"/>
                          </a:solidFill>
                          <a:latin typeface="Georgia" panose="02040502050405020303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слабое развитие воли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1D1DA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300"/>
                        </a:spcBef>
                        <a:buClr>
                          <a:srgbClr val="A04DA3"/>
                        </a:buClr>
                        <a:buFont typeface="Georgia" panose="02040502050405020303" pitchFamily="18" charset="0"/>
                        <a:defRPr sz="240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1pPr>
                      <a:lvl2pPr marL="742950" indent="-285750">
                        <a:spcBef>
                          <a:spcPts val="300"/>
                        </a:spcBef>
                        <a:buClr>
                          <a:schemeClr val="accent2"/>
                        </a:buClr>
                        <a:buFont typeface="Georgia" panose="02040502050405020303" pitchFamily="18" charset="0"/>
                        <a:defRPr sz="2200">
                          <a:solidFill>
                            <a:schemeClr val="accent2"/>
                          </a:solidFill>
                          <a:latin typeface="Georgia" panose="02040502050405020303" pitchFamily="18" charset="0"/>
                        </a:defRPr>
                      </a:lvl2pPr>
                      <a:lvl3pPr marL="1143000" indent="-228600">
                        <a:spcBef>
                          <a:spcPts val="300"/>
                        </a:spcBef>
                        <a:buClr>
                          <a:schemeClr val="accent1"/>
                        </a:buClr>
                        <a:buFont typeface="Wingdings 2" panose="05020102010507070707" pitchFamily="18" charset="2"/>
                        <a:defRPr sz="2000">
                          <a:solidFill>
                            <a:schemeClr val="accent1"/>
                          </a:solidFill>
                          <a:latin typeface="Georgia" panose="02040502050405020303" pitchFamily="18" charset="0"/>
                        </a:defRPr>
                      </a:lvl3pPr>
                      <a:lvl4pPr marL="1600200" indent="-228600">
                        <a:spcBef>
                          <a:spcPts val="300"/>
                        </a:spcBef>
                        <a:buClr>
                          <a:schemeClr val="accent1"/>
                        </a:buClr>
                        <a:buFont typeface="Wingdings 2" panose="05020102010507070707" pitchFamily="18" charset="2"/>
                        <a:defRPr sz="2000">
                          <a:solidFill>
                            <a:schemeClr val="accent1"/>
                          </a:solidFill>
                          <a:latin typeface="Georgia" panose="02040502050405020303" pitchFamily="18" charset="0"/>
                        </a:defRPr>
                      </a:lvl4pPr>
                      <a:lvl5pPr marL="2057400" indent="-228600">
                        <a:spcBef>
                          <a:spcPts val="300"/>
                        </a:spcBef>
                        <a:buClr>
                          <a:srgbClr val="A04DA3"/>
                        </a:buClr>
                        <a:buFont typeface="Georgia" panose="02040502050405020303" pitchFamily="18" charset="0"/>
                        <a:defRPr>
                          <a:solidFill>
                            <a:srgbClr val="A04DA3"/>
                          </a:solidFill>
                          <a:latin typeface="Georgia" panose="02040502050405020303" pitchFamily="18" charset="0"/>
                        </a:defRPr>
                      </a:lvl5pPr>
                      <a:lvl6pPr marL="2514600" indent="-228600" fontAlgn="base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A04DA3"/>
                        </a:buClr>
                        <a:buFont typeface="Georgia" panose="02040502050405020303" pitchFamily="18" charset="0"/>
                        <a:defRPr>
                          <a:solidFill>
                            <a:srgbClr val="A04DA3"/>
                          </a:solidFill>
                          <a:latin typeface="Georgia" panose="02040502050405020303" pitchFamily="18" charset="0"/>
                        </a:defRPr>
                      </a:lvl6pPr>
                      <a:lvl7pPr marL="2971800" indent="-228600" fontAlgn="base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A04DA3"/>
                        </a:buClr>
                        <a:buFont typeface="Georgia" panose="02040502050405020303" pitchFamily="18" charset="0"/>
                        <a:defRPr>
                          <a:solidFill>
                            <a:srgbClr val="A04DA3"/>
                          </a:solidFill>
                          <a:latin typeface="Georgia" panose="02040502050405020303" pitchFamily="18" charset="0"/>
                        </a:defRPr>
                      </a:lvl7pPr>
                      <a:lvl8pPr marL="3429000" indent="-228600" fontAlgn="base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A04DA3"/>
                        </a:buClr>
                        <a:buFont typeface="Georgia" panose="02040502050405020303" pitchFamily="18" charset="0"/>
                        <a:defRPr>
                          <a:solidFill>
                            <a:srgbClr val="A04DA3"/>
                          </a:solidFill>
                          <a:latin typeface="Georgia" panose="02040502050405020303" pitchFamily="18" charset="0"/>
                        </a:defRPr>
                      </a:lvl8pPr>
                      <a:lvl9pPr marL="3886200" indent="-228600" fontAlgn="base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A04DA3"/>
                        </a:buClr>
                        <a:buFont typeface="Georgia" panose="02040502050405020303" pitchFamily="18" charset="0"/>
                        <a:defRPr>
                          <a:solidFill>
                            <a:srgbClr val="A04DA3"/>
                          </a:solidFill>
                          <a:latin typeface="Georgia" panose="02040502050405020303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недостатки в отношении личности к учителям, коллективу, семье…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1D1DA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300"/>
                        </a:spcBef>
                        <a:buClr>
                          <a:srgbClr val="A04DA3"/>
                        </a:buClr>
                        <a:buFont typeface="Georgia" panose="02040502050405020303" pitchFamily="18" charset="0"/>
                        <a:defRPr sz="240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1pPr>
                      <a:lvl2pPr marL="742950" indent="-285750">
                        <a:spcBef>
                          <a:spcPts val="300"/>
                        </a:spcBef>
                        <a:buClr>
                          <a:schemeClr val="accent2"/>
                        </a:buClr>
                        <a:buFont typeface="Georgia" panose="02040502050405020303" pitchFamily="18" charset="0"/>
                        <a:defRPr sz="2200">
                          <a:solidFill>
                            <a:schemeClr val="accent2"/>
                          </a:solidFill>
                          <a:latin typeface="Georgia" panose="02040502050405020303" pitchFamily="18" charset="0"/>
                        </a:defRPr>
                      </a:lvl2pPr>
                      <a:lvl3pPr marL="1143000" indent="-228600">
                        <a:spcBef>
                          <a:spcPts val="300"/>
                        </a:spcBef>
                        <a:buClr>
                          <a:schemeClr val="accent1"/>
                        </a:buClr>
                        <a:buFont typeface="Wingdings 2" panose="05020102010507070707" pitchFamily="18" charset="2"/>
                        <a:defRPr sz="2000">
                          <a:solidFill>
                            <a:schemeClr val="accent1"/>
                          </a:solidFill>
                          <a:latin typeface="Georgia" panose="02040502050405020303" pitchFamily="18" charset="0"/>
                        </a:defRPr>
                      </a:lvl3pPr>
                      <a:lvl4pPr marL="1600200" indent="-228600">
                        <a:spcBef>
                          <a:spcPts val="300"/>
                        </a:spcBef>
                        <a:buClr>
                          <a:schemeClr val="accent1"/>
                        </a:buClr>
                        <a:buFont typeface="Wingdings 2" panose="05020102010507070707" pitchFamily="18" charset="2"/>
                        <a:defRPr sz="2000">
                          <a:solidFill>
                            <a:schemeClr val="accent1"/>
                          </a:solidFill>
                          <a:latin typeface="Georgia" panose="02040502050405020303" pitchFamily="18" charset="0"/>
                        </a:defRPr>
                      </a:lvl4pPr>
                      <a:lvl5pPr marL="2057400" indent="-228600">
                        <a:spcBef>
                          <a:spcPts val="300"/>
                        </a:spcBef>
                        <a:buClr>
                          <a:srgbClr val="A04DA3"/>
                        </a:buClr>
                        <a:buFont typeface="Georgia" panose="02040502050405020303" pitchFamily="18" charset="0"/>
                        <a:defRPr>
                          <a:solidFill>
                            <a:srgbClr val="A04DA3"/>
                          </a:solidFill>
                          <a:latin typeface="Georgia" panose="02040502050405020303" pitchFamily="18" charset="0"/>
                        </a:defRPr>
                      </a:lvl5pPr>
                      <a:lvl6pPr marL="2514600" indent="-228600" fontAlgn="base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A04DA3"/>
                        </a:buClr>
                        <a:buFont typeface="Georgia" panose="02040502050405020303" pitchFamily="18" charset="0"/>
                        <a:defRPr>
                          <a:solidFill>
                            <a:srgbClr val="A04DA3"/>
                          </a:solidFill>
                          <a:latin typeface="Georgia" panose="02040502050405020303" pitchFamily="18" charset="0"/>
                        </a:defRPr>
                      </a:lvl6pPr>
                      <a:lvl7pPr marL="2971800" indent="-228600" fontAlgn="base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A04DA3"/>
                        </a:buClr>
                        <a:buFont typeface="Georgia" panose="02040502050405020303" pitchFamily="18" charset="0"/>
                        <a:defRPr>
                          <a:solidFill>
                            <a:srgbClr val="A04DA3"/>
                          </a:solidFill>
                          <a:latin typeface="Georgia" panose="02040502050405020303" pitchFamily="18" charset="0"/>
                        </a:defRPr>
                      </a:lvl7pPr>
                      <a:lvl8pPr marL="3429000" indent="-228600" fontAlgn="base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A04DA3"/>
                        </a:buClr>
                        <a:buFont typeface="Georgia" panose="02040502050405020303" pitchFamily="18" charset="0"/>
                        <a:defRPr>
                          <a:solidFill>
                            <a:srgbClr val="A04DA3"/>
                          </a:solidFill>
                          <a:latin typeface="Georgia" panose="02040502050405020303" pitchFamily="18" charset="0"/>
                        </a:defRPr>
                      </a:lvl8pPr>
                      <a:lvl9pPr marL="3886200" indent="-228600" fontAlgn="base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A04DA3"/>
                        </a:buClr>
                        <a:buFont typeface="Georgia" panose="02040502050405020303" pitchFamily="18" charset="0"/>
                        <a:defRPr>
                          <a:solidFill>
                            <a:srgbClr val="A04DA3"/>
                          </a:solidFill>
                          <a:latin typeface="Georgia" panose="02040502050405020303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пробелы в навыках учебного труда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1D1DA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300"/>
                        </a:spcBef>
                        <a:buClr>
                          <a:srgbClr val="A04DA3"/>
                        </a:buClr>
                        <a:buFont typeface="Georgia" panose="02040502050405020303" pitchFamily="18" charset="0"/>
                        <a:defRPr sz="240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1pPr>
                      <a:lvl2pPr marL="742950" indent="-285750">
                        <a:spcBef>
                          <a:spcPts val="300"/>
                        </a:spcBef>
                        <a:buClr>
                          <a:schemeClr val="accent2"/>
                        </a:buClr>
                        <a:buFont typeface="Georgia" panose="02040502050405020303" pitchFamily="18" charset="0"/>
                        <a:defRPr sz="2200">
                          <a:solidFill>
                            <a:schemeClr val="accent2"/>
                          </a:solidFill>
                          <a:latin typeface="Georgia" panose="02040502050405020303" pitchFamily="18" charset="0"/>
                        </a:defRPr>
                      </a:lvl2pPr>
                      <a:lvl3pPr marL="1143000" indent="-228600">
                        <a:spcBef>
                          <a:spcPts val="300"/>
                        </a:spcBef>
                        <a:buClr>
                          <a:schemeClr val="accent1"/>
                        </a:buClr>
                        <a:buFont typeface="Wingdings 2" panose="05020102010507070707" pitchFamily="18" charset="2"/>
                        <a:defRPr sz="2000">
                          <a:solidFill>
                            <a:schemeClr val="accent1"/>
                          </a:solidFill>
                          <a:latin typeface="Georgia" panose="02040502050405020303" pitchFamily="18" charset="0"/>
                        </a:defRPr>
                      </a:lvl3pPr>
                      <a:lvl4pPr marL="1600200" indent="-228600">
                        <a:spcBef>
                          <a:spcPts val="300"/>
                        </a:spcBef>
                        <a:buClr>
                          <a:schemeClr val="accent1"/>
                        </a:buClr>
                        <a:buFont typeface="Wingdings 2" panose="05020102010507070707" pitchFamily="18" charset="2"/>
                        <a:defRPr sz="2000">
                          <a:solidFill>
                            <a:schemeClr val="accent1"/>
                          </a:solidFill>
                          <a:latin typeface="Georgia" panose="02040502050405020303" pitchFamily="18" charset="0"/>
                        </a:defRPr>
                      </a:lvl4pPr>
                      <a:lvl5pPr marL="2057400" indent="-228600">
                        <a:spcBef>
                          <a:spcPts val="300"/>
                        </a:spcBef>
                        <a:buClr>
                          <a:srgbClr val="A04DA3"/>
                        </a:buClr>
                        <a:buFont typeface="Georgia" panose="02040502050405020303" pitchFamily="18" charset="0"/>
                        <a:defRPr>
                          <a:solidFill>
                            <a:srgbClr val="A04DA3"/>
                          </a:solidFill>
                          <a:latin typeface="Georgia" panose="02040502050405020303" pitchFamily="18" charset="0"/>
                        </a:defRPr>
                      </a:lvl5pPr>
                      <a:lvl6pPr marL="2514600" indent="-228600" fontAlgn="base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A04DA3"/>
                        </a:buClr>
                        <a:buFont typeface="Georgia" panose="02040502050405020303" pitchFamily="18" charset="0"/>
                        <a:defRPr>
                          <a:solidFill>
                            <a:srgbClr val="A04DA3"/>
                          </a:solidFill>
                          <a:latin typeface="Georgia" panose="02040502050405020303" pitchFamily="18" charset="0"/>
                        </a:defRPr>
                      </a:lvl6pPr>
                      <a:lvl7pPr marL="2971800" indent="-228600" fontAlgn="base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A04DA3"/>
                        </a:buClr>
                        <a:buFont typeface="Georgia" panose="02040502050405020303" pitchFamily="18" charset="0"/>
                        <a:defRPr>
                          <a:solidFill>
                            <a:srgbClr val="A04DA3"/>
                          </a:solidFill>
                          <a:latin typeface="Georgia" panose="02040502050405020303" pitchFamily="18" charset="0"/>
                        </a:defRPr>
                      </a:lvl7pPr>
                      <a:lvl8pPr marL="3429000" indent="-228600" fontAlgn="base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A04DA3"/>
                        </a:buClr>
                        <a:buFont typeface="Georgia" panose="02040502050405020303" pitchFamily="18" charset="0"/>
                        <a:defRPr>
                          <a:solidFill>
                            <a:srgbClr val="A04DA3"/>
                          </a:solidFill>
                          <a:latin typeface="Georgia" panose="02040502050405020303" pitchFamily="18" charset="0"/>
                        </a:defRPr>
                      </a:lvl8pPr>
                      <a:lvl9pPr marL="3886200" indent="-228600" fontAlgn="base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A04DA3"/>
                        </a:buClr>
                        <a:buFont typeface="Georgia" panose="02040502050405020303" pitchFamily="18" charset="0"/>
                        <a:defRPr>
                          <a:solidFill>
                            <a:srgbClr val="A04DA3"/>
                          </a:solidFill>
                          <a:latin typeface="Georgia" panose="02040502050405020303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недостатки воспитательных влияний школы (учителей, коллектива учащихся и др.)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1D1DA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300"/>
                        </a:spcBef>
                        <a:buClr>
                          <a:srgbClr val="A04DA3"/>
                        </a:buClr>
                        <a:buFont typeface="Georgia" panose="02040502050405020303" pitchFamily="18" charset="0"/>
                        <a:defRPr sz="240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1pPr>
                      <a:lvl2pPr marL="742950" indent="-285750">
                        <a:spcBef>
                          <a:spcPts val="300"/>
                        </a:spcBef>
                        <a:buClr>
                          <a:schemeClr val="accent2"/>
                        </a:buClr>
                        <a:buFont typeface="Georgia" panose="02040502050405020303" pitchFamily="18" charset="0"/>
                        <a:defRPr sz="2200">
                          <a:solidFill>
                            <a:schemeClr val="accent2"/>
                          </a:solidFill>
                          <a:latin typeface="Georgia" panose="02040502050405020303" pitchFamily="18" charset="0"/>
                        </a:defRPr>
                      </a:lvl2pPr>
                      <a:lvl3pPr marL="1143000" indent="-228600">
                        <a:spcBef>
                          <a:spcPts val="300"/>
                        </a:spcBef>
                        <a:buClr>
                          <a:schemeClr val="accent1"/>
                        </a:buClr>
                        <a:buFont typeface="Wingdings 2" panose="05020102010507070707" pitchFamily="18" charset="2"/>
                        <a:defRPr sz="2000">
                          <a:solidFill>
                            <a:schemeClr val="accent1"/>
                          </a:solidFill>
                          <a:latin typeface="Georgia" panose="02040502050405020303" pitchFamily="18" charset="0"/>
                        </a:defRPr>
                      </a:lvl3pPr>
                      <a:lvl4pPr marL="1600200" indent="-228600">
                        <a:spcBef>
                          <a:spcPts val="300"/>
                        </a:spcBef>
                        <a:buClr>
                          <a:schemeClr val="accent1"/>
                        </a:buClr>
                        <a:buFont typeface="Wingdings 2" panose="05020102010507070707" pitchFamily="18" charset="2"/>
                        <a:defRPr sz="2000">
                          <a:solidFill>
                            <a:schemeClr val="accent1"/>
                          </a:solidFill>
                          <a:latin typeface="Georgia" panose="02040502050405020303" pitchFamily="18" charset="0"/>
                        </a:defRPr>
                      </a:lvl4pPr>
                      <a:lvl5pPr marL="2057400" indent="-228600">
                        <a:spcBef>
                          <a:spcPts val="300"/>
                        </a:spcBef>
                        <a:buClr>
                          <a:srgbClr val="A04DA3"/>
                        </a:buClr>
                        <a:buFont typeface="Georgia" panose="02040502050405020303" pitchFamily="18" charset="0"/>
                        <a:defRPr>
                          <a:solidFill>
                            <a:srgbClr val="A04DA3"/>
                          </a:solidFill>
                          <a:latin typeface="Georgia" panose="02040502050405020303" pitchFamily="18" charset="0"/>
                        </a:defRPr>
                      </a:lvl5pPr>
                      <a:lvl6pPr marL="2514600" indent="-228600" fontAlgn="base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A04DA3"/>
                        </a:buClr>
                        <a:buFont typeface="Georgia" panose="02040502050405020303" pitchFamily="18" charset="0"/>
                        <a:defRPr>
                          <a:solidFill>
                            <a:srgbClr val="A04DA3"/>
                          </a:solidFill>
                          <a:latin typeface="Georgia" panose="02040502050405020303" pitchFamily="18" charset="0"/>
                        </a:defRPr>
                      </a:lvl6pPr>
                      <a:lvl7pPr marL="2971800" indent="-228600" fontAlgn="base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A04DA3"/>
                        </a:buClr>
                        <a:buFont typeface="Georgia" panose="02040502050405020303" pitchFamily="18" charset="0"/>
                        <a:defRPr>
                          <a:solidFill>
                            <a:srgbClr val="A04DA3"/>
                          </a:solidFill>
                          <a:latin typeface="Georgia" panose="02040502050405020303" pitchFamily="18" charset="0"/>
                        </a:defRPr>
                      </a:lvl7pPr>
                      <a:lvl8pPr marL="3429000" indent="-228600" fontAlgn="base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A04DA3"/>
                        </a:buClr>
                        <a:buFont typeface="Georgia" panose="02040502050405020303" pitchFamily="18" charset="0"/>
                        <a:defRPr>
                          <a:solidFill>
                            <a:srgbClr val="A04DA3"/>
                          </a:solidFill>
                          <a:latin typeface="Georgia" panose="02040502050405020303" pitchFamily="18" charset="0"/>
                        </a:defRPr>
                      </a:lvl8pPr>
                      <a:lvl9pPr marL="3886200" indent="-228600" fontAlgn="base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A04DA3"/>
                        </a:buClr>
                        <a:buFont typeface="Georgia" panose="02040502050405020303" pitchFamily="18" charset="0"/>
                        <a:defRPr>
                          <a:solidFill>
                            <a:srgbClr val="A04DA3"/>
                          </a:solidFill>
                          <a:latin typeface="Georgia" panose="02040502050405020303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недостатки влияний сверстников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1D1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525329200"/>
                  </a:ext>
                </a:extLst>
              </a:tr>
              <a:tr h="1371754">
                <a:tc>
                  <a:txBody>
                    <a:bodyPr/>
                    <a:lstStyle>
                      <a:lvl1pPr>
                        <a:spcBef>
                          <a:spcPts val="300"/>
                        </a:spcBef>
                        <a:buClr>
                          <a:srgbClr val="A04DA3"/>
                        </a:buClr>
                        <a:buFont typeface="Georgia" panose="02040502050405020303" pitchFamily="18" charset="0"/>
                        <a:defRPr sz="240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1pPr>
                      <a:lvl2pPr marL="742950" indent="-285750">
                        <a:spcBef>
                          <a:spcPts val="300"/>
                        </a:spcBef>
                        <a:buClr>
                          <a:schemeClr val="accent2"/>
                        </a:buClr>
                        <a:buFont typeface="Georgia" panose="02040502050405020303" pitchFamily="18" charset="0"/>
                        <a:defRPr sz="2200">
                          <a:solidFill>
                            <a:schemeClr val="accent2"/>
                          </a:solidFill>
                          <a:latin typeface="Georgia" panose="02040502050405020303" pitchFamily="18" charset="0"/>
                        </a:defRPr>
                      </a:lvl2pPr>
                      <a:lvl3pPr marL="1143000" indent="-228600">
                        <a:spcBef>
                          <a:spcPts val="300"/>
                        </a:spcBef>
                        <a:buClr>
                          <a:schemeClr val="accent1"/>
                        </a:buClr>
                        <a:buFont typeface="Wingdings 2" panose="05020102010507070707" pitchFamily="18" charset="2"/>
                        <a:defRPr sz="2000">
                          <a:solidFill>
                            <a:schemeClr val="accent1"/>
                          </a:solidFill>
                          <a:latin typeface="Georgia" panose="02040502050405020303" pitchFamily="18" charset="0"/>
                        </a:defRPr>
                      </a:lvl3pPr>
                      <a:lvl4pPr marL="1600200" indent="-228600">
                        <a:spcBef>
                          <a:spcPts val="300"/>
                        </a:spcBef>
                        <a:buClr>
                          <a:schemeClr val="accent1"/>
                        </a:buClr>
                        <a:buFont typeface="Wingdings 2" panose="05020102010507070707" pitchFamily="18" charset="2"/>
                        <a:defRPr sz="2000">
                          <a:solidFill>
                            <a:schemeClr val="accent1"/>
                          </a:solidFill>
                          <a:latin typeface="Georgia" panose="02040502050405020303" pitchFamily="18" charset="0"/>
                        </a:defRPr>
                      </a:lvl4pPr>
                      <a:lvl5pPr marL="2057400" indent="-228600">
                        <a:spcBef>
                          <a:spcPts val="300"/>
                        </a:spcBef>
                        <a:buClr>
                          <a:srgbClr val="A04DA3"/>
                        </a:buClr>
                        <a:buFont typeface="Georgia" panose="02040502050405020303" pitchFamily="18" charset="0"/>
                        <a:defRPr>
                          <a:solidFill>
                            <a:srgbClr val="A04DA3"/>
                          </a:solidFill>
                          <a:latin typeface="Georgia" panose="02040502050405020303" pitchFamily="18" charset="0"/>
                        </a:defRPr>
                      </a:lvl5pPr>
                      <a:lvl6pPr marL="2514600" indent="-228600" fontAlgn="base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A04DA3"/>
                        </a:buClr>
                        <a:buFont typeface="Georgia" panose="02040502050405020303" pitchFamily="18" charset="0"/>
                        <a:defRPr>
                          <a:solidFill>
                            <a:srgbClr val="A04DA3"/>
                          </a:solidFill>
                          <a:latin typeface="Georgia" panose="02040502050405020303" pitchFamily="18" charset="0"/>
                        </a:defRPr>
                      </a:lvl6pPr>
                      <a:lvl7pPr marL="2971800" indent="-228600" fontAlgn="base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A04DA3"/>
                        </a:buClr>
                        <a:buFont typeface="Georgia" panose="02040502050405020303" pitchFamily="18" charset="0"/>
                        <a:defRPr>
                          <a:solidFill>
                            <a:srgbClr val="A04DA3"/>
                          </a:solidFill>
                          <a:latin typeface="Georgia" panose="02040502050405020303" pitchFamily="18" charset="0"/>
                        </a:defRPr>
                      </a:lvl7pPr>
                      <a:lvl8pPr marL="3429000" indent="-228600" fontAlgn="base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A04DA3"/>
                        </a:buClr>
                        <a:buFont typeface="Georgia" panose="02040502050405020303" pitchFamily="18" charset="0"/>
                        <a:defRPr>
                          <a:solidFill>
                            <a:srgbClr val="A04DA3"/>
                          </a:solidFill>
                          <a:latin typeface="Georgia" panose="02040502050405020303" pitchFamily="18" charset="0"/>
                        </a:defRPr>
                      </a:lvl8pPr>
                      <a:lvl9pPr marL="3886200" indent="-228600" fontAlgn="base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A04DA3"/>
                        </a:buClr>
                        <a:buFont typeface="Georgia" panose="02040502050405020303" pitchFamily="18" charset="0"/>
                        <a:defRPr>
                          <a:solidFill>
                            <a:srgbClr val="A04DA3"/>
                          </a:solidFill>
                          <a:latin typeface="Georgia" panose="02040502050405020303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особенности высшей нервной деятельности, отрицательно влияющие на учение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9ED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300"/>
                        </a:spcBef>
                        <a:buClr>
                          <a:srgbClr val="A04DA3"/>
                        </a:buClr>
                        <a:buFont typeface="Georgia" panose="02040502050405020303" pitchFamily="18" charset="0"/>
                        <a:defRPr sz="240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1pPr>
                      <a:lvl2pPr marL="742950" indent="-285750">
                        <a:spcBef>
                          <a:spcPts val="300"/>
                        </a:spcBef>
                        <a:buClr>
                          <a:schemeClr val="accent2"/>
                        </a:buClr>
                        <a:buFont typeface="Georgia" panose="02040502050405020303" pitchFamily="18" charset="0"/>
                        <a:defRPr sz="2200">
                          <a:solidFill>
                            <a:schemeClr val="accent2"/>
                          </a:solidFill>
                          <a:latin typeface="Georgia" panose="02040502050405020303" pitchFamily="18" charset="0"/>
                        </a:defRPr>
                      </a:lvl2pPr>
                      <a:lvl3pPr marL="1143000" indent="-228600">
                        <a:spcBef>
                          <a:spcPts val="300"/>
                        </a:spcBef>
                        <a:buClr>
                          <a:schemeClr val="accent1"/>
                        </a:buClr>
                        <a:buFont typeface="Wingdings 2" panose="05020102010507070707" pitchFamily="18" charset="2"/>
                        <a:defRPr sz="2000">
                          <a:solidFill>
                            <a:schemeClr val="accent1"/>
                          </a:solidFill>
                          <a:latin typeface="Georgia" panose="02040502050405020303" pitchFamily="18" charset="0"/>
                        </a:defRPr>
                      </a:lvl3pPr>
                      <a:lvl4pPr marL="1600200" indent="-228600">
                        <a:spcBef>
                          <a:spcPts val="300"/>
                        </a:spcBef>
                        <a:buClr>
                          <a:schemeClr val="accent1"/>
                        </a:buClr>
                        <a:buFont typeface="Wingdings 2" panose="05020102010507070707" pitchFamily="18" charset="2"/>
                        <a:defRPr sz="2000">
                          <a:solidFill>
                            <a:schemeClr val="accent1"/>
                          </a:solidFill>
                          <a:latin typeface="Georgia" panose="02040502050405020303" pitchFamily="18" charset="0"/>
                        </a:defRPr>
                      </a:lvl4pPr>
                      <a:lvl5pPr marL="2057400" indent="-228600">
                        <a:spcBef>
                          <a:spcPts val="300"/>
                        </a:spcBef>
                        <a:buClr>
                          <a:srgbClr val="A04DA3"/>
                        </a:buClr>
                        <a:buFont typeface="Georgia" panose="02040502050405020303" pitchFamily="18" charset="0"/>
                        <a:defRPr>
                          <a:solidFill>
                            <a:srgbClr val="A04DA3"/>
                          </a:solidFill>
                          <a:latin typeface="Georgia" panose="02040502050405020303" pitchFamily="18" charset="0"/>
                        </a:defRPr>
                      </a:lvl5pPr>
                      <a:lvl6pPr marL="2514600" indent="-228600" fontAlgn="base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A04DA3"/>
                        </a:buClr>
                        <a:buFont typeface="Georgia" panose="02040502050405020303" pitchFamily="18" charset="0"/>
                        <a:defRPr>
                          <a:solidFill>
                            <a:srgbClr val="A04DA3"/>
                          </a:solidFill>
                          <a:latin typeface="Georgia" panose="02040502050405020303" pitchFamily="18" charset="0"/>
                        </a:defRPr>
                      </a:lvl6pPr>
                      <a:lvl7pPr marL="2971800" indent="-228600" fontAlgn="base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A04DA3"/>
                        </a:buClr>
                        <a:buFont typeface="Georgia" panose="02040502050405020303" pitchFamily="18" charset="0"/>
                        <a:defRPr>
                          <a:solidFill>
                            <a:srgbClr val="A04DA3"/>
                          </a:solidFill>
                          <a:latin typeface="Georgia" panose="02040502050405020303" pitchFamily="18" charset="0"/>
                        </a:defRPr>
                      </a:lvl7pPr>
                      <a:lvl8pPr marL="3429000" indent="-228600" fontAlgn="base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A04DA3"/>
                        </a:buClr>
                        <a:buFont typeface="Georgia" panose="02040502050405020303" pitchFamily="18" charset="0"/>
                        <a:defRPr>
                          <a:solidFill>
                            <a:srgbClr val="A04DA3"/>
                          </a:solidFill>
                          <a:latin typeface="Georgia" panose="02040502050405020303" pitchFamily="18" charset="0"/>
                        </a:defRPr>
                      </a:lvl8pPr>
                      <a:lvl9pPr marL="3886200" indent="-228600" fontAlgn="base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A04DA3"/>
                        </a:buClr>
                        <a:buFont typeface="Georgia" panose="02040502050405020303" pitchFamily="18" charset="0"/>
                        <a:defRPr>
                          <a:solidFill>
                            <a:srgbClr val="A04DA3"/>
                          </a:solidFill>
                          <a:latin typeface="Georgia" panose="02040502050405020303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отсутствие положительных познавательных интересов, мотивов, потребностей 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9ED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300"/>
                        </a:spcBef>
                        <a:buClr>
                          <a:srgbClr val="A04DA3"/>
                        </a:buClr>
                        <a:buFont typeface="Georgia" panose="02040502050405020303" pitchFamily="18" charset="0"/>
                        <a:defRPr sz="240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1pPr>
                      <a:lvl2pPr marL="742950" indent="-285750">
                        <a:spcBef>
                          <a:spcPts val="300"/>
                        </a:spcBef>
                        <a:buClr>
                          <a:schemeClr val="accent2"/>
                        </a:buClr>
                        <a:buFont typeface="Georgia" panose="02040502050405020303" pitchFamily="18" charset="0"/>
                        <a:defRPr sz="2200">
                          <a:solidFill>
                            <a:schemeClr val="accent2"/>
                          </a:solidFill>
                          <a:latin typeface="Georgia" panose="02040502050405020303" pitchFamily="18" charset="0"/>
                        </a:defRPr>
                      </a:lvl2pPr>
                      <a:lvl3pPr marL="1143000" indent="-228600">
                        <a:spcBef>
                          <a:spcPts val="300"/>
                        </a:spcBef>
                        <a:buClr>
                          <a:schemeClr val="accent1"/>
                        </a:buClr>
                        <a:buFont typeface="Wingdings 2" panose="05020102010507070707" pitchFamily="18" charset="2"/>
                        <a:defRPr sz="2000">
                          <a:solidFill>
                            <a:schemeClr val="accent1"/>
                          </a:solidFill>
                          <a:latin typeface="Georgia" panose="02040502050405020303" pitchFamily="18" charset="0"/>
                        </a:defRPr>
                      </a:lvl3pPr>
                      <a:lvl4pPr marL="1600200" indent="-228600">
                        <a:spcBef>
                          <a:spcPts val="300"/>
                        </a:spcBef>
                        <a:buClr>
                          <a:schemeClr val="accent1"/>
                        </a:buClr>
                        <a:buFont typeface="Wingdings 2" panose="05020102010507070707" pitchFamily="18" charset="2"/>
                        <a:defRPr sz="2000">
                          <a:solidFill>
                            <a:schemeClr val="accent1"/>
                          </a:solidFill>
                          <a:latin typeface="Georgia" panose="02040502050405020303" pitchFamily="18" charset="0"/>
                        </a:defRPr>
                      </a:lvl4pPr>
                      <a:lvl5pPr marL="2057400" indent="-228600">
                        <a:spcBef>
                          <a:spcPts val="300"/>
                        </a:spcBef>
                        <a:buClr>
                          <a:srgbClr val="A04DA3"/>
                        </a:buClr>
                        <a:buFont typeface="Georgia" panose="02040502050405020303" pitchFamily="18" charset="0"/>
                        <a:defRPr>
                          <a:solidFill>
                            <a:srgbClr val="A04DA3"/>
                          </a:solidFill>
                          <a:latin typeface="Georgia" panose="02040502050405020303" pitchFamily="18" charset="0"/>
                        </a:defRPr>
                      </a:lvl5pPr>
                      <a:lvl6pPr marL="2514600" indent="-228600" fontAlgn="base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A04DA3"/>
                        </a:buClr>
                        <a:buFont typeface="Georgia" panose="02040502050405020303" pitchFamily="18" charset="0"/>
                        <a:defRPr>
                          <a:solidFill>
                            <a:srgbClr val="A04DA3"/>
                          </a:solidFill>
                          <a:latin typeface="Georgia" panose="02040502050405020303" pitchFamily="18" charset="0"/>
                        </a:defRPr>
                      </a:lvl6pPr>
                      <a:lvl7pPr marL="2971800" indent="-228600" fontAlgn="base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A04DA3"/>
                        </a:buClr>
                        <a:buFont typeface="Georgia" panose="02040502050405020303" pitchFamily="18" charset="0"/>
                        <a:defRPr>
                          <a:solidFill>
                            <a:srgbClr val="A04DA3"/>
                          </a:solidFill>
                          <a:latin typeface="Georgia" panose="02040502050405020303" pitchFamily="18" charset="0"/>
                        </a:defRPr>
                      </a:lvl7pPr>
                      <a:lvl8pPr marL="3429000" indent="-228600" fontAlgn="base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A04DA3"/>
                        </a:buClr>
                        <a:buFont typeface="Georgia" panose="02040502050405020303" pitchFamily="18" charset="0"/>
                        <a:defRPr>
                          <a:solidFill>
                            <a:srgbClr val="A04DA3"/>
                          </a:solidFill>
                          <a:latin typeface="Georgia" panose="02040502050405020303" pitchFamily="18" charset="0"/>
                        </a:defRPr>
                      </a:lvl8pPr>
                      <a:lvl9pPr marL="3886200" indent="-228600" fontAlgn="base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A04DA3"/>
                        </a:buClr>
                        <a:buFont typeface="Georgia" panose="02040502050405020303" pitchFamily="18" charset="0"/>
                        <a:defRPr>
                          <a:solidFill>
                            <a:srgbClr val="A04DA3"/>
                          </a:solidFill>
                          <a:latin typeface="Georgia" panose="02040502050405020303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недостатки в трудовой воспитанности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9ED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300"/>
                        </a:spcBef>
                        <a:buClr>
                          <a:srgbClr val="A04DA3"/>
                        </a:buClr>
                        <a:buFont typeface="Georgia" panose="02040502050405020303" pitchFamily="18" charset="0"/>
                        <a:defRPr sz="240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1pPr>
                      <a:lvl2pPr marL="742950" indent="-285750">
                        <a:spcBef>
                          <a:spcPts val="300"/>
                        </a:spcBef>
                        <a:buClr>
                          <a:schemeClr val="accent2"/>
                        </a:buClr>
                        <a:buFont typeface="Georgia" panose="02040502050405020303" pitchFamily="18" charset="0"/>
                        <a:defRPr sz="2200">
                          <a:solidFill>
                            <a:schemeClr val="accent2"/>
                          </a:solidFill>
                          <a:latin typeface="Georgia" panose="02040502050405020303" pitchFamily="18" charset="0"/>
                        </a:defRPr>
                      </a:lvl2pPr>
                      <a:lvl3pPr marL="1143000" indent="-228600">
                        <a:spcBef>
                          <a:spcPts val="300"/>
                        </a:spcBef>
                        <a:buClr>
                          <a:schemeClr val="accent1"/>
                        </a:buClr>
                        <a:buFont typeface="Wingdings 2" panose="05020102010507070707" pitchFamily="18" charset="2"/>
                        <a:defRPr sz="2000">
                          <a:solidFill>
                            <a:schemeClr val="accent1"/>
                          </a:solidFill>
                          <a:latin typeface="Georgia" panose="02040502050405020303" pitchFamily="18" charset="0"/>
                        </a:defRPr>
                      </a:lvl3pPr>
                      <a:lvl4pPr marL="1600200" indent="-228600">
                        <a:spcBef>
                          <a:spcPts val="300"/>
                        </a:spcBef>
                        <a:buClr>
                          <a:schemeClr val="accent1"/>
                        </a:buClr>
                        <a:buFont typeface="Wingdings 2" panose="05020102010507070707" pitchFamily="18" charset="2"/>
                        <a:defRPr sz="2000">
                          <a:solidFill>
                            <a:schemeClr val="accent1"/>
                          </a:solidFill>
                          <a:latin typeface="Georgia" panose="02040502050405020303" pitchFamily="18" charset="0"/>
                        </a:defRPr>
                      </a:lvl4pPr>
                      <a:lvl5pPr marL="2057400" indent="-228600">
                        <a:spcBef>
                          <a:spcPts val="300"/>
                        </a:spcBef>
                        <a:buClr>
                          <a:srgbClr val="A04DA3"/>
                        </a:buClr>
                        <a:buFont typeface="Georgia" panose="02040502050405020303" pitchFamily="18" charset="0"/>
                        <a:defRPr>
                          <a:solidFill>
                            <a:srgbClr val="A04DA3"/>
                          </a:solidFill>
                          <a:latin typeface="Georgia" panose="02040502050405020303" pitchFamily="18" charset="0"/>
                        </a:defRPr>
                      </a:lvl5pPr>
                      <a:lvl6pPr marL="2514600" indent="-228600" fontAlgn="base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A04DA3"/>
                        </a:buClr>
                        <a:buFont typeface="Georgia" panose="02040502050405020303" pitchFamily="18" charset="0"/>
                        <a:defRPr>
                          <a:solidFill>
                            <a:srgbClr val="A04DA3"/>
                          </a:solidFill>
                          <a:latin typeface="Georgia" panose="02040502050405020303" pitchFamily="18" charset="0"/>
                        </a:defRPr>
                      </a:lvl6pPr>
                      <a:lvl7pPr marL="2971800" indent="-228600" fontAlgn="base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A04DA3"/>
                        </a:buClr>
                        <a:buFont typeface="Georgia" panose="02040502050405020303" pitchFamily="18" charset="0"/>
                        <a:defRPr>
                          <a:solidFill>
                            <a:srgbClr val="A04DA3"/>
                          </a:solidFill>
                          <a:latin typeface="Georgia" panose="02040502050405020303" pitchFamily="18" charset="0"/>
                        </a:defRPr>
                      </a:lvl7pPr>
                      <a:lvl8pPr marL="3429000" indent="-228600" fontAlgn="base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A04DA3"/>
                        </a:buClr>
                        <a:buFont typeface="Georgia" panose="02040502050405020303" pitchFamily="18" charset="0"/>
                        <a:defRPr>
                          <a:solidFill>
                            <a:srgbClr val="A04DA3"/>
                          </a:solidFill>
                          <a:latin typeface="Georgia" panose="02040502050405020303" pitchFamily="18" charset="0"/>
                        </a:defRPr>
                      </a:lvl8pPr>
                      <a:lvl9pPr marL="3886200" indent="-228600" fontAlgn="base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A04DA3"/>
                        </a:buClr>
                        <a:buFont typeface="Georgia" panose="02040502050405020303" pitchFamily="18" charset="0"/>
                        <a:defRPr>
                          <a:solidFill>
                            <a:srgbClr val="A04DA3"/>
                          </a:solidFill>
                          <a:latin typeface="Georgia" panose="02040502050405020303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9ED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300"/>
                        </a:spcBef>
                        <a:buClr>
                          <a:srgbClr val="A04DA3"/>
                        </a:buClr>
                        <a:buFont typeface="Georgia" panose="02040502050405020303" pitchFamily="18" charset="0"/>
                        <a:defRPr sz="240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1pPr>
                      <a:lvl2pPr marL="742950" indent="-285750">
                        <a:spcBef>
                          <a:spcPts val="300"/>
                        </a:spcBef>
                        <a:buClr>
                          <a:schemeClr val="accent2"/>
                        </a:buClr>
                        <a:buFont typeface="Georgia" panose="02040502050405020303" pitchFamily="18" charset="0"/>
                        <a:defRPr sz="2200">
                          <a:solidFill>
                            <a:schemeClr val="accent2"/>
                          </a:solidFill>
                          <a:latin typeface="Georgia" panose="02040502050405020303" pitchFamily="18" charset="0"/>
                        </a:defRPr>
                      </a:lvl2pPr>
                      <a:lvl3pPr marL="1143000" indent="-228600">
                        <a:spcBef>
                          <a:spcPts val="300"/>
                        </a:spcBef>
                        <a:buClr>
                          <a:schemeClr val="accent1"/>
                        </a:buClr>
                        <a:buFont typeface="Wingdings 2" panose="05020102010507070707" pitchFamily="18" charset="2"/>
                        <a:defRPr sz="2000">
                          <a:solidFill>
                            <a:schemeClr val="accent1"/>
                          </a:solidFill>
                          <a:latin typeface="Georgia" panose="02040502050405020303" pitchFamily="18" charset="0"/>
                        </a:defRPr>
                      </a:lvl3pPr>
                      <a:lvl4pPr marL="1600200" indent="-228600">
                        <a:spcBef>
                          <a:spcPts val="300"/>
                        </a:spcBef>
                        <a:buClr>
                          <a:schemeClr val="accent1"/>
                        </a:buClr>
                        <a:buFont typeface="Wingdings 2" panose="05020102010507070707" pitchFamily="18" charset="2"/>
                        <a:defRPr sz="2000">
                          <a:solidFill>
                            <a:schemeClr val="accent1"/>
                          </a:solidFill>
                          <a:latin typeface="Georgia" panose="02040502050405020303" pitchFamily="18" charset="0"/>
                        </a:defRPr>
                      </a:lvl4pPr>
                      <a:lvl5pPr marL="2057400" indent="-228600">
                        <a:spcBef>
                          <a:spcPts val="300"/>
                        </a:spcBef>
                        <a:buClr>
                          <a:srgbClr val="A04DA3"/>
                        </a:buClr>
                        <a:buFont typeface="Georgia" panose="02040502050405020303" pitchFamily="18" charset="0"/>
                        <a:defRPr>
                          <a:solidFill>
                            <a:srgbClr val="A04DA3"/>
                          </a:solidFill>
                          <a:latin typeface="Georgia" panose="02040502050405020303" pitchFamily="18" charset="0"/>
                        </a:defRPr>
                      </a:lvl5pPr>
                      <a:lvl6pPr marL="2514600" indent="-228600" fontAlgn="base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A04DA3"/>
                        </a:buClr>
                        <a:buFont typeface="Georgia" panose="02040502050405020303" pitchFamily="18" charset="0"/>
                        <a:defRPr>
                          <a:solidFill>
                            <a:srgbClr val="A04DA3"/>
                          </a:solidFill>
                          <a:latin typeface="Georgia" panose="02040502050405020303" pitchFamily="18" charset="0"/>
                        </a:defRPr>
                      </a:lvl6pPr>
                      <a:lvl7pPr marL="2971800" indent="-228600" fontAlgn="base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A04DA3"/>
                        </a:buClr>
                        <a:buFont typeface="Georgia" panose="02040502050405020303" pitchFamily="18" charset="0"/>
                        <a:defRPr>
                          <a:solidFill>
                            <a:srgbClr val="A04DA3"/>
                          </a:solidFill>
                          <a:latin typeface="Georgia" panose="02040502050405020303" pitchFamily="18" charset="0"/>
                        </a:defRPr>
                      </a:lvl7pPr>
                      <a:lvl8pPr marL="3429000" indent="-228600" fontAlgn="base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A04DA3"/>
                        </a:buClr>
                        <a:buFont typeface="Georgia" panose="02040502050405020303" pitchFamily="18" charset="0"/>
                        <a:defRPr>
                          <a:solidFill>
                            <a:srgbClr val="A04DA3"/>
                          </a:solidFill>
                          <a:latin typeface="Georgia" panose="02040502050405020303" pitchFamily="18" charset="0"/>
                        </a:defRPr>
                      </a:lvl8pPr>
                      <a:lvl9pPr marL="3886200" indent="-228600" fontAlgn="base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A04DA3"/>
                        </a:buClr>
                        <a:buFont typeface="Georgia" panose="02040502050405020303" pitchFamily="18" charset="0"/>
                        <a:defRPr>
                          <a:solidFill>
                            <a:srgbClr val="A04DA3"/>
                          </a:solidFill>
                          <a:latin typeface="Georgia" panose="02040502050405020303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9ED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300"/>
                        </a:spcBef>
                        <a:buClr>
                          <a:srgbClr val="A04DA3"/>
                        </a:buClr>
                        <a:buFont typeface="Georgia" panose="02040502050405020303" pitchFamily="18" charset="0"/>
                        <a:defRPr sz="240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1pPr>
                      <a:lvl2pPr marL="742950" indent="-285750">
                        <a:spcBef>
                          <a:spcPts val="300"/>
                        </a:spcBef>
                        <a:buClr>
                          <a:schemeClr val="accent2"/>
                        </a:buClr>
                        <a:buFont typeface="Georgia" panose="02040502050405020303" pitchFamily="18" charset="0"/>
                        <a:defRPr sz="2200">
                          <a:solidFill>
                            <a:schemeClr val="accent2"/>
                          </a:solidFill>
                          <a:latin typeface="Georgia" panose="02040502050405020303" pitchFamily="18" charset="0"/>
                        </a:defRPr>
                      </a:lvl2pPr>
                      <a:lvl3pPr marL="1143000" indent="-228600">
                        <a:spcBef>
                          <a:spcPts val="300"/>
                        </a:spcBef>
                        <a:buClr>
                          <a:schemeClr val="accent1"/>
                        </a:buClr>
                        <a:buFont typeface="Wingdings 2" panose="05020102010507070707" pitchFamily="18" charset="2"/>
                        <a:defRPr sz="2000">
                          <a:solidFill>
                            <a:schemeClr val="accent1"/>
                          </a:solidFill>
                          <a:latin typeface="Georgia" panose="02040502050405020303" pitchFamily="18" charset="0"/>
                        </a:defRPr>
                      </a:lvl3pPr>
                      <a:lvl4pPr marL="1600200" indent="-228600">
                        <a:spcBef>
                          <a:spcPts val="300"/>
                        </a:spcBef>
                        <a:buClr>
                          <a:schemeClr val="accent1"/>
                        </a:buClr>
                        <a:buFont typeface="Wingdings 2" panose="05020102010507070707" pitchFamily="18" charset="2"/>
                        <a:defRPr sz="2000">
                          <a:solidFill>
                            <a:schemeClr val="accent1"/>
                          </a:solidFill>
                          <a:latin typeface="Georgia" panose="02040502050405020303" pitchFamily="18" charset="0"/>
                        </a:defRPr>
                      </a:lvl4pPr>
                      <a:lvl5pPr marL="2057400" indent="-228600">
                        <a:spcBef>
                          <a:spcPts val="300"/>
                        </a:spcBef>
                        <a:buClr>
                          <a:srgbClr val="A04DA3"/>
                        </a:buClr>
                        <a:buFont typeface="Georgia" panose="02040502050405020303" pitchFamily="18" charset="0"/>
                        <a:defRPr>
                          <a:solidFill>
                            <a:srgbClr val="A04DA3"/>
                          </a:solidFill>
                          <a:latin typeface="Georgia" panose="02040502050405020303" pitchFamily="18" charset="0"/>
                        </a:defRPr>
                      </a:lvl5pPr>
                      <a:lvl6pPr marL="2514600" indent="-228600" fontAlgn="base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A04DA3"/>
                        </a:buClr>
                        <a:buFont typeface="Georgia" panose="02040502050405020303" pitchFamily="18" charset="0"/>
                        <a:defRPr>
                          <a:solidFill>
                            <a:srgbClr val="A04DA3"/>
                          </a:solidFill>
                          <a:latin typeface="Georgia" panose="02040502050405020303" pitchFamily="18" charset="0"/>
                        </a:defRPr>
                      </a:lvl6pPr>
                      <a:lvl7pPr marL="2971800" indent="-228600" fontAlgn="base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A04DA3"/>
                        </a:buClr>
                        <a:buFont typeface="Georgia" panose="02040502050405020303" pitchFamily="18" charset="0"/>
                        <a:defRPr>
                          <a:solidFill>
                            <a:srgbClr val="A04DA3"/>
                          </a:solidFill>
                          <a:latin typeface="Georgia" panose="02040502050405020303" pitchFamily="18" charset="0"/>
                        </a:defRPr>
                      </a:lvl7pPr>
                      <a:lvl8pPr marL="3429000" indent="-228600" fontAlgn="base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A04DA3"/>
                        </a:buClr>
                        <a:buFont typeface="Georgia" panose="02040502050405020303" pitchFamily="18" charset="0"/>
                        <a:defRPr>
                          <a:solidFill>
                            <a:srgbClr val="A04DA3"/>
                          </a:solidFill>
                          <a:latin typeface="Georgia" panose="02040502050405020303" pitchFamily="18" charset="0"/>
                        </a:defRPr>
                      </a:lvl8pPr>
                      <a:lvl9pPr marL="3886200" indent="-228600" fontAlgn="base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A04DA3"/>
                        </a:buClr>
                        <a:buFont typeface="Georgia" panose="02040502050405020303" pitchFamily="18" charset="0"/>
                        <a:defRPr>
                          <a:solidFill>
                            <a:srgbClr val="A04DA3"/>
                          </a:solidFill>
                          <a:latin typeface="Georgia" panose="02040502050405020303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недостатки влияний культурно-производственного окружения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9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82250688"/>
                  </a:ext>
                </a:extLst>
              </a:tr>
              <a:tr h="518218">
                <a:tc>
                  <a:txBody>
                    <a:bodyPr/>
                    <a:lstStyle>
                      <a:lvl1pPr>
                        <a:spcBef>
                          <a:spcPts val="300"/>
                        </a:spcBef>
                        <a:buClr>
                          <a:srgbClr val="A04DA3"/>
                        </a:buClr>
                        <a:buFont typeface="Georgia" panose="02040502050405020303" pitchFamily="18" charset="0"/>
                        <a:defRPr sz="240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1pPr>
                      <a:lvl2pPr marL="742950" indent="-285750">
                        <a:spcBef>
                          <a:spcPts val="300"/>
                        </a:spcBef>
                        <a:buClr>
                          <a:schemeClr val="accent2"/>
                        </a:buClr>
                        <a:buFont typeface="Georgia" panose="02040502050405020303" pitchFamily="18" charset="0"/>
                        <a:defRPr sz="2200">
                          <a:solidFill>
                            <a:schemeClr val="accent2"/>
                          </a:solidFill>
                          <a:latin typeface="Georgia" panose="02040502050405020303" pitchFamily="18" charset="0"/>
                        </a:defRPr>
                      </a:lvl2pPr>
                      <a:lvl3pPr marL="1143000" indent="-228600">
                        <a:spcBef>
                          <a:spcPts val="300"/>
                        </a:spcBef>
                        <a:buClr>
                          <a:schemeClr val="accent1"/>
                        </a:buClr>
                        <a:buFont typeface="Wingdings 2" panose="05020102010507070707" pitchFamily="18" charset="2"/>
                        <a:defRPr sz="2000">
                          <a:solidFill>
                            <a:schemeClr val="accent1"/>
                          </a:solidFill>
                          <a:latin typeface="Georgia" panose="02040502050405020303" pitchFamily="18" charset="0"/>
                        </a:defRPr>
                      </a:lvl3pPr>
                      <a:lvl4pPr marL="1600200" indent="-228600">
                        <a:spcBef>
                          <a:spcPts val="300"/>
                        </a:spcBef>
                        <a:buClr>
                          <a:schemeClr val="accent1"/>
                        </a:buClr>
                        <a:buFont typeface="Wingdings 2" panose="05020102010507070707" pitchFamily="18" charset="2"/>
                        <a:defRPr sz="2000">
                          <a:solidFill>
                            <a:schemeClr val="accent1"/>
                          </a:solidFill>
                          <a:latin typeface="Georgia" panose="02040502050405020303" pitchFamily="18" charset="0"/>
                        </a:defRPr>
                      </a:lvl4pPr>
                      <a:lvl5pPr marL="2057400" indent="-228600">
                        <a:spcBef>
                          <a:spcPts val="300"/>
                        </a:spcBef>
                        <a:buClr>
                          <a:srgbClr val="A04DA3"/>
                        </a:buClr>
                        <a:buFont typeface="Georgia" panose="02040502050405020303" pitchFamily="18" charset="0"/>
                        <a:defRPr>
                          <a:solidFill>
                            <a:srgbClr val="A04DA3"/>
                          </a:solidFill>
                          <a:latin typeface="Georgia" panose="02040502050405020303" pitchFamily="18" charset="0"/>
                        </a:defRPr>
                      </a:lvl5pPr>
                      <a:lvl6pPr marL="2514600" indent="-228600" fontAlgn="base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A04DA3"/>
                        </a:buClr>
                        <a:buFont typeface="Georgia" panose="02040502050405020303" pitchFamily="18" charset="0"/>
                        <a:defRPr>
                          <a:solidFill>
                            <a:srgbClr val="A04DA3"/>
                          </a:solidFill>
                          <a:latin typeface="Georgia" panose="02040502050405020303" pitchFamily="18" charset="0"/>
                        </a:defRPr>
                      </a:lvl6pPr>
                      <a:lvl7pPr marL="2971800" indent="-228600" fontAlgn="base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A04DA3"/>
                        </a:buClr>
                        <a:buFont typeface="Georgia" panose="02040502050405020303" pitchFamily="18" charset="0"/>
                        <a:defRPr>
                          <a:solidFill>
                            <a:srgbClr val="A04DA3"/>
                          </a:solidFill>
                          <a:latin typeface="Georgia" panose="02040502050405020303" pitchFamily="18" charset="0"/>
                        </a:defRPr>
                      </a:lvl7pPr>
                      <a:lvl8pPr marL="3429000" indent="-228600" fontAlgn="base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A04DA3"/>
                        </a:buClr>
                        <a:buFont typeface="Georgia" panose="02040502050405020303" pitchFamily="18" charset="0"/>
                        <a:defRPr>
                          <a:solidFill>
                            <a:srgbClr val="A04DA3"/>
                          </a:solidFill>
                          <a:latin typeface="Georgia" panose="02040502050405020303" pitchFamily="18" charset="0"/>
                        </a:defRPr>
                      </a:lvl8pPr>
                      <a:lvl9pPr marL="3886200" indent="-228600" fontAlgn="base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A04DA3"/>
                        </a:buClr>
                        <a:buFont typeface="Georgia" panose="02040502050405020303" pitchFamily="18" charset="0"/>
                        <a:defRPr>
                          <a:solidFill>
                            <a:srgbClr val="A04DA3"/>
                          </a:solidFill>
                          <a:latin typeface="Georgia" panose="02040502050405020303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психологические отклонения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1D1DA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300"/>
                        </a:spcBef>
                        <a:buClr>
                          <a:srgbClr val="A04DA3"/>
                        </a:buClr>
                        <a:buFont typeface="Georgia" panose="02040502050405020303" pitchFamily="18" charset="0"/>
                        <a:defRPr sz="240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1pPr>
                      <a:lvl2pPr marL="742950" indent="-285750">
                        <a:spcBef>
                          <a:spcPts val="300"/>
                        </a:spcBef>
                        <a:buClr>
                          <a:schemeClr val="accent2"/>
                        </a:buClr>
                        <a:buFont typeface="Georgia" panose="02040502050405020303" pitchFamily="18" charset="0"/>
                        <a:defRPr sz="2200">
                          <a:solidFill>
                            <a:schemeClr val="accent2"/>
                          </a:solidFill>
                          <a:latin typeface="Georgia" panose="02040502050405020303" pitchFamily="18" charset="0"/>
                        </a:defRPr>
                      </a:lvl2pPr>
                      <a:lvl3pPr marL="1143000" indent="-228600">
                        <a:spcBef>
                          <a:spcPts val="300"/>
                        </a:spcBef>
                        <a:buClr>
                          <a:schemeClr val="accent1"/>
                        </a:buClr>
                        <a:buFont typeface="Wingdings 2" panose="05020102010507070707" pitchFamily="18" charset="2"/>
                        <a:defRPr sz="2000">
                          <a:solidFill>
                            <a:schemeClr val="accent1"/>
                          </a:solidFill>
                          <a:latin typeface="Georgia" panose="02040502050405020303" pitchFamily="18" charset="0"/>
                        </a:defRPr>
                      </a:lvl3pPr>
                      <a:lvl4pPr marL="1600200" indent="-228600">
                        <a:spcBef>
                          <a:spcPts val="300"/>
                        </a:spcBef>
                        <a:buClr>
                          <a:schemeClr val="accent1"/>
                        </a:buClr>
                        <a:buFont typeface="Wingdings 2" panose="05020102010507070707" pitchFamily="18" charset="2"/>
                        <a:defRPr sz="2000">
                          <a:solidFill>
                            <a:schemeClr val="accent1"/>
                          </a:solidFill>
                          <a:latin typeface="Georgia" panose="02040502050405020303" pitchFamily="18" charset="0"/>
                        </a:defRPr>
                      </a:lvl4pPr>
                      <a:lvl5pPr marL="2057400" indent="-228600">
                        <a:spcBef>
                          <a:spcPts val="300"/>
                        </a:spcBef>
                        <a:buClr>
                          <a:srgbClr val="A04DA3"/>
                        </a:buClr>
                        <a:buFont typeface="Georgia" panose="02040502050405020303" pitchFamily="18" charset="0"/>
                        <a:defRPr>
                          <a:solidFill>
                            <a:srgbClr val="A04DA3"/>
                          </a:solidFill>
                          <a:latin typeface="Georgia" panose="02040502050405020303" pitchFamily="18" charset="0"/>
                        </a:defRPr>
                      </a:lvl5pPr>
                      <a:lvl6pPr marL="2514600" indent="-228600" fontAlgn="base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A04DA3"/>
                        </a:buClr>
                        <a:buFont typeface="Georgia" panose="02040502050405020303" pitchFamily="18" charset="0"/>
                        <a:defRPr>
                          <a:solidFill>
                            <a:srgbClr val="A04DA3"/>
                          </a:solidFill>
                          <a:latin typeface="Georgia" panose="02040502050405020303" pitchFamily="18" charset="0"/>
                        </a:defRPr>
                      </a:lvl6pPr>
                      <a:lvl7pPr marL="2971800" indent="-228600" fontAlgn="base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A04DA3"/>
                        </a:buClr>
                        <a:buFont typeface="Georgia" panose="02040502050405020303" pitchFamily="18" charset="0"/>
                        <a:defRPr>
                          <a:solidFill>
                            <a:srgbClr val="A04DA3"/>
                          </a:solidFill>
                          <a:latin typeface="Georgia" panose="02040502050405020303" pitchFamily="18" charset="0"/>
                        </a:defRPr>
                      </a:lvl7pPr>
                      <a:lvl8pPr marL="3429000" indent="-228600" fontAlgn="base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A04DA3"/>
                        </a:buClr>
                        <a:buFont typeface="Georgia" panose="02040502050405020303" pitchFamily="18" charset="0"/>
                        <a:defRPr>
                          <a:solidFill>
                            <a:srgbClr val="A04DA3"/>
                          </a:solidFill>
                          <a:latin typeface="Georgia" panose="02040502050405020303" pitchFamily="18" charset="0"/>
                        </a:defRPr>
                      </a:lvl8pPr>
                      <a:lvl9pPr marL="3886200" indent="-228600" fontAlgn="base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A04DA3"/>
                        </a:buClr>
                        <a:buFont typeface="Georgia" panose="02040502050405020303" pitchFamily="18" charset="0"/>
                        <a:defRPr>
                          <a:solidFill>
                            <a:srgbClr val="A04DA3"/>
                          </a:solidFill>
                          <a:latin typeface="Georgia" panose="02040502050405020303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1D1DA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300"/>
                        </a:spcBef>
                        <a:buClr>
                          <a:srgbClr val="A04DA3"/>
                        </a:buClr>
                        <a:buFont typeface="Georgia" panose="02040502050405020303" pitchFamily="18" charset="0"/>
                        <a:defRPr sz="240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1pPr>
                      <a:lvl2pPr marL="742950" indent="-285750">
                        <a:spcBef>
                          <a:spcPts val="300"/>
                        </a:spcBef>
                        <a:buClr>
                          <a:schemeClr val="accent2"/>
                        </a:buClr>
                        <a:buFont typeface="Georgia" panose="02040502050405020303" pitchFamily="18" charset="0"/>
                        <a:defRPr sz="2200">
                          <a:solidFill>
                            <a:schemeClr val="accent2"/>
                          </a:solidFill>
                          <a:latin typeface="Georgia" panose="02040502050405020303" pitchFamily="18" charset="0"/>
                        </a:defRPr>
                      </a:lvl2pPr>
                      <a:lvl3pPr marL="1143000" indent="-228600">
                        <a:spcBef>
                          <a:spcPts val="300"/>
                        </a:spcBef>
                        <a:buClr>
                          <a:schemeClr val="accent1"/>
                        </a:buClr>
                        <a:buFont typeface="Wingdings 2" panose="05020102010507070707" pitchFamily="18" charset="2"/>
                        <a:defRPr sz="2000">
                          <a:solidFill>
                            <a:schemeClr val="accent1"/>
                          </a:solidFill>
                          <a:latin typeface="Georgia" panose="02040502050405020303" pitchFamily="18" charset="0"/>
                        </a:defRPr>
                      </a:lvl3pPr>
                      <a:lvl4pPr marL="1600200" indent="-228600">
                        <a:spcBef>
                          <a:spcPts val="300"/>
                        </a:spcBef>
                        <a:buClr>
                          <a:schemeClr val="accent1"/>
                        </a:buClr>
                        <a:buFont typeface="Wingdings 2" panose="05020102010507070707" pitchFamily="18" charset="2"/>
                        <a:defRPr sz="2000">
                          <a:solidFill>
                            <a:schemeClr val="accent1"/>
                          </a:solidFill>
                          <a:latin typeface="Georgia" panose="02040502050405020303" pitchFamily="18" charset="0"/>
                        </a:defRPr>
                      </a:lvl4pPr>
                      <a:lvl5pPr marL="2057400" indent="-228600">
                        <a:spcBef>
                          <a:spcPts val="300"/>
                        </a:spcBef>
                        <a:buClr>
                          <a:srgbClr val="A04DA3"/>
                        </a:buClr>
                        <a:buFont typeface="Georgia" panose="02040502050405020303" pitchFamily="18" charset="0"/>
                        <a:defRPr>
                          <a:solidFill>
                            <a:srgbClr val="A04DA3"/>
                          </a:solidFill>
                          <a:latin typeface="Georgia" panose="02040502050405020303" pitchFamily="18" charset="0"/>
                        </a:defRPr>
                      </a:lvl5pPr>
                      <a:lvl6pPr marL="2514600" indent="-228600" fontAlgn="base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A04DA3"/>
                        </a:buClr>
                        <a:buFont typeface="Georgia" panose="02040502050405020303" pitchFamily="18" charset="0"/>
                        <a:defRPr>
                          <a:solidFill>
                            <a:srgbClr val="A04DA3"/>
                          </a:solidFill>
                          <a:latin typeface="Georgia" panose="02040502050405020303" pitchFamily="18" charset="0"/>
                        </a:defRPr>
                      </a:lvl6pPr>
                      <a:lvl7pPr marL="2971800" indent="-228600" fontAlgn="base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A04DA3"/>
                        </a:buClr>
                        <a:buFont typeface="Georgia" panose="02040502050405020303" pitchFamily="18" charset="0"/>
                        <a:defRPr>
                          <a:solidFill>
                            <a:srgbClr val="A04DA3"/>
                          </a:solidFill>
                          <a:latin typeface="Georgia" panose="02040502050405020303" pitchFamily="18" charset="0"/>
                        </a:defRPr>
                      </a:lvl7pPr>
                      <a:lvl8pPr marL="3429000" indent="-228600" fontAlgn="base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A04DA3"/>
                        </a:buClr>
                        <a:buFont typeface="Georgia" panose="02040502050405020303" pitchFamily="18" charset="0"/>
                        <a:defRPr>
                          <a:solidFill>
                            <a:srgbClr val="A04DA3"/>
                          </a:solidFill>
                          <a:latin typeface="Georgia" panose="02040502050405020303" pitchFamily="18" charset="0"/>
                        </a:defRPr>
                      </a:lvl8pPr>
                      <a:lvl9pPr marL="3886200" indent="-228600" fontAlgn="base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A04DA3"/>
                        </a:buClr>
                        <a:buFont typeface="Georgia" panose="02040502050405020303" pitchFamily="18" charset="0"/>
                        <a:defRPr>
                          <a:solidFill>
                            <a:srgbClr val="A04DA3"/>
                          </a:solidFill>
                          <a:latin typeface="Georgia" panose="02040502050405020303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1D1DA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300"/>
                        </a:spcBef>
                        <a:buClr>
                          <a:srgbClr val="A04DA3"/>
                        </a:buClr>
                        <a:buFont typeface="Georgia" panose="02040502050405020303" pitchFamily="18" charset="0"/>
                        <a:defRPr sz="240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1pPr>
                      <a:lvl2pPr marL="742950" indent="-285750">
                        <a:spcBef>
                          <a:spcPts val="300"/>
                        </a:spcBef>
                        <a:buClr>
                          <a:schemeClr val="accent2"/>
                        </a:buClr>
                        <a:buFont typeface="Georgia" panose="02040502050405020303" pitchFamily="18" charset="0"/>
                        <a:defRPr sz="2200">
                          <a:solidFill>
                            <a:schemeClr val="accent2"/>
                          </a:solidFill>
                          <a:latin typeface="Georgia" panose="02040502050405020303" pitchFamily="18" charset="0"/>
                        </a:defRPr>
                      </a:lvl2pPr>
                      <a:lvl3pPr marL="1143000" indent="-228600">
                        <a:spcBef>
                          <a:spcPts val="300"/>
                        </a:spcBef>
                        <a:buClr>
                          <a:schemeClr val="accent1"/>
                        </a:buClr>
                        <a:buFont typeface="Wingdings 2" panose="05020102010507070707" pitchFamily="18" charset="2"/>
                        <a:defRPr sz="2000">
                          <a:solidFill>
                            <a:schemeClr val="accent1"/>
                          </a:solidFill>
                          <a:latin typeface="Georgia" panose="02040502050405020303" pitchFamily="18" charset="0"/>
                        </a:defRPr>
                      </a:lvl3pPr>
                      <a:lvl4pPr marL="1600200" indent="-228600">
                        <a:spcBef>
                          <a:spcPts val="300"/>
                        </a:spcBef>
                        <a:buClr>
                          <a:schemeClr val="accent1"/>
                        </a:buClr>
                        <a:buFont typeface="Wingdings 2" panose="05020102010507070707" pitchFamily="18" charset="2"/>
                        <a:defRPr sz="2000">
                          <a:solidFill>
                            <a:schemeClr val="accent1"/>
                          </a:solidFill>
                          <a:latin typeface="Georgia" panose="02040502050405020303" pitchFamily="18" charset="0"/>
                        </a:defRPr>
                      </a:lvl4pPr>
                      <a:lvl5pPr marL="2057400" indent="-228600">
                        <a:spcBef>
                          <a:spcPts val="300"/>
                        </a:spcBef>
                        <a:buClr>
                          <a:srgbClr val="A04DA3"/>
                        </a:buClr>
                        <a:buFont typeface="Georgia" panose="02040502050405020303" pitchFamily="18" charset="0"/>
                        <a:defRPr>
                          <a:solidFill>
                            <a:srgbClr val="A04DA3"/>
                          </a:solidFill>
                          <a:latin typeface="Georgia" panose="02040502050405020303" pitchFamily="18" charset="0"/>
                        </a:defRPr>
                      </a:lvl5pPr>
                      <a:lvl6pPr marL="2514600" indent="-228600" fontAlgn="base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A04DA3"/>
                        </a:buClr>
                        <a:buFont typeface="Georgia" panose="02040502050405020303" pitchFamily="18" charset="0"/>
                        <a:defRPr>
                          <a:solidFill>
                            <a:srgbClr val="A04DA3"/>
                          </a:solidFill>
                          <a:latin typeface="Georgia" panose="02040502050405020303" pitchFamily="18" charset="0"/>
                        </a:defRPr>
                      </a:lvl6pPr>
                      <a:lvl7pPr marL="2971800" indent="-228600" fontAlgn="base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A04DA3"/>
                        </a:buClr>
                        <a:buFont typeface="Georgia" panose="02040502050405020303" pitchFamily="18" charset="0"/>
                        <a:defRPr>
                          <a:solidFill>
                            <a:srgbClr val="A04DA3"/>
                          </a:solidFill>
                          <a:latin typeface="Georgia" panose="02040502050405020303" pitchFamily="18" charset="0"/>
                        </a:defRPr>
                      </a:lvl7pPr>
                      <a:lvl8pPr marL="3429000" indent="-228600" fontAlgn="base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A04DA3"/>
                        </a:buClr>
                        <a:buFont typeface="Georgia" panose="02040502050405020303" pitchFamily="18" charset="0"/>
                        <a:defRPr>
                          <a:solidFill>
                            <a:srgbClr val="A04DA3"/>
                          </a:solidFill>
                          <a:latin typeface="Georgia" panose="02040502050405020303" pitchFamily="18" charset="0"/>
                        </a:defRPr>
                      </a:lvl8pPr>
                      <a:lvl9pPr marL="3886200" indent="-228600" fontAlgn="base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A04DA3"/>
                        </a:buClr>
                        <a:buFont typeface="Georgia" panose="02040502050405020303" pitchFamily="18" charset="0"/>
                        <a:defRPr>
                          <a:solidFill>
                            <a:srgbClr val="A04DA3"/>
                          </a:solidFill>
                          <a:latin typeface="Georgia" panose="02040502050405020303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1D1DA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300"/>
                        </a:spcBef>
                        <a:buClr>
                          <a:srgbClr val="A04DA3"/>
                        </a:buClr>
                        <a:buFont typeface="Georgia" panose="02040502050405020303" pitchFamily="18" charset="0"/>
                        <a:defRPr sz="240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1pPr>
                      <a:lvl2pPr marL="742950" indent="-285750">
                        <a:spcBef>
                          <a:spcPts val="300"/>
                        </a:spcBef>
                        <a:buClr>
                          <a:schemeClr val="accent2"/>
                        </a:buClr>
                        <a:buFont typeface="Georgia" panose="02040502050405020303" pitchFamily="18" charset="0"/>
                        <a:defRPr sz="2200">
                          <a:solidFill>
                            <a:schemeClr val="accent2"/>
                          </a:solidFill>
                          <a:latin typeface="Georgia" panose="02040502050405020303" pitchFamily="18" charset="0"/>
                        </a:defRPr>
                      </a:lvl2pPr>
                      <a:lvl3pPr marL="1143000" indent="-228600">
                        <a:spcBef>
                          <a:spcPts val="300"/>
                        </a:spcBef>
                        <a:buClr>
                          <a:schemeClr val="accent1"/>
                        </a:buClr>
                        <a:buFont typeface="Wingdings 2" panose="05020102010507070707" pitchFamily="18" charset="2"/>
                        <a:defRPr sz="2000">
                          <a:solidFill>
                            <a:schemeClr val="accent1"/>
                          </a:solidFill>
                          <a:latin typeface="Georgia" panose="02040502050405020303" pitchFamily="18" charset="0"/>
                        </a:defRPr>
                      </a:lvl3pPr>
                      <a:lvl4pPr marL="1600200" indent="-228600">
                        <a:spcBef>
                          <a:spcPts val="300"/>
                        </a:spcBef>
                        <a:buClr>
                          <a:schemeClr val="accent1"/>
                        </a:buClr>
                        <a:buFont typeface="Wingdings 2" panose="05020102010507070707" pitchFamily="18" charset="2"/>
                        <a:defRPr sz="2000">
                          <a:solidFill>
                            <a:schemeClr val="accent1"/>
                          </a:solidFill>
                          <a:latin typeface="Georgia" panose="02040502050405020303" pitchFamily="18" charset="0"/>
                        </a:defRPr>
                      </a:lvl4pPr>
                      <a:lvl5pPr marL="2057400" indent="-228600">
                        <a:spcBef>
                          <a:spcPts val="300"/>
                        </a:spcBef>
                        <a:buClr>
                          <a:srgbClr val="A04DA3"/>
                        </a:buClr>
                        <a:buFont typeface="Georgia" panose="02040502050405020303" pitchFamily="18" charset="0"/>
                        <a:defRPr>
                          <a:solidFill>
                            <a:srgbClr val="A04DA3"/>
                          </a:solidFill>
                          <a:latin typeface="Georgia" panose="02040502050405020303" pitchFamily="18" charset="0"/>
                        </a:defRPr>
                      </a:lvl5pPr>
                      <a:lvl6pPr marL="2514600" indent="-228600" fontAlgn="base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A04DA3"/>
                        </a:buClr>
                        <a:buFont typeface="Georgia" panose="02040502050405020303" pitchFamily="18" charset="0"/>
                        <a:defRPr>
                          <a:solidFill>
                            <a:srgbClr val="A04DA3"/>
                          </a:solidFill>
                          <a:latin typeface="Georgia" panose="02040502050405020303" pitchFamily="18" charset="0"/>
                        </a:defRPr>
                      </a:lvl6pPr>
                      <a:lvl7pPr marL="2971800" indent="-228600" fontAlgn="base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A04DA3"/>
                        </a:buClr>
                        <a:buFont typeface="Georgia" panose="02040502050405020303" pitchFamily="18" charset="0"/>
                        <a:defRPr>
                          <a:solidFill>
                            <a:srgbClr val="A04DA3"/>
                          </a:solidFill>
                          <a:latin typeface="Georgia" panose="02040502050405020303" pitchFamily="18" charset="0"/>
                        </a:defRPr>
                      </a:lvl7pPr>
                      <a:lvl8pPr marL="3429000" indent="-228600" fontAlgn="base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A04DA3"/>
                        </a:buClr>
                        <a:buFont typeface="Georgia" panose="02040502050405020303" pitchFamily="18" charset="0"/>
                        <a:defRPr>
                          <a:solidFill>
                            <a:srgbClr val="A04DA3"/>
                          </a:solidFill>
                          <a:latin typeface="Georgia" panose="02040502050405020303" pitchFamily="18" charset="0"/>
                        </a:defRPr>
                      </a:lvl8pPr>
                      <a:lvl9pPr marL="3886200" indent="-228600" fontAlgn="base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A04DA3"/>
                        </a:buClr>
                        <a:buFont typeface="Georgia" panose="02040502050405020303" pitchFamily="18" charset="0"/>
                        <a:defRPr>
                          <a:solidFill>
                            <a:srgbClr val="A04DA3"/>
                          </a:solidFill>
                          <a:latin typeface="Georgia" panose="02040502050405020303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1D1DA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300"/>
                        </a:spcBef>
                        <a:buClr>
                          <a:srgbClr val="A04DA3"/>
                        </a:buClr>
                        <a:buFont typeface="Georgia" panose="02040502050405020303" pitchFamily="18" charset="0"/>
                        <a:defRPr sz="240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1pPr>
                      <a:lvl2pPr marL="742950" indent="-285750">
                        <a:spcBef>
                          <a:spcPts val="300"/>
                        </a:spcBef>
                        <a:buClr>
                          <a:schemeClr val="accent2"/>
                        </a:buClr>
                        <a:buFont typeface="Georgia" panose="02040502050405020303" pitchFamily="18" charset="0"/>
                        <a:defRPr sz="2200">
                          <a:solidFill>
                            <a:schemeClr val="accent2"/>
                          </a:solidFill>
                          <a:latin typeface="Georgia" panose="02040502050405020303" pitchFamily="18" charset="0"/>
                        </a:defRPr>
                      </a:lvl2pPr>
                      <a:lvl3pPr marL="1143000" indent="-228600">
                        <a:spcBef>
                          <a:spcPts val="300"/>
                        </a:spcBef>
                        <a:buClr>
                          <a:schemeClr val="accent1"/>
                        </a:buClr>
                        <a:buFont typeface="Wingdings 2" panose="05020102010507070707" pitchFamily="18" charset="2"/>
                        <a:defRPr sz="2000">
                          <a:solidFill>
                            <a:schemeClr val="accent1"/>
                          </a:solidFill>
                          <a:latin typeface="Georgia" panose="02040502050405020303" pitchFamily="18" charset="0"/>
                        </a:defRPr>
                      </a:lvl3pPr>
                      <a:lvl4pPr marL="1600200" indent="-228600">
                        <a:spcBef>
                          <a:spcPts val="300"/>
                        </a:spcBef>
                        <a:buClr>
                          <a:schemeClr val="accent1"/>
                        </a:buClr>
                        <a:buFont typeface="Wingdings 2" panose="05020102010507070707" pitchFamily="18" charset="2"/>
                        <a:defRPr sz="2000">
                          <a:solidFill>
                            <a:schemeClr val="accent1"/>
                          </a:solidFill>
                          <a:latin typeface="Georgia" panose="02040502050405020303" pitchFamily="18" charset="0"/>
                        </a:defRPr>
                      </a:lvl4pPr>
                      <a:lvl5pPr marL="2057400" indent="-228600">
                        <a:spcBef>
                          <a:spcPts val="300"/>
                        </a:spcBef>
                        <a:buClr>
                          <a:srgbClr val="A04DA3"/>
                        </a:buClr>
                        <a:buFont typeface="Georgia" panose="02040502050405020303" pitchFamily="18" charset="0"/>
                        <a:defRPr>
                          <a:solidFill>
                            <a:srgbClr val="A04DA3"/>
                          </a:solidFill>
                          <a:latin typeface="Georgia" panose="02040502050405020303" pitchFamily="18" charset="0"/>
                        </a:defRPr>
                      </a:lvl5pPr>
                      <a:lvl6pPr marL="2514600" indent="-228600" fontAlgn="base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A04DA3"/>
                        </a:buClr>
                        <a:buFont typeface="Georgia" panose="02040502050405020303" pitchFamily="18" charset="0"/>
                        <a:defRPr>
                          <a:solidFill>
                            <a:srgbClr val="A04DA3"/>
                          </a:solidFill>
                          <a:latin typeface="Georgia" panose="02040502050405020303" pitchFamily="18" charset="0"/>
                        </a:defRPr>
                      </a:lvl6pPr>
                      <a:lvl7pPr marL="2971800" indent="-228600" fontAlgn="base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A04DA3"/>
                        </a:buClr>
                        <a:buFont typeface="Georgia" panose="02040502050405020303" pitchFamily="18" charset="0"/>
                        <a:defRPr>
                          <a:solidFill>
                            <a:srgbClr val="A04DA3"/>
                          </a:solidFill>
                          <a:latin typeface="Georgia" panose="02040502050405020303" pitchFamily="18" charset="0"/>
                        </a:defRPr>
                      </a:lvl7pPr>
                      <a:lvl8pPr marL="3429000" indent="-228600" fontAlgn="base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A04DA3"/>
                        </a:buClr>
                        <a:buFont typeface="Georgia" panose="02040502050405020303" pitchFamily="18" charset="0"/>
                        <a:defRPr>
                          <a:solidFill>
                            <a:srgbClr val="A04DA3"/>
                          </a:solidFill>
                          <a:latin typeface="Georgia" panose="02040502050405020303" pitchFamily="18" charset="0"/>
                        </a:defRPr>
                      </a:lvl8pPr>
                      <a:lvl9pPr marL="3886200" indent="-228600" fontAlgn="base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A04DA3"/>
                        </a:buClr>
                        <a:buFont typeface="Georgia" panose="02040502050405020303" pitchFamily="18" charset="0"/>
                        <a:defRPr>
                          <a:solidFill>
                            <a:srgbClr val="A04DA3"/>
                          </a:solidFill>
                          <a:latin typeface="Georgia" panose="02040502050405020303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1D1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5085145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Содержимое 2"/>
          <p:cNvSpPr>
            <a:spLocks noGrp="1"/>
          </p:cNvSpPr>
          <p:nvPr>
            <p:ph idx="1"/>
          </p:nvPr>
        </p:nvSpPr>
        <p:spPr>
          <a:xfrm>
            <a:off x="0" y="1916113"/>
            <a:ext cx="9144000" cy="3816350"/>
          </a:xfrm>
        </p:spPr>
        <p:txBody>
          <a:bodyPr/>
          <a:lstStyle/>
          <a:p>
            <a:pPr marL="623888" indent="-514350" eaLnBrk="1" hangingPunct="1">
              <a:buFont typeface="Trebuchet MS" pitchFamily="34" charset="0"/>
              <a:buAutoNum type="arabicPeriod"/>
            </a:pPr>
            <a:r>
              <a:rPr lang="ru-RU" altLang="ru-RU" smtClean="0"/>
              <a:t>Необходимо выяснить причину отставания.</a:t>
            </a:r>
          </a:p>
          <a:p>
            <a:pPr marL="623888" indent="-514350" eaLnBrk="1" hangingPunct="1">
              <a:buFont typeface="Trebuchet MS" pitchFamily="34" charset="0"/>
              <a:buAutoNum type="arabicPeriod"/>
            </a:pPr>
            <a:r>
              <a:rPr lang="ru-RU" altLang="ru-RU" smtClean="0"/>
              <a:t>Определить действительный уровень знаний.</a:t>
            </a:r>
          </a:p>
          <a:p>
            <a:pPr marL="623888" indent="-514350" eaLnBrk="1" hangingPunct="1">
              <a:buFont typeface="Trebuchet MS" pitchFamily="34" charset="0"/>
              <a:buAutoNum type="arabicPeriod"/>
            </a:pPr>
            <a:r>
              <a:rPr lang="ru-RU" altLang="ru-RU" smtClean="0"/>
              <a:t>“Возвратить” на ту ступень обучения, где он будет соответствовать требованиям программы, Государственным Образовательным Стандартам.</a:t>
            </a:r>
          </a:p>
        </p:txBody>
      </p:sp>
      <p:graphicFrame>
        <p:nvGraphicFramePr>
          <p:cNvPr id="4" name="Схема 3"/>
          <p:cNvGraphicFramePr/>
          <p:nvPr/>
        </p:nvGraphicFramePr>
        <p:xfrm>
          <a:off x="914400" y="548680"/>
          <a:ext cx="8229600" cy="1066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3040" y="332656"/>
            <a:ext cx="8640960" cy="930027"/>
          </a:xfrm>
          <a:extLst/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РАБОТА В ГРУППАХ</a:t>
            </a:r>
            <a:endParaRPr lang="ru-RU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58775" y="1196975"/>
            <a:ext cx="8785225" cy="5516563"/>
          </a:xfrm>
        </p:spPr>
        <p:txBody>
          <a:bodyPr>
            <a:noAutofit/>
          </a:bodyPr>
          <a:lstStyle/>
          <a:p>
            <a:pPr algn="just" eaLnBrk="1" fontAlgn="auto" hangingPunct="1">
              <a:spcAft>
                <a:spcPts val="0"/>
              </a:spcAft>
              <a:buClr>
                <a:schemeClr val="accent3"/>
              </a:buClr>
              <a:buFont typeface="Georgia"/>
              <a:buNone/>
              <a:defRPr/>
            </a:pPr>
            <a:r>
              <a:rPr lang="ru-RU" sz="2000" dirty="0" smtClean="0"/>
              <a:t>Первая группа – </a:t>
            </a: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</a:t>
            </a:r>
            <a:r>
              <a:rPr lang="ru-RU" sz="20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Руководители»</a:t>
            </a: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pPr algn="just" eaLnBrk="1" fontAlgn="auto" hangingPunct="1">
              <a:spcAft>
                <a:spcPts val="0"/>
              </a:spcAft>
              <a:buClr>
                <a:schemeClr val="accent3"/>
              </a:buClr>
              <a:buFont typeface="Georgia"/>
              <a:buNone/>
              <a:defRPr/>
            </a:pPr>
            <a:r>
              <a:rPr lang="ru-RU" sz="2000" dirty="0" smtClean="0"/>
              <a:t>Вторая группа – </a:t>
            </a: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</a:t>
            </a:r>
            <a:r>
              <a:rPr lang="ru-RU" sz="20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Учителя»</a:t>
            </a: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pPr algn="just" eaLnBrk="1" fontAlgn="auto" hangingPunct="1">
              <a:spcAft>
                <a:spcPts val="0"/>
              </a:spcAft>
              <a:buClr>
                <a:schemeClr val="accent3"/>
              </a:buClr>
              <a:buFont typeface="Georgia"/>
              <a:buNone/>
              <a:defRPr/>
            </a:pPr>
            <a:r>
              <a:rPr lang="ru-RU" sz="2000" dirty="0" smtClean="0"/>
              <a:t>Третья группа – </a:t>
            </a: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</a:t>
            </a:r>
            <a:r>
              <a:rPr lang="ru-RU" sz="20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Родители»</a:t>
            </a: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pPr algn="just" eaLnBrk="1" fontAlgn="auto" hangingPunct="1">
              <a:spcAft>
                <a:spcPts val="0"/>
              </a:spcAft>
              <a:buClr>
                <a:schemeClr val="accent3"/>
              </a:buClr>
              <a:buFont typeface="Georgia"/>
              <a:buNone/>
              <a:defRPr/>
            </a:pPr>
            <a:r>
              <a:rPr lang="ru-RU" sz="2000" dirty="0" smtClean="0"/>
              <a:t>Четвертая группа – </a:t>
            </a: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</a:t>
            </a:r>
            <a:r>
              <a:rPr lang="ru-RU" sz="20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Учащиеся»</a:t>
            </a: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pPr algn="just" eaLnBrk="1" fontAlgn="auto" hangingPunct="1">
              <a:spcAft>
                <a:spcPts val="0"/>
              </a:spcAft>
              <a:buClr>
                <a:schemeClr val="accent3"/>
              </a:buClr>
              <a:buFont typeface="Georgia"/>
              <a:buNone/>
              <a:defRPr/>
            </a:pPr>
            <a:r>
              <a:rPr lang="ru-RU" sz="2000" b="1" i="1" dirty="0" smtClean="0"/>
              <a:t>План работы в группе:</a:t>
            </a:r>
          </a:p>
          <a:p>
            <a:pPr algn="just" eaLnBrk="1" fontAlgn="auto" hangingPunct="1">
              <a:spcAft>
                <a:spcPts val="0"/>
              </a:spcAft>
              <a:buClr>
                <a:schemeClr val="accent3"/>
              </a:buClr>
              <a:buFont typeface="Georgia"/>
              <a:buNone/>
              <a:defRPr/>
            </a:pPr>
            <a:r>
              <a:rPr lang="ru-RU" sz="2000" dirty="0" smtClean="0"/>
              <a:t>1. В течение 10 минут каждой группе предстоит выработать рекомендации для внесения корректив в работу образовательного учреждения: </a:t>
            </a:r>
            <a:r>
              <a:rPr lang="ru-RU" sz="20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какие действия следует предпринимать учащимся, их родителям, учителям и администрации школы, чтобы повысить эффективность работы со слабоуспевающими учащимися?</a:t>
            </a:r>
            <a:endParaRPr lang="ru-RU" sz="20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 eaLnBrk="1" fontAlgn="auto" hangingPunct="1">
              <a:spcAft>
                <a:spcPts val="0"/>
              </a:spcAft>
              <a:buClr>
                <a:schemeClr val="accent3"/>
              </a:buClr>
              <a:buFont typeface="Georgia"/>
              <a:buNone/>
              <a:defRPr/>
            </a:pPr>
            <a:r>
              <a:rPr lang="ru-RU" sz="2000" dirty="0" smtClean="0"/>
              <a:t>2. Все предложения фиксируются:   «Работа с учащимися»,   «Работа с родителями»,   «Работа с педагогами»,  «Организационно-административная работа».    </a:t>
            </a:r>
          </a:p>
          <a:p>
            <a:pPr algn="just" eaLnBrk="1" fontAlgn="auto" hangingPunct="1">
              <a:spcAft>
                <a:spcPts val="0"/>
              </a:spcAft>
              <a:buClr>
                <a:schemeClr val="accent3"/>
              </a:buClr>
              <a:buFont typeface="Georgia"/>
              <a:buNone/>
              <a:defRPr/>
            </a:pPr>
            <a:r>
              <a:rPr lang="ru-RU" sz="2000" dirty="0" smtClean="0"/>
              <a:t>3. Полученные записи комментируются, к ним делают необходимые добавления, осуществляется перестановка некоторых пунктов.        </a:t>
            </a:r>
            <a:endParaRPr lang="ru-RU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2420888"/>
            <a:ext cx="7772400" cy="1362075"/>
          </a:xfrm>
          <a:extLst/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7200" dirty="0" smtClean="0">
                <a:ln w="1905">
                  <a:solidFill>
                    <a:srgbClr val="000099"/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РЕЗУЛЬТАТЫ </a:t>
            </a:r>
            <a:br>
              <a:rPr lang="ru-RU" sz="7200" dirty="0" smtClean="0">
                <a:ln w="1905">
                  <a:solidFill>
                    <a:srgbClr val="000099"/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</a:br>
            <a:r>
              <a:rPr lang="ru-RU" sz="7200" dirty="0" smtClean="0">
                <a:ln w="1905">
                  <a:solidFill>
                    <a:srgbClr val="000099"/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РАБОТЫ ГРУПП</a:t>
            </a:r>
            <a:endParaRPr lang="ru-RU" sz="7200" dirty="0">
              <a:ln w="1905">
                <a:solidFill>
                  <a:srgbClr val="000099"/>
                </a:solidFill>
              </a:ln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23555" name="Picture 3" descr="ребёнок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4292600"/>
            <a:ext cx="2430463" cy="2305050"/>
          </a:xfrm>
          <a:prstGeom prst="rect">
            <a:avLst/>
          </a:prstGeom>
          <a:noFill/>
          <a:ln w="76200" cmpd="tri">
            <a:solidFill>
              <a:schemeClr val="tx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388" y="1700213"/>
            <a:ext cx="8569325" cy="4897437"/>
          </a:xfrm>
        </p:spPr>
        <p:txBody>
          <a:bodyPr>
            <a:normAutofit fontScale="70000" lnSpcReduction="20000"/>
          </a:bodyPr>
          <a:lstStyle/>
          <a:p>
            <a:pPr marL="365760" indent="-256032" eaLnBrk="1" fontAlgn="auto" hangingPunct="1">
              <a:spcAft>
                <a:spcPts val="0"/>
              </a:spcAft>
              <a:buClr>
                <a:schemeClr val="accent3"/>
              </a:buClr>
              <a:buFont typeface="Georgia"/>
              <a:buNone/>
              <a:defRPr/>
            </a:pPr>
            <a:r>
              <a:rPr lang="ru-RU" sz="3400" b="1" i="1" dirty="0" smtClean="0"/>
              <a:t>Чтобы предотвратить неуспеваемость, надо:</a:t>
            </a:r>
          </a:p>
          <a:p>
            <a:pPr marL="365760" indent="-256032" algn="just" eaLnBrk="1" fontAlgn="auto" hangingPunct="1">
              <a:spcAft>
                <a:spcPts val="0"/>
              </a:spcAft>
              <a:buClr>
                <a:schemeClr val="accent3"/>
              </a:buClr>
              <a:buFont typeface="Georgia"/>
              <a:buChar char="•"/>
              <a:defRPr/>
            </a:pPr>
            <a:r>
              <a:rPr lang="ru-RU" sz="3400" dirty="0" smtClean="0"/>
              <a:t>своевременно </a:t>
            </a:r>
            <a:r>
              <a:rPr lang="ru-RU" sz="3400" b="1" i="1" dirty="0" smtClean="0"/>
              <a:t>выявлять</a:t>
            </a:r>
            <a:r>
              <a:rPr lang="ru-RU" sz="3400" dirty="0" smtClean="0"/>
              <a:t> образовавшиеся пробелы в ЗУН учащихся и организовать своевременную </a:t>
            </a:r>
            <a:r>
              <a:rPr lang="ru-RU" sz="3400" b="1" i="1" dirty="0" smtClean="0"/>
              <a:t>ликвидацию</a:t>
            </a:r>
            <a:r>
              <a:rPr lang="ru-RU" sz="3400" dirty="0" smtClean="0"/>
              <a:t> этих </a:t>
            </a:r>
            <a:r>
              <a:rPr lang="ru-RU" sz="3400" b="1" i="1" dirty="0" smtClean="0"/>
              <a:t>пробелов</a:t>
            </a:r>
            <a:r>
              <a:rPr lang="ru-RU" sz="3400" dirty="0" smtClean="0"/>
              <a:t>;</a:t>
            </a:r>
          </a:p>
          <a:p>
            <a:pPr marL="365760" indent="-256032" algn="just" eaLnBrk="1" fontAlgn="auto" hangingPunct="1">
              <a:spcAft>
                <a:spcPts val="0"/>
              </a:spcAft>
              <a:buClr>
                <a:schemeClr val="accent3"/>
              </a:buClr>
              <a:buFont typeface="Georgia"/>
              <a:buChar char="•"/>
              <a:defRPr/>
            </a:pPr>
            <a:r>
              <a:rPr lang="ru-RU" sz="3400" dirty="0" smtClean="0"/>
              <a:t>установить правильность и разумность </a:t>
            </a:r>
            <a:r>
              <a:rPr lang="ru-RU" sz="3400" b="1" i="1" dirty="0" smtClean="0"/>
              <a:t>способов учебной работы</a:t>
            </a:r>
            <a:r>
              <a:rPr lang="ru-RU" sz="3400" dirty="0" smtClean="0"/>
              <a:t>, применяемых учащимися, и при необходимости корректировать эти способы; </a:t>
            </a:r>
          </a:p>
          <a:p>
            <a:pPr marL="365760" indent="-256032" algn="just" eaLnBrk="1" fontAlgn="auto" hangingPunct="1">
              <a:spcAft>
                <a:spcPts val="0"/>
              </a:spcAft>
              <a:buClr>
                <a:schemeClr val="accent3"/>
              </a:buClr>
              <a:buFont typeface="Georgia"/>
              <a:buChar char="•"/>
              <a:defRPr/>
            </a:pPr>
            <a:r>
              <a:rPr lang="ru-RU" sz="3400" dirty="0" smtClean="0"/>
              <a:t>систематически </a:t>
            </a:r>
            <a:r>
              <a:rPr lang="ru-RU" sz="3400" b="1" i="1" dirty="0" smtClean="0"/>
              <a:t>обучать</a:t>
            </a:r>
            <a:r>
              <a:rPr lang="ru-RU" sz="3400" dirty="0" smtClean="0"/>
              <a:t> учащихся </a:t>
            </a:r>
            <a:r>
              <a:rPr lang="ru-RU" sz="3400" b="1" i="1" dirty="0" err="1" smtClean="0"/>
              <a:t>общеучебным</a:t>
            </a:r>
            <a:r>
              <a:rPr lang="ru-RU" sz="3400" dirty="0" smtClean="0"/>
              <a:t> умениям и навыкам;</a:t>
            </a:r>
          </a:p>
          <a:p>
            <a:pPr marL="365760" indent="-256032" algn="just" eaLnBrk="1" fontAlgn="auto" hangingPunct="1">
              <a:spcAft>
                <a:spcPts val="0"/>
              </a:spcAft>
              <a:buClr>
                <a:schemeClr val="accent3"/>
              </a:buClr>
              <a:buFont typeface="Georgia"/>
              <a:buChar char="•"/>
              <a:defRPr/>
            </a:pPr>
            <a:r>
              <a:rPr lang="ru-RU" sz="3400" dirty="0" smtClean="0"/>
              <a:t>организовать учебный процесс, жизнь учащихся в школе и в классе так, чтобы вызвать и развить у учащихся внутреннюю </a:t>
            </a:r>
            <a:r>
              <a:rPr lang="ru-RU" sz="3400" b="1" i="1" dirty="0" smtClean="0"/>
              <a:t>мотивацию</a:t>
            </a:r>
            <a:r>
              <a:rPr lang="ru-RU" sz="3400" dirty="0" smtClean="0"/>
              <a:t> учебной деятельности, стойкий </a:t>
            </a:r>
            <a:r>
              <a:rPr lang="ru-RU" sz="3400" b="1" i="1" dirty="0" smtClean="0"/>
              <a:t>познавательный интерес </a:t>
            </a:r>
            <a:r>
              <a:rPr lang="ru-RU" sz="3400" dirty="0" smtClean="0"/>
              <a:t>к учению.</a:t>
            </a:r>
            <a:endParaRPr lang="ru-RU" sz="3400" dirty="0"/>
          </a:p>
        </p:txBody>
      </p:sp>
      <p:graphicFrame>
        <p:nvGraphicFramePr>
          <p:cNvPr id="4" name="Схема 3"/>
          <p:cNvGraphicFramePr/>
          <p:nvPr/>
        </p:nvGraphicFramePr>
        <p:xfrm>
          <a:off x="914400" y="548680"/>
          <a:ext cx="8229600" cy="1066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388" y="1962150"/>
            <a:ext cx="8569325" cy="4895850"/>
          </a:xfrm>
        </p:spPr>
        <p:txBody>
          <a:bodyPr>
            <a:normAutofit fontScale="55000" lnSpcReduction="20000"/>
          </a:bodyPr>
          <a:lstStyle/>
          <a:p>
            <a:pPr marL="365760" indent="-256032" eaLnBrk="1" fontAlgn="auto" hangingPunct="1">
              <a:spcAft>
                <a:spcPts val="0"/>
              </a:spcAft>
              <a:buClr>
                <a:schemeClr val="accent3"/>
              </a:buClr>
              <a:buFont typeface="Georgia"/>
              <a:buNone/>
              <a:defRPr/>
            </a:pPr>
            <a:r>
              <a:rPr lang="ru-RU" sz="3600" dirty="0" smtClean="0"/>
              <a:t>В работе со слабыми учащимися учитель должен опираться на следующие </a:t>
            </a:r>
            <a:r>
              <a:rPr lang="ru-RU" sz="3600" b="1" dirty="0" smtClean="0"/>
              <a:t>правила, разработанные психологами:</a:t>
            </a:r>
            <a:endParaRPr lang="ru-RU" sz="3600" dirty="0" smtClean="0"/>
          </a:p>
          <a:p>
            <a:pPr marL="852678" indent="-742950" algn="just" eaLnBrk="1" fontAlgn="auto" hangingPunct="1">
              <a:spcAft>
                <a:spcPts val="0"/>
              </a:spcAft>
              <a:buClr>
                <a:schemeClr val="accent3"/>
              </a:buClr>
              <a:buFont typeface="+mj-lt"/>
              <a:buAutoNum type="arabicPeriod"/>
              <a:defRPr/>
            </a:pPr>
            <a:r>
              <a:rPr lang="ru-RU" sz="3600" dirty="0" smtClean="0"/>
              <a:t>Не ставить слабого в ситуацию неожиданного вопроса и не требовать быстрого ответа на него, давать ученику достаточно времени на обдумывание и подготовку.</a:t>
            </a:r>
          </a:p>
          <a:p>
            <a:pPr marL="852678" indent="-742950" algn="just" eaLnBrk="1" fontAlgn="auto" hangingPunct="1">
              <a:spcAft>
                <a:spcPts val="0"/>
              </a:spcAft>
              <a:buClr>
                <a:schemeClr val="accent3"/>
              </a:buClr>
              <a:buFont typeface="+mj-lt"/>
              <a:buAutoNum type="arabicPeriod"/>
              <a:defRPr/>
            </a:pPr>
            <a:r>
              <a:rPr lang="ru-RU" sz="3600" dirty="0" smtClean="0"/>
              <a:t>Желательно, чтобы ответ был не в устной, а в письменной форме.</a:t>
            </a:r>
          </a:p>
          <a:p>
            <a:pPr marL="852678" indent="-742950" algn="just" eaLnBrk="1" fontAlgn="auto" hangingPunct="1">
              <a:spcAft>
                <a:spcPts val="0"/>
              </a:spcAft>
              <a:buClr>
                <a:schemeClr val="accent3"/>
              </a:buClr>
              <a:buFont typeface="+mj-lt"/>
              <a:buAutoNum type="arabicPeriod"/>
              <a:defRPr/>
            </a:pPr>
            <a:r>
              <a:rPr lang="ru-RU" sz="3600" dirty="0" smtClean="0"/>
              <a:t>Нельзя давать для усвоения в ограниченный промежуток времени большой, разнообразный, сложный материал, нужно постараться разбить его на отдельные информационные куски и давать их постепенно, по мере усвоения.</a:t>
            </a:r>
          </a:p>
          <a:p>
            <a:pPr marL="852678" indent="-742950" algn="just" eaLnBrk="1" fontAlgn="auto" hangingPunct="1">
              <a:spcAft>
                <a:spcPts val="0"/>
              </a:spcAft>
              <a:buClr>
                <a:schemeClr val="accent3"/>
              </a:buClr>
              <a:buFont typeface="+mj-lt"/>
              <a:buAutoNum type="arabicPeriod"/>
              <a:defRPr/>
            </a:pPr>
            <a:r>
              <a:rPr lang="ru-RU" sz="3600" dirty="0" smtClean="0"/>
              <a:t>Не следует заставлять таких учеников отвечать на вопросы по новому, только что усвоенному материалу, лучше отложить опрос на следующий урок, дав возможность ученикам позаниматься дома.</a:t>
            </a:r>
          </a:p>
          <a:p>
            <a:pPr marL="852678" indent="-742950" algn="just" eaLnBrk="1" fontAlgn="auto" hangingPunct="1">
              <a:spcAft>
                <a:spcPts val="0"/>
              </a:spcAft>
              <a:buClr>
                <a:schemeClr val="accent3"/>
              </a:buClr>
              <a:buFont typeface="+mj-lt"/>
              <a:buAutoNum type="arabicPeriod"/>
              <a:defRPr/>
            </a:pPr>
            <a:endParaRPr lang="ru-RU" sz="3600" dirty="0" smtClean="0"/>
          </a:p>
          <a:p>
            <a:pPr marL="852678" indent="-742950" algn="just" eaLnBrk="1" fontAlgn="auto" hangingPunct="1">
              <a:spcAft>
                <a:spcPts val="0"/>
              </a:spcAft>
              <a:buClr>
                <a:schemeClr val="accent3"/>
              </a:buClr>
              <a:buFont typeface="+mj-lt"/>
              <a:buAutoNum type="arabicPeriod"/>
              <a:defRPr/>
            </a:pPr>
            <a:endParaRPr lang="ru-RU" sz="3600" dirty="0" smtClean="0"/>
          </a:p>
          <a:p>
            <a:pPr marL="365760" indent="-256032" eaLnBrk="1" fontAlgn="auto" hangingPunct="1">
              <a:spcAft>
                <a:spcPts val="0"/>
              </a:spcAft>
              <a:buClr>
                <a:schemeClr val="accent3"/>
              </a:buClr>
              <a:buFont typeface="Georgia"/>
              <a:buNone/>
              <a:defRPr/>
            </a:pPr>
            <a:endParaRPr lang="ru-RU" sz="3400" dirty="0"/>
          </a:p>
        </p:txBody>
      </p:sp>
      <p:graphicFrame>
        <p:nvGraphicFramePr>
          <p:cNvPr id="4" name="Схема 3"/>
          <p:cNvGraphicFramePr/>
          <p:nvPr/>
        </p:nvGraphicFramePr>
        <p:xfrm>
          <a:off x="914400" y="548680"/>
          <a:ext cx="8229600" cy="1066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Содержимое 2"/>
          <p:cNvSpPr>
            <a:spLocks noGrp="1"/>
          </p:cNvSpPr>
          <p:nvPr>
            <p:ph idx="1"/>
          </p:nvPr>
        </p:nvSpPr>
        <p:spPr>
          <a:xfrm>
            <a:off x="179388" y="1962150"/>
            <a:ext cx="8569325" cy="4895850"/>
          </a:xfrm>
        </p:spPr>
        <p:txBody>
          <a:bodyPr/>
          <a:lstStyle/>
          <a:p>
            <a:pPr eaLnBrk="1" hangingPunct="1">
              <a:buFont typeface="Georgia" pitchFamily="18" charset="0"/>
              <a:buNone/>
            </a:pPr>
            <a:endParaRPr lang="ru-RU" altLang="ru-RU" sz="3600" smtClean="0"/>
          </a:p>
          <a:p>
            <a:pPr eaLnBrk="1" hangingPunct="1">
              <a:buFont typeface="Georgia" pitchFamily="18" charset="0"/>
              <a:buNone/>
            </a:pPr>
            <a:endParaRPr lang="ru-RU" altLang="ru-RU" sz="3400" smtClean="0"/>
          </a:p>
        </p:txBody>
      </p:sp>
      <p:graphicFrame>
        <p:nvGraphicFramePr>
          <p:cNvPr id="4" name="Схема 3"/>
          <p:cNvGraphicFramePr/>
          <p:nvPr/>
        </p:nvGraphicFramePr>
        <p:xfrm>
          <a:off x="914400" y="548680"/>
          <a:ext cx="8229600" cy="1066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6628" name="Прямоугольник 5"/>
          <p:cNvSpPr>
            <a:spLocks noChangeArrowheads="1"/>
          </p:cNvSpPr>
          <p:nvPr/>
        </p:nvSpPr>
        <p:spPr bwMode="auto">
          <a:xfrm>
            <a:off x="395288" y="2060575"/>
            <a:ext cx="8208962" cy="3970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852488" indent="-742950" algn="just" eaLnBrk="1" hangingPunct="1">
              <a:buFont typeface="Trebuchet MS" pitchFamily="34" charset="0"/>
              <a:buAutoNum type="arabicPeriod" startAt="5"/>
            </a:pPr>
            <a:r>
              <a:rPr lang="ru-RU" altLang="ru-RU">
                <a:latin typeface="Georgia" pitchFamily="18" charset="0"/>
              </a:rPr>
              <a:t>Путём правильной тактики опросов и поощрений (не только оценкой, но и замечаниями типа «отлично», «молодец», «умница» и т. д.) нужно формировать у таких учеников уверенность в своих силах, в своих знаниях, в возможности учиться. Эта уверенность поможет ученику в экстремальных стрессовых ситуациях сдачи экзаменов, написания контрольных работ и т. д.</a:t>
            </a:r>
          </a:p>
          <a:p>
            <a:pPr marL="852488" indent="-742950" algn="just" eaLnBrk="1" hangingPunct="1">
              <a:buFont typeface="Trebuchet MS" pitchFamily="34" charset="0"/>
              <a:buAutoNum type="arabicPeriod" startAt="5"/>
            </a:pPr>
            <a:r>
              <a:rPr lang="ru-RU" altLang="ru-RU">
                <a:latin typeface="Georgia" pitchFamily="18" charset="0"/>
              </a:rPr>
              <a:t>Следует осторожнее оценивать неудачи ученика, ведь он сам очень болезненно к ним относится.</a:t>
            </a:r>
          </a:p>
          <a:p>
            <a:pPr marL="852488" indent="-742950" algn="just" eaLnBrk="1" hangingPunct="1">
              <a:buFont typeface="Trebuchet MS" pitchFamily="34" charset="0"/>
              <a:buAutoNum type="arabicPeriod" startAt="5"/>
            </a:pPr>
            <a:r>
              <a:rPr lang="ru-RU" altLang="ru-RU">
                <a:latin typeface="Georgia" pitchFamily="18" charset="0"/>
              </a:rPr>
              <a:t>Во время подготовки учеником ответа нужно дать ему время для проверки и исправления написанного.</a:t>
            </a:r>
          </a:p>
          <a:p>
            <a:pPr marL="852488" indent="-742950" algn="just" eaLnBrk="1" hangingPunct="1">
              <a:buFont typeface="Trebuchet MS" pitchFamily="34" charset="0"/>
              <a:buAutoNum type="arabicPeriod" startAt="5"/>
            </a:pPr>
            <a:r>
              <a:rPr lang="ru-RU" altLang="ru-RU">
                <a:latin typeface="Georgia" pitchFamily="18" charset="0"/>
              </a:rPr>
              <a:t>Следует в минимальной степени отвлекать ученика, стараться не переключать его внимание, создавать спокойную, не нервозную обстановку.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Содержимое 4"/>
          <p:cNvGraphicFramePr>
            <a:graphicFrameLocks noGrp="1"/>
          </p:cNvGraphicFramePr>
          <p:nvPr>
            <p:ph/>
          </p:nvPr>
        </p:nvGraphicFramePr>
        <p:xfrm>
          <a:off x="323850" y="1484313"/>
          <a:ext cx="8640763" cy="5248275"/>
        </p:xfrm>
        <a:graphic>
          <a:graphicData uri="http://schemas.openxmlformats.org/drawingml/2006/table">
            <a:tbl>
              <a:tblPr/>
              <a:tblGrid>
                <a:gridCol w="2879725">
                  <a:extLst>
                    <a:ext uri="{9D8B030D-6E8A-4147-A177-3AD203B41FA5}">
                      <a16:colId xmlns:a16="http://schemas.microsoft.com/office/drawing/2014/main" xmlns="" val="1721233423"/>
                    </a:ext>
                  </a:extLst>
                </a:gridCol>
                <a:gridCol w="5761038">
                  <a:extLst>
                    <a:ext uri="{9D8B030D-6E8A-4147-A177-3AD203B41FA5}">
                      <a16:colId xmlns:a16="http://schemas.microsoft.com/office/drawing/2014/main" xmlns="" val="436309435"/>
                    </a:ext>
                  </a:extLst>
                </a:gridCol>
              </a:tblGrid>
              <a:tr h="371475">
                <a:tc>
                  <a:txBody>
                    <a:bodyPr/>
                    <a:lstStyle>
                      <a:lvl1pPr>
                        <a:spcBef>
                          <a:spcPts val="300"/>
                        </a:spcBef>
                        <a:buClr>
                          <a:srgbClr val="A04DA3"/>
                        </a:buClr>
                        <a:buFont typeface="Georgia" panose="02040502050405020303" pitchFamily="18" charset="0"/>
                        <a:defRPr sz="240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1pPr>
                      <a:lvl2pPr marL="742950" indent="-285750">
                        <a:spcBef>
                          <a:spcPts val="300"/>
                        </a:spcBef>
                        <a:buClr>
                          <a:schemeClr val="accent2"/>
                        </a:buClr>
                        <a:buFont typeface="Georgia" panose="02040502050405020303" pitchFamily="18" charset="0"/>
                        <a:defRPr sz="2200">
                          <a:solidFill>
                            <a:schemeClr val="accent2"/>
                          </a:solidFill>
                          <a:latin typeface="Georgia" panose="02040502050405020303" pitchFamily="18" charset="0"/>
                        </a:defRPr>
                      </a:lvl2pPr>
                      <a:lvl3pPr marL="1143000" indent="-228600">
                        <a:spcBef>
                          <a:spcPts val="300"/>
                        </a:spcBef>
                        <a:buClr>
                          <a:schemeClr val="accent1"/>
                        </a:buClr>
                        <a:buFont typeface="Wingdings 2" panose="05020102010507070707" pitchFamily="18" charset="2"/>
                        <a:defRPr sz="2000">
                          <a:solidFill>
                            <a:schemeClr val="accent1"/>
                          </a:solidFill>
                          <a:latin typeface="Georgia" panose="02040502050405020303" pitchFamily="18" charset="0"/>
                        </a:defRPr>
                      </a:lvl3pPr>
                      <a:lvl4pPr marL="1600200" indent="-228600">
                        <a:spcBef>
                          <a:spcPts val="300"/>
                        </a:spcBef>
                        <a:buClr>
                          <a:schemeClr val="accent1"/>
                        </a:buClr>
                        <a:buFont typeface="Wingdings 2" panose="05020102010507070707" pitchFamily="18" charset="2"/>
                        <a:defRPr sz="2000">
                          <a:solidFill>
                            <a:schemeClr val="accent1"/>
                          </a:solidFill>
                          <a:latin typeface="Georgia" panose="02040502050405020303" pitchFamily="18" charset="0"/>
                        </a:defRPr>
                      </a:lvl4pPr>
                      <a:lvl5pPr marL="2057400" indent="-228600">
                        <a:spcBef>
                          <a:spcPts val="300"/>
                        </a:spcBef>
                        <a:buClr>
                          <a:srgbClr val="A04DA3"/>
                        </a:buClr>
                        <a:buFont typeface="Georgia" panose="02040502050405020303" pitchFamily="18" charset="0"/>
                        <a:defRPr>
                          <a:solidFill>
                            <a:srgbClr val="A04DA3"/>
                          </a:solidFill>
                          <a:latin typeface="Georgia" panose="02040502050405020303" pitchFamily="18" charset="0"/>
                        </a:defRPr>
                      </a:lvl5pPr>
                      <a:lvl6pPr marL="2514600" indent="-228600" fontAlgn="base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A04DA3"/>
                        </a:buClr>
                        <a:buFont typeface="Georgia" panose="02040502050405020303" pitchFamily="18" charset="0"/>
                        <a:defRPr>
                          <a:solidFill>
                            <a:srgbClr val="A04DA3"/>
                          </a:solidFill>
                          <a:latin typeface="Georgia" panose="02040502050405020303" pitchFamily="18" charset="0"/>
                        </a:defRPr>
                      </a:lvl6pPr>
                      <a:lvl7pPr marL="2971800" indent="-228600" fontAlgn="base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A04DA3"/>
                        </a:buClr>
                        <a:buFont typeface="Georgia" panose="02040502050405020303" pitchFamily="18" charset="0"/>
                        <a:defRPr>
                          <a:solidFill>
                            <a:srgbClr val="A04DA3"/>
                          </a:solidFill>
                          <a:latin typeface="Georgia" panose="02040502050405020303" pitchFamily="18" charset="0"/>
                        </a:defRPr>
                      </a:lvl7pPr>
                      <a:lvl8pPr marL="3429000" indent="-228600" fontAlgn="base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A04DA3"/>
                        </a:buClr>
                        <a:buFont typeface="Georgia" panose="02040502050405020303" pitchFamily="18" charset="0"/>
                        <a:defRPr>
                          <a:solidFill>
                            <a:srgbClr val="A04DA3"/>
                          </a:solidFill>
                          <a:latin typeface="Georgia" panose="02040502050405020303" pitchFamily="18" charset="0"/>
                        </a:defRPr>
                      </a:lvl8pPr>
                      <a:lvl9pPr marL="3886200" indent="-228600" fontAlgn="base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A04DA3"/>
                        </a:buClr>
                        <a:buFont typeface="Georgia" panose="02040502050405020303" pitchFamily="18" charset="0"/>
                        <a:defRPr>
                          <a:solidFill>
                            <a:srgbClr val="A04DA3"/>
                          </a:solidFill>
                          <a:latin typeface="Georgia" panose="02040502050405020303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ЭТАПЫ УРОКА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300"/>
                        </a:spcBef>
                        <a:buClr>
                          <a:srgbClr val="A04DA3"/>
                        </a:buClr>
                        <a:buFont typeface="Georgia" panose="02040502050405020303" pitchFamily="18" charset="0"/>
                        <a:defRPr sz="240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1pPr>
                      <a:lvl2pPr marL="742950" indent="-285750">
                        <a:spcBef>
                          <a:spcPts val="300"/>
                        </a:spcBef>
                        <a:buClr>
                          <a:schemeClr val="accent2"/>
                        </a:buClr>
                        <a:buFont typeface="Georgia" panose="02040502050405020303" pitchFamily="18" charset="0"/>
                        <a:defRPr sz="2200">
                          <a:solidFill>
                            <a:schemeClr val="accent2"/>
                          </a:solidFill>
                          <a:latin typeface="Georgia" panose="02040502050405020303" pitchFamily="18" charset="0"/>
                        </a:defRPr>
                      </a:lvl2pPr>
                      <a:lvl3pPr marL="1143000" indent="-228600">
                        <a:spcBef>
                          <a:spcPts val="300"/>
                        </a:spcBef>
                        <a:buClr>
                          <a:schemeClr val="accent1"/>
                        </a:buClr>
                        <a:buFont typeface="Wingdings 2" panose="05020102010507070707" pitchFamily="18" charset="2"/>
                        <a:defRPr sz="2000">
                          <a:solidFill>
                            <a:schemeClr val="accent1"/>
                          </a:solidFill>
                          <a:latin typeface="Georgia" panose="02040502050405020303" pitchFamily="18" charset="0"/>
                        </a:defRPr>
                      </a:lvl3pPr>
                      <a:lvl4pPr marL="1600200" indent="-228600">
                        <a:spcBef>
                          <a:spcPts val="300"/>
                        </a:spcBef>
                        <a:buClr>
                          <a:schemeClr val="accent1"/>
                        </a:buClr>
                        <a:buFont typeface="Wingdings 2" panose="05020102010507070707" pitchFamily="18" charset="2"/>
                        <a:defRPr sz="2000">
                          <a:solidFill>
                            <a:schemeClr val="accent1"/>
                          </a:solidFill>
                          <a:latin typeface="Georgia" panose="02040502050405020303" pitchFamily="18" charset="0"/>
                        </a:defRPr>
                      </a:lvl4pPr>
                      <a:lvl5pPr marL="2057400" indent="-228600">
                        <a:spcBef>
                          <a:spcPts val="300"/>
                        </a:spcBef>
                        <a:buClr>
                          <a:srgbClr val="A04DA3"/>
                        </a:buClr>
                        <a:buFont typeface="Georgia" panose="02040502050405020303" pitchFamily="18" charset="0"/>
                        <a:defRPr>
                          <a:solidFill>
                            <a:srgbClr val="A04DA3"/>
                          </a:solidFill>
                          <a:latin typeface="Georgia" panose="02040502050405020303" pitchFamily="18" charset="0"/>
                        </a:defRPr>
                      </a:lvl5pPr>
                      <a:lvl6pPr marL="2514600" indent="-228600" fontAlgn="base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A04DA3"/>
                        </a:buClr>
                        <a:buFont typeface="Georgia" panose="02040502050405020303" pitchFamily="18" charset="0"/>
                        <a:defRPr>
                          <a:solidFill>
                            <a:srgbClr val="A04DA3"/>
                          </a:solidFill>
                          <a:latin typeface="Georgia" panose="02040502050405020303" pitchFamily="18" charset="0"/>
                        </a:defRPr>
                      </a:lvl6pPr>
                      <a:lvl7pPr marL="2971800" indent="-228600" fontAlgn="base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A04DA3"/>
                        </a:buClr>
                        <a:buFont typeface="Georgia" panose="02040502050405020303" pitchFamily="18" charset="0"/>
                        <a:defRPr>
                          <a:solidFill>
                            <a:srgbClr val="A04DA3"/>
                          </a:solidFill>
                          <a:latin typeface="Georgia" panose="02040502050405020303" pitchFamily="18" charset="0"/>
                        </a:defRPr>
                      </a:lvl7pPr>
                      <a:lvl8pPr marL="3429000" indent="-228600" fontAlgn="base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A04DA3"/>
                        </a:buClr>
                        <a:buFont typeface="Georgia" panose="02040502050405020303" pitchFamily="18" charset="0"/>
                        <a:defRPr>
                          <a:solidFill>
                            <a:srgbClr val="A04DA3"/>
                          </a:solidFill>
                          <a:latin typeface="Georgia" panose="02040502050405020303" pitchFamily="18" charset="0"/>
                        </a:defRPr>
                      </a:lvl8pPr>
                      <a:lvl9pPr marL="3886200" indent="-228600" fontAlgn="base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A04DA3"/>
                        </a:buClr>
                        <a:buFont typeface="Georgia" panose="02040502050405020303" pitchFamily="18" charset="0"/>
                        <a:defRPr>
                          <a:solidFill>
                            <a:srgbClr val="A04DA3"/>
                          </a:solidFill>
                          <a:latin typeface="Georgia" panose="02040502050405020303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АКЦЕНТЫ В ОБУЧЕНИИ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033681062"/>
                  </a:ext>
                </a:extLst>
              </a:tr>
              <a:tr h="371475">
                <a:tc>
                  <a:txBody>
                    <a:bodyPr/>
                    <a:lstStyle>
                      <a:lvl1pPr>
                        <a:spcBef>
                          <a:spcPts val="300"/>
                        </a:spcBef>
                        <a:buClr>
                          <a:srgbClr val="A04DA3"/>
                        </a:buClr>
                        <a:buFont typeface="Georgia" panose="02040502050405020303" pitchFamily="18" charset="0"/>
                        <a:defRPr sz="240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1pPr>
                      <a:lvl2pPr marL="742950" indent="-285750">
                        <a:spcBef>
                          <a:spcPts val="300"/>
                        </a:spcBef>
                        <a:buClr>
                          <a:schemeClr val="accent2"/>
                        </a:buClr>
                        <a:buFont typeface="Georgia" panose="02040502050405020303" pitchFamily="18" charset="0"/>
                        <a:defRPr sz="2200">
                          <a:solidFill>
                            <a:schemeClr val="accent2"/>
                          </a:solidFill>
                          <a:latin typeface="Georgia" panose="02040502050405020303" pitchFamily="18" charset="0"/>
                        </a:defRPr>
                      </a:lvl2pPr>
                      <a:lvl3pPr marL="1143000" indent="-228600">
                        <a:spcBef>
                          <a:spcPts val="300"/>
                        </a:spcBef>
                        <a:buClr>
                          <a:schemeClr val="accent1"/>
                        </a:buClr>
                        <a:buFont typeface="Wingdings 2" panose="05020102010507070707" pitchFamily="18" charset="2"/>
                        <a:defRPr sz="2000">
                          <a:solidFill>
                            <a:schemeClr val="accent1"/>
                          </a:solidFill>
                          <a:latin typeface="Georgia" panose="02040502050405020303" pitchFamily="18" charset="0"/>
                        </a:defRPr>
                      </a:lvl3pPr>
                      <a:lvl4pPr marL="1600200" indent="-228600">
                        <a:spcBef>
                          <a:spcPts val="300"/>
                        </a:spcBef>
                        <a:buClr>
                          <a:schemeClr val="accent1"/>
                        </a:buClr>
                        <a:buFont typeface="Wingdings 2" panose="05020102010507070707" pitchFamily="18" charset="2"/>
                        <a:defRPr sz="2000">
                          <a:solidFill>
                            <a:schemeClr val="accent1"/>
                          </a:solidFill>
                          <a:latin typeface="Georgia" panose="02040502050405020303" pitchFamily="18" charset="0"/>
                        </a:defRPr>
                      </a:lvl4pPr>
                      <a:lvl5pPr marL="2057400" indent="-228600">
                        <a:spcBef>
                          <a:spcPts val="300"/>
                        </a:spcBef>
                        <a:buClr>
                          <a:srgbClr val="A04DA3"/>
                        </a:buClr>
                        <a:buFont typeface="Georgia" panose="02040502050405020303" pitchFamily="18" charset="0"/>
                        <a:defRPr>
                          <a:solidFill>
                            <a:srgbClr val="A04DA3"/>
                          </a:solidFill>
                          <a:latin typeface="Georgia" panose="02040502050405020303" pitchFamily="18" charset="0"/>
                        </a:defRPr>
                      </a:lvl5pPr>
                      <a:lvl6pPr marL="2514600" indent="-228600" fontAlgn="base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A04DA3"/>
                        </a:buClr>
                        <a:buFont typeface="Georgia" panose="02040502050405020303" pitchFamily="18" charset="0"/>
                        <a:defRPr>
                          <a:solidFill>
                            <a:srgbClr val="A04DA3"/>
                          </a:solidFill>
                          <a:latin typeface="Georgia" panose="02040502050405020303" pitchFamily="18" charset="0"/>
                        </a:defRPr>
                      </a:lvl6pPr>
                      <a:lvl7pPr marL="2971800" indent="-228600" fontAlgn="base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A04DA3"/>
                        </a:buClr>
                        <a:buFont typeface="Georgia" panose="02040502050405020303" pitchFamily="18" charset="0"/>
                        <a:defRPr>
                          <a:solidFill>
                            <a:srgbClr val="A04DA3"/>
                          </a:solidFill>
                          <a:latin typeface="Georgia" panose="02040502050405020303" pitchFamily="18" charset="0"/>
                        </a:defRPr>
                      </a:lvl7pPr>
                      <a:lvl8pPr marL="3429000" indent="-228600" fontAlgn="base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A04DA3"/>
                        </a:buClr>
                        <a:buFont typeface="Georgia" panose="02040502050405020303" pitchFamily="18" charset="0"/>
                        <a:defRPr>
                          <a:solidFill>
                            <a:srgbClr val="A04DA3"/>
                          </a:solidFill>
                          <a:latin typeface="Georgia" panose="02040502050405020303" pitchFamily="18" charset="0"/>
                        </a:defRPr>
                      </a:lvl8pPr>
                      <a:lvl9pPr marL="3886200" indent="-228600" fontAlgn="base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A04DA3"/>
                        </a:buClr>
                        <a:buFont typeface="Georgia" panose="02040502050405020303" pitchFamily="18" charset="0"/>
                        <a:defRPr>
                          <a:solidFill>
                            <a:srgbClr val="A04DA3"/>
                          </a:solidFill>
                          <a:latin typeface="Georgia" panose="02040502050405020303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1. В процессе контроля за подготовленностью учащихся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1D1DA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300"/>
                        </a:spcBef>
                        <a:buClr>
                          <a:srgbClr val="A04DA3"/>
                        </a:buClr>
                        <a:buFont typeface="Georgia" panose="02040502050405020303" pitchFamily="18" charset="0"/>
                        <a:defRPr sz="240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1pPr>
                      <a:lvl2pPr marL="742950" indent="-285750">
                        <a:spcBef>
                          <a:spcPts val="300"/>
                        </a:spcBef>
                        <a:buClr>
                          <a:schemeClr val="accent2"/>
                        </a:buClr>
                        <a:buFont typeface="Georgia" panose="02040502050405020303" pitchFamily="18" charset="0"/>
                        <a:defRPr sz="2200">
                          <a:solidFill>
                            <a:schemeClr val="accent2"/>
                          </a:solidFill>
                          <a:latin typeface="Georgia" panose="02040502050405020303" pitchFamily="18" charset="0"/>
                        </a:defRPr>
                      </a:lvl2pPr>
                      <a:lvl3pPr marL="1143000" indent="-228600">
                        <a:spcBef>
                          <a:spcPts val="300"/>
                        </a:spcBef>
                        <a:buClr>
                          <a:schemeClr val="accent1"/>
                        </a:buClr>
                        <a:buFont typeface="Wingdings 2" panose="05020102010507070707" pitchFamily="18" charset="2"/>
                        <a:defRPr sz="2000">
                          <a:solidFill>
                            <a:schemeClr val="accent1"/>
                          </a:solidFill>
                          <a:latin typeface="Georgia" panose="02040502050405020303" pitchFamily="18" charset="0"/>
                        </a:defRPr>
                      </a:lvl3pPr>
                      <a:lvl4pPr marL="1600200" indent="-228600">
                        <a:spcBef>
                          <a:spcPts val="300"/>
                        </a:spcBef>
                        <a:buClr>
                          <a:schemeClr val="accent1"/>
                        </a:buClr>
                        <a:buFont typeface="Wingdings 2" panose="05020102010507070707" pitchFamily="18" charset="2"/>
                        <a:defRPr sz="2000">
                          <a:solidFill>
                            <a:schemeClr val="accent1"/>
                          </a:solidFill>
                          <a:latin typeface="Georgia" panose="02040502050405020303" pitchFamily="18" charset="0"/>
                        </a:defRPr>
                      </a:lvl4pPr>
                      <a:lvl5pPr marL="2057400" indent="-228600">
                        <a:spcBef>
                          <a:spcPts val="300"/>
                        </a:spcBef>
                        <a:buClr>
                          <a:srgbClr val="A04DA3"/>
                        </a:buClr>
                        <a:buFont typeface="Georgia" panose="02040502050405020303" pitchFamily="18" charset="0"/>
                        <a:defRPr>
                          <a:solidFill>
                            <a:srgbClr val="A04DA3"/>
                          </a:solidFill>
                          <a:latin typeface="Georgia" panose="02040502050405020303" pitchFamily="18" charset="0"/>
                        </a:defRPr>
                      </a:lvl5pPr>
                      <a:lvl6pPr marL="2514600" indent="-228600" fontAlgn="base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A04DA3"/>
                        </a:buClr>
                        <a:buFont typeface="Georgia" panose="02040502050405020303" pitchFamily="18" charset="0"/>
                        <a:defRPr>
                          <a:solidFill>
                            <a:srgbClr val="A04DA3"/>
                          </a:solidFill>
                          <a:latin typeface="Georgia" panose="02040502050405020303" pitchFamily="18" charset="0"/>
                        </a:defRPr>
                      </a:lvl6pPr>
                      <a:lvl7pPr marL="2971800" indent="-228600" fontAlgn="base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A04DA3"/>
                        </a:buClr>
                        <a:buFont typeface="Georgia" panose="02040502050405020303" pitchFamily="18" charset="0"/>
                        <a:defRPr>
                          <a:solidFill>
                            <a:srgbClr val="A04DA3"/>
                          </a:solidFill>
                          <a:latin typeface="Georgia" panose="02040502050405020303" pitchFamily="18" charset="0"/>
                        </a:defRPr>
                      </a:lvl7pPr>
                      <a:lvl8pPr marL="3429000" indent="-228600" fontAlgn="base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A04DA3"/>
                        </a:buClr>
                        <a:buFont typeface="Georgia" panose="02040502050405020303" pitchFamily="18" charset="0"/>
                        <a:defRPr>
                          <a:solidFill>
                            <a:srgbClr val="A04DA3"/>
                          </a:solidFill>
                          <a:latin typeface="Georgia" panose="02040502050405020303" pitchFamily="18" charset="0"/>
                        </a:defRPr>
                      </a:lvl8pPr>
                      <a:lvl9pPr marL="3886200" indent="-228600" fontAlgn="base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A04DA3"/>
                        </a:buClr>
                        <a:buFont typeface="Georgia" panose="02040502050405020303" pitchFamily="18" charset="0"/>
                        <a:defRPr>
                          <a:solidFill>
                            <a:srgbClr val="A04DA3"/>
                          </a:solidFill>
                          <a:latin typeface="Georgia" panose="02040502050405020303" pitchFamily="18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Специально </a:t>
                      </a:r>
                      <a:r>
                        <a:rPr kumimoji="0" lang="ru-RU" altLang="ru-RU" sz="20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контролировать</a:t>
                      </a:r>
                      <a:r>
                        <a:rPr kumimoji="0" lang="ru-RU" alt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 усвоение вопросов, обычно вызывающих у учащихся наибольшие затруднения.</a:t>
                      </a: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Тщательно </a:t>
                      </a:r>
                      <a:r>
                        <a:rPr kumimoji="0" lang="ru-RU" altLang="ru-RU" sz="20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анализировать</a:t>
                      </a:r>
                      <a:r>
                        <a:rPr kumimoji="0" lang="ru-RU" alt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 и </a:t>
                      </a:r>
                      <a:r>
                        <a:rPr kumimoji="0" lang="ru-RU" altLang="ru-RU" sz="20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систематизировать ошибки</a:t>
                      </a:r>
                      <a:r>
                        <a:rPr kumimoji="0" lang="ru-RU" alt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, допускаемые учениками в устных ответах, письменных работах, выявить типичные для класса и концентрировать внимание на их устранении.</a:t>
                      </a: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Контролировать усвоение материала учениками, </a:t>
                      </a:r>
                      <a:r>
                        <a:rPr kumimoji="0" lang="ru-RU" altLang="ru-RU" sz="20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пропустившими</a:t>
                      </a:r>
                      <a:r>
                        <a:rPr kumimoji="0" lang="ru-RU" alt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 предыдущие уроки. </a:t>
                      </a: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По окончании изучения темы или раздела </a:t>
                      </a:r>
                      <a:r>
                        <a:rPr kumimoji="0" lang="ru-RU" altLang="ru-RU" sz="20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обобщить итоги </a:t>
                      </a:r>
                      <a:r>
                        <a:rPr kumimoji="0" lang="ru-RU" alt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усвоения основных понятий, законов, правил, умений и навыков школьниками, выявлять причины отставания.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1D1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131141680"/>
                  </a:ext>
                </a:extLst>
              </a:tr>
            </a:tbl>
          </a:graphicData>
        </a:graphic>
      </p:graphicFrame>
      <p:graphicFrame>
        <p:nvGraphicFramePr>
          <p:cNvPr id="4" name="Схема 3"/>
          <p:cNvGraphicFramePr/>
          <p:nvPr/>
        </p:nvGraphicFramePr>
        <p:xfrm>
          <a:off x="914400" y="332656"/>
          <a:ext cx="8229600" cy="1066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Содержимое 4"/>
          <p:cNvGraphicFramePr>
            <a:graphicFrameLocks noGrp="1"/>
          </p:cNvGraphicFramePr>
          <p:nvPr>
            <p:ph/>
          </p:nvPr>
        </p:nvGraphicFramePr>
        <p:xfrm>
          <a:off x="468313" y="1628775"/>
          <a:ext cx="8229600" cy="4333875"/>
        </p:xfrm>
        <a:graphic>
          <a:graphicData uri="http://schemas.openxmlformats.org/drawingml/2006/table">
            <a:tbl>
              <a:tblPr/>
              <a:tblGrid>
                <a:gridCol w="3455987">
                  <a:extLst>
                    <a:ext uri="{9D8B030D-6E8A-4147-A177-3AD203B41FA5}">
                      <a16:colId xmlns:a16="http://schemas.microsoft.com/office/drawing/2014/main" xmlns="" val="3572291080"/>
                    </a:ext>
                  </a:extLst>
                </a:gridCol>
                <a:gridCol w="4773613">
                  <a:extLst>
                    <a:ext uri="{9D8B030D-6E8A-4147-A177-3AD203B41FA5}">
                      <a16:colId xmlns:a16="http://schemas.microsoft.com/office/drawing/2014/main" xmlns="" val="1857566620"/>
                    </a:ext>
                  </a:extLst>
                </a:gridCol>
              </a:tblGrid>
              <a:tr h="371475">
                <a:tc>
                  <a:txBody>
                    <a:bodyPr/>
                    <a:lstStyle>
                      <a:lvl1pPr>
                        <a:spcBef>
                          <a:spcPts val="300"/>
                        </a:spcBef>
                        <a:buClr>
                          <a:srgbClr val="A04DA3"/>
                        </a:buClr>
                        <a:buFont typeface="Georgia" panose="02040502050405020303" pitchFamily="18" charset="0"/>
                        <a:defRPr sz="240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1pPr>
                      <a:lvl2pPr marL="742950" indent="-285750">
                        <a:spcBef>
                          <a:spcPts val="300"/>
                        </a:spcBef>
                        <a:buClr>
                          <a:schemeClr val="accent2"/>
                        </a:buClr>
                        <a:buFont typeface="Georgia" panose="02040502050405020303" pitchFamily="18" charset="0"/>
                        <a:defRPr sz="2200">
                          <a:solidFill>
                            <a:schemeClr val="accent2"/>
                          </a:solidFill>
                          <a:latin typeface="Georgia" panose="02040502050405020303" pitchFamily="18" charset="0"/>
                        </a:defRPr>
                      </a:lvl2pPr>
                      <a:lvl3pPr marL="1143000" indent="-228600">
                        <a:spcBef>
                          <a:spcPts val="300"/>
                        </a:spcBef>
                        <a:buClr>
                          <a:schemeClr val="accent1"/>
                        </a:buClr>
                        <a:buFont typeface="Wingdings 2" panose="05020102010507070707" pitchFamily="18" charset="2"/>
                        <a:defRPr sz="2000">
                          <a:solidFill>
                            <a:schemeClr val="accent1"/>
                          </a:solidFill>
                          <a:latin typeface="Georgia" panose="02040502050405020303" pitchFamily="18" charset="0"/>
                        </a:defRPr>
                      </a:lvl3pPr>
                      <a:lvl4pPr marL="1600200" indent="-228600">
                        <a:spcBef>
                          <a:spcPts val="300"/>
                        </a:spcBef>
                        <a:buClr>
                          <a:schemeClr val="accent1"/>
                        </a:buClr>
                        <a:buFont typeface="Wingdings 2" panose="05020102010507070707" pitchFamily="18" charset="2"/>
                        <a:defRPr sz="2000">
                          <a:solidFill>
                            <a:schemeClr val="accent1"/>
                          </a:solidFill>
                          <a:latin typeface="Georgia" panose="02040502050405020303" pitchFamily="18" charset="0"/>
                        </a:defRPr>
                      </a:lvl4pPr>
                      <a:lvl5pPr marL="2057400" indent="-228600">
                        <a:spcBef>
                          <a:spcPts val="300"/>
                        </a:spcBef>
                        <a:buClr>
                          <a:srgbClr val="A04DA3"/>
                        </a:buClr>
                        <a:buFont typeface="Georgia" panose="02040502050405020303" pitchFamily="18" charset="0"/>
                        <a:defRPr>
                          <a:solidFill>
                            <a:srgbClr val="A04DA3"/>
                          </a:solidFill>
                          <a:latin typeface="Georgia" panose="02040502050405020303" pitchFamily="18" charset="0"/>
                        </a:defRPr>
                      </a:lvl5pPr>
                      <a:lvl6pPr marL="2514600" indent="-228600" fontAlgn="base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A04DA3"/>
                        </a:buClr>
                        <a:buFont typeface="Georgia" panose="02040502050405020303" pitchFamily="18" charset="0"/>
                        <a:defRPr>
                          <a:solidFill>
                            <a:srgbClr val="A04DA3"/>
                          </a:solidFill>
                          <a:latin typeface="Georgia" panose="02040502050405020303" pitchFamily="18" charset="0"/>
                        </a:defRPr>
                      </a:lvl6pPr>
                      <a:lvl7pPr marL="2971800" indent="-228600" fontAlgn="base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A04DA3"/>
                        </a:buClr>
                        <a:buFont typeface="Georgia" panose="02040502050405020303" pitchFamily="18" charset="0"/>
                        <a:defRPr>
                          <a:solidFill>
                            <a:srgbClr val="A04DA3"/>
                          </a:solidFill>
                          <a:latin typeface="Georgia" panose="02040502050405020303" pitchFamily="18" charset="0"/>
                        </a:defRPr>
                      </a:lvl7pPr>
                      <a:lvl8pPr marL="3429000" indent="-228600" fontAlgn="base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A04DA3"/>
                        </a:buClr>
                        <a:buFont typeface="Georgia" panose="02040502050405020303" pitchFamily="18" charset="0"/>
                        <a:defRPr>
                          <a:solidFill>
                            <a:srgbClr val="A04DA3"/>
                          </a:solidFill>
                          <a:latin typeface="Georgia" panose="02040502050405020303" pitchFamily="18" charset="0"/>
                        </a:defRPr>
                      </a:lvl8pPr>
                      <a:lvl9pPr marL="3886200" indent="-228600" fontAlgn="base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A04DA3"/>
                        </a:buClr>
                        <a:buFont typeface="Georgia" panose="02040502050405020303" pitchFamily="18" charset="0"/>
                        <a:defRPr>
                          <a:solidFill>
                            <a:srgbClr val="A04DA3"/>
                          </a:solidFill>
                          <a:latin typeface="Georgia" panose="02040502050405020303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ЭТАПЫ УРОКА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300"/>
                        </a:spcBef>
                        <a:buClr>
                          <a:srgbClr val="A04DA3"/>
                        </a:buClr>
                        <a:buFont typeface="Georgia" panose="02040502050405020303" pitchFamily="18" charset="0"/>
                        <a:defRPr sz="240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1pPr>
                      <a:lvl2pPr marL="742950" indent="-285750">
                        <a:spcBef>
                          <a:spcPts val="300"/>
                        </a:spcBef>
                        <a:buClr>
                          <a:schemeClr val="accent2"/>
                        </a:buClr>
                        <a:buFont typeface="Georgia" panose="02040502050405020303" pitchFamily="18" charset="0"/>
                        <a:defRPr sz="2200">
                          <a:solidFill>
                            <a:schemeClr val="accent2"/>
                          </a:solidFill>
                          <a:latin typeface="Georgia" panose="02040502050405020303" pitchFamily="18" charset="0"/>
                        </a:defRPr>
                      </a:lvl2pPr>
                      <a:lvl3pPr marL="1143000" indent="-228600">
                        <a:spcBef>
                          <a:spcPts val="300"/>
                        </a:spcBef>
                        <a:buClr>
                          <a:schemeClr val="accent1"/>
                        </a:buClr>
                        <a:buFont typeface="Wingdings 2" panose="05020102010507070707" pitchFamily="18" charset="2"/>
                        <a:defRPr sz="2000">
                          <a:solidFill>
                            <a:schemeClr val="accent1"/>
                          </a:solidFill>
                          <a:latin typeface="Georgia" panose="02040502050405020303" pitchFamily="18" charset="0"/>
                        </a:defRPr>
                      </a:lvl3pPr>
                      <a:lvl4pPr marL="1600200" indent="-228600">
                        <a:spcBef>
                          <a:spcPts val="300"/>
                        </a:spcBef>
                        <a:buClr>
                          <a:schemeClr val="accent1"/>
                        </a:buClr>
                        <a:buFont typeface="Wingdings 2" panose="05020102010507070707" pitchFamily="18" charset="2"/>
                        <a:defRPr sz="2000">
                          <a:solidFill>
                            <a:schemeClr val="accent1"/>
                          </a:solidFill>
                          <a:latin typeface="Georgia" panose="02040502050405020303" pitchFamily="18" charset="0"/>
                        </a:defRPr>
                      </a:lvl4pPr>
                      <a:lvl5pPr marL="2057400" indent="-228600">
                        <a:spcBef>
                          <a:spcPts val="300"/>
                        </a:spcBef>
                        <a:buClr>
                          <a:srgbClr val="A04DA3"/>
                        </a:buClr>
                        <a:buFont typeface="Georgia" panose="02040502050405020303" pitchFamily="18" charset="0"/>
                        <a:defRPr>
                          <a:solidFill>
                            <a:srgbClr val="A04DA3"/>
                          </a:solidFill>
                          <a:latin typeface="Georgia" panose="02040502050405020303" pitchFamily="18" charset="0"/>
                        </a:defRPr>
                      </a:lvl5pPr>
                      <a:lvl6pPr marL="2514600" indent="-228600" fontAlgn="base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A04DA3"/>
                        </a:buClr>
                        <a:buFont typeface="Georgia" panose="02040502050405020303" pitchFamily="18" charset="0"/>
                        <a:defRPr>
                          <a:solidFill>
                            <a:srgbClr val="A04DA3"/>
                          </a:solidFill>
                          <a:latin typeface="Georgia" panose="02040502050405020303" pitchFamily="18" charset="0"/>
                        </a:defRPr>
                      </a:lvl6pPr>
                      <a:lvl7pPr marL="2971800" indent="-228600" fontAlgn="base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A04DA3"/>
                        </a:buClr>
                        <a:buFont typeface="Georgia" panose="02040502050405020303" pitchFamily="18" charset="0"/>
                        <a:defRPr>
                          <a:solidFill>
                            <a:srgbClr val="A04DA3"/>
                          </a:solidFill>
                          <a:latin typeface="Georgia" panose="02040502050405020303" pitchFamily="18" charset="0"/>
                        </a:defRPr>
                      </a:lvl7pPr>
                      <a:lvl8pPr marL="3429000" indent="-228600" fontAlgn="base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A04DA3"/>
                        </a:buClr>
                        <a:buFont typeface="Georgia" panose="02040502050405020303" pitchFamily="18" charset="0"/>
                        <a:defRPr>
                          <a:solidFill>
                            <a:srgbClr val="A04DA3"/>
                          </a:solidFill>
                          <a:latin typeface="Georgia" panose="02040502050405020303" pitchFamily="18" charset="0"/>
                        </a:defRPr>
                      </a:lvl8pPr>
                      <a:lvl9pPr marL="3886200" indent="-228600" fontAlgn="base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A04DA3"/>
                        </a:buClr>
                        <a:buFont typeface="Georgia" panose="02040502050405020303" pitchFamily="18" charset="0"/>
                        <a:defRPr>
                          <a:solidFill>
                            <a:srgbClr val="A04DA3"/>
                          </a:solidFill>
                          <a:latin typeface="Georgia" panose="02040502050405020303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АКЦЕНТЫ В ОБУЧЕНИИ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454410624"/>
                  </a:ext>
                </a:extLst>
              </a:tr>
              <a:tr h="371475">
                <a:tc>
                  <a:txBody>
                    <a:bodyPr/>
                    <a:lstStyle>
                      <a:lvl1pPr>
                        <a:spcBef>
                          <a:spcPts val="300"/>
                        </a:spcBef>
                        <a:buClr>
                          <a:srgbClr val="A04DA3"/>
                        </a:buClr>
                        <a:buFont typeface="Georgia" panose="02040502050405020303" pitchFamily="18" charset="0"/>
                        <a:defRPr sz="240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1pPr>
                      <a:lvl2pPr marL="742950" indent="-285750">
                        <a:spcBef>
                          <a:spcPts val="300"/>
                        </a:spcBef>
                        <a:buClr>
                          <a:schemeClr val="accent2"/>
                        </a:buClr>
                        <a:buFont typeface="Georgia" panose="02040502050405020303" pitchFamily="18" charset="0"/>
                        <a:defRPr sz="2200">
                          <a:solidFill>
                            <a:schemeClr val="accent2"/>
                          </a:solidFill>
                          <a:latin typeface="Georgia" panose="02040502050405020303" pitchFamily="18" charset="0"/>
                        </a:defRPr>
                      </a:lvl2pPr>
                      <a:lvl3pPr marL="1143000" indent="-228600">
                        <a:spcBef>
                          <a:spcPts val="300"/>
                        </a:spcBef>
                        <a:buClr>
                          <a:schemeClr val="accent1"/>
                        </a:buClr>
                        <a:buFont typeface="Wingdings 2" panose="05020102010507070707" pitchFamily="18" charset="2"/>
                        <a:defRPr sz="2000">
                          <a:solidFill>
                            <a:schemeClr val="accent1"/>
                          </a:solidFill>
                          <a:latin typeface="Georgia" panose="02040502050405020303" pitchFamily="18" charset="0"/>
                        </a:defRPr>
                      </a:lvl3pPr>
                      <a:lvl4pPr marL="1600200" indent="-228600">
                        <a:spcBef>
                          <a:spcPts val="300"/>
                        </a:spcBef>
                        <a:buClr>
                          <a:schemeClr val="accent1"/>
                        </a:buClr>
                        <a:buFont typeface="Wingdings 2" panose="05020102010507070707" pitchFamily="18" charset="2"/>
                        <a:defRPr sz="2000">
                          <a:solidFill>
                            <a:schemeClr val="accent1"/>
                          </a:solidFill>
                          <a:latin typeface="Georgia" panose="02040502050405020303" pitchFamily="18" charset="0"/>
                        </a:defRPr>
                      </a:lvl4pPr>
                      <a:lvl5pPr marL="2057400" indent="-228600">
                        <a:spcBef>
                          <a:spcPts val="300"/>
                        </a:spcBef>
                        <a:buClr>
                          <a:srgbClr val="A04DA3"/>
                        </a:buClr>
                        <a:buFont typeface="Georgia" panose="02040502050405020303" pitchFamily="18" charset="0"/>
                        <a:defRPr>
                          <a:solidFill>
                            <a:srgbClr val="A04DA3"/>
                          </a:solidFill>
                          <a:latin typeface="Georgia" panose="02040502050405020303" pitchFamily="18" charset="0"/>
                        </a:defRPr>
                      </a:lvl5pPr>
                      <a:lvl6pPr marL="2514600" indent="-228600" fontAlgn="base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A04DA3"/>
                        </a:buClr>
                        <a:buFont typeface="Georgia" panose="02040502050405020303" pitchFamily="18" charset="0"/>
                        <a:defRPr>
                          <a:solidFill>
                            <a:srgbClr val="A04DA3"/>
                          </a:solidFill>
                          <a:latin typeface="Georgia" panose="02040502050405020303" pitchFamily="18" charset="0"/>
                        </a:defRPr>
                      </a:lvl6pPr>
                      <a:lvl7pPr marL="2971800" indent="-228600" fontAlgn="base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A04DA3"/>
                        </a:buClr>
                        <a:buFont typeface="Georgia" panose="02040502050405020303" pitchFamily="18" charset="0"/>
                        <a:defRPr>
                          <a:solidFill>
                            <a:srgbClr val="A04DA3"/>
                          </a:solidFill>
                          <a:latin typeface="Georgia" panose="02040502050405020303" pitchFamily="18" charset="0"/>
                        </a:defRPr>
                      </a:lvl7pPr>
                      <a:lvl8pPr marL="3429000" indent="-228600" fontAlgn="base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A04DA3"/>
                        </a:buClr>
                        <a:buFont typeface="Georgia" panose="02040502050405020303" pitchFamily="18" charset="0"/>
                        <a:defRPr>
                          <a:solidFill>
                            <a:srgbClr val="A04DA3"/>
                          </a:solidFill>
                          <a:latin typeface="Georgia" panose="02040502050405020303" pitchFamily="18" charset="0"/>
                        </a:defRPr>
                      </a:lvl8pPr>
                      <a:lvl9pPr marL="3886200" indent="-228600" fontAlgn="base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A04DA3"/>
                        </a:buClr>
                        <a:buFont typeface="Georgia" panose="02040502050405020303" pitchFamily="18" charset="0"/>
                        <a:defRPr>
                          <a:solidFill>
                            <a:srgbClr val="A04DA3"/>
                          </a:solidFill>
                          <a:latin typeface="Georgia" panose="02040502050405020303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2.При изложении </a:t>
                      </a:r>
                      <a:r>
                        <a:rPr kumimoji="0" lang="ru-RU" alt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нового</a:t>
                      </a:r>
                      <a:r>
                        <a:rPr kumimoji="0" lang="ru-RU" alt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 материала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1D1DA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300"/>
                        </a:spcBef>
                        <a:buClr>
                          <a:srgbClr val="A04DA3"/>
                        </a:buClr>
                        <a:buFont typeface="Georgia" panose="02040502050405020303" pitchFamily="18" charset="0"/>
                        <a:defRPr sz="240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1pPr>
                      <a:lvl2pPr marL="742950" indent="-285750">
                        <a:spcBef>
                          <a:spcPts val="300"/>
                        </a:spcBef>
                        <a:buClr>
                          <a:schemeClr val="accent2"/>
                        </a:buClr>
                        <a:buFont typeface="Georgia" panose="02040502050405020303" pitchFamily="18" charset="0"/>
                        <a:defRPr sz="2200">
                          <a:solidFill>
                            <a:schemeClr val="accent2"/>
                          </a:solidFill>
                          <a:latin typeface="Georgia" panose="02040502050405020303" pitchFamily="18" charset="0"/>
                        </a:defRPr>
                      </a:lvl2pPr>
                      <a:lvl3pPr marL="1143000" indent="-228600">
                        <a:spcBef>
                          <a:spcPts val="300"/>
                        </a:spcBef>
                        <a:buClr>
                          <a:schemeClr val="accent1"/>
                        </a:buClr>
                        <a:buFont typeface="Wingdings 2" panose="05020102010507070707" pitchFamily="18" charset="2"/>
                        <a:defRPr sz="2000">
                          <a:solidFill>
                            <a:schemeClr val="accent1"/>
                          </a:solidFill>
                          <a:latin typeface="Georgia" panose="02040502050405020303" pitchFamily="18" charset="0"/>
                        </a:defRPr>
                      </a:lvl3pPr>
                      <a:lvl4pPr marL="1600200" indent="-228600">
                        <a:spcBef>
                          <a:spcPts val="300"/>
                        </a:spcBef>
                        <a:buClr>
                          <a:schemeClr val="accent1"/>
                        </a:buClr>
                        <a:buFont typeface="Wingdings 2" panose="05020102010507070707" pitchFamily="18" charset="2"/>
                        <a:defRPr sz="2000">
                          <a:solidFill>
                            <a:schemeClr val="accent1"/>
                          </a:solidFill>
                          <a:latin typeface="Georgia" panose="02040502050405020303" pitchFamily="18" charset="0"/>
                        </a:defRPr>
                      </a:lvl4pPr>
                      <a:lvl5pPr marL="2057400" indent="-228600">
                        <a:spcBef>
                          <a:spcPts val="300"/>
                        </a:spcBef>
                        <a:buClr>
                          <a:srgbClr val="A04DA3"/>
                        </a:buClr>
                        <a:buFont typeface="Georgia" panose="02040502050405020303" pitchFamily="18" charset="0"/>
                        <a:defRPr>
                          <a:solidFill>
                            <a:srgbClr val="A04DA3"/>
                          </a:solidFill>
                          <a:latin typeface="Georgia" panose="02040502050405020303" pitchFamily="18" charset="0"/>
                        </a:defRPr>
                      </a:lvl5pPr>
                      <a:lvl6pPr marL="2514600" indent="-228600" fontAlgn="base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A04DA3"/>
                        </a:buClr>
                        <a:buFont typeface="Georgia" panose="02040502050405020303" pitchFamily="18" charset="0"/>
                        <a:defRPr>
                          <a:solidFill>
                            <a:srgbClr val="A04DA3"/>
                          </a:solidFill>
                          <a:latin typeface="Georgia" panose="02040502050405020303" pitchFamily="18" charset="0"/>
                        </a:defRPr>
                      </a:lvl6pPr>
                      <a:lvl7pPr marL="2971800" indent="-228600" fontAlgn="base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A04DA3"/>
                        </a:buClr>
                        <a:buFont typeface="Georgia" panose="02040502050405020303" pitchFamily="18" charset="0"/>
                        <a:defRPr>
                          <a:solidFill>
                            <a:srgbClr val="A04DA3"/>
                          </a:solidFill>
                          <a:latin typeface="Georgia" panose="02040502050405020303" pitchFamily="18" charset="0"/>
                        </a:defRPr>
                      </a:lvl7pPr>
                      <a:lvl8pPr marL="3429000" indent="-228600" fontAlgn="base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A04DA3"/>
                        </a:buClr>
                        <a:buFont typeface="Georgia" panose="02040502050405020303" pitchFamily="18" charset="0"/>
                        <a:defRPr>
                          <a:solidFill>
                            <a:srgbClr val="A04DA3"/>
                          </a:solidFill>
                          <a:latin typeface="Georgia" panose="02040502050405020303" pitchFamily="18" charset="0"/>
                        </a:defRPr>
                      </a:lvl8pPr>
                      <a:lvl9pPr marL="3886200" indent="-228600" fontAlgn="base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A04DA3"/>
                        </a:buClr>
                        <a:buFont typeface="Georgia" panose="02040502050405020303" pitchFamily="18" charset="0"/>
                        <a:defRPr>
                          <a:solidFill>
                            <a:srgbClr val="A04DA3"/>
                          </a:solidFill>
                          <a:latin typeface="Georgia" panose="02040502050405020303" pitchFamily="18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Обязательно проверять в ходе урока степень </a:t>
                      </a:r>
                      <a:r>
                        <a:rPr kumimoji="0" lang="ru-RU" altLang="ru-RU" sz="20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понимания</a:t>
                      </a:r>
                      <a:r>
                        <a:rPr kumimoji="0" lang="ru-RU" alt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 учащимися основных элементов излагаемого материала.</a:t>
                      </a: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Стимулировать </a:t>
                      </a:r>
                      <a:r>
                        <a:rPr kumimoji="0" lang="ru-RU" altLang="ru-RU" sz="20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вопросы</a:t>
                      </a:r>
                      <a:r>
                        <a:rPr kumimoji="0" lang="ru-RU" alt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 со стороны учащихся при затруднениях в усвоении учебного материала.</a:t>
                      </a: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Применять средства поддержания </a:t>
                      </a:r>
                      <a:r>
                        <a:rPr kumimoji="0" lang="ru-RU" altLang="ru-RU" sz="20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интереса </a:t>
                      </a:r>
                      <a:r>
                        <a:rPr kumimoji="0" lang="ru-RU" alt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к усвоению знаний.</a:t>
                      </a: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Обеспечит </a:t>
                      </a:r>
                      <a:r>
                        <a:rPr kumimoji="0" lang="ru-RU" altLang="ru-RU" sz="20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разнообразие методов </a:t>
                      </a:r>
                      <a:r>
                        <a:rPr kumimoji="0" lang="ru-RU" alt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обучения, позволяющих всем учащимся активно усваивать материал.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1D1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530199472"/>
                  </a:ext>
                </a:extLst>
              </a:tr>
            </a:tbl>
          </a:graphicData>
        </a:graphic>
      </p:graphicFrame>
      <p:graphicFrame>
        <p:nvGraphicFramePr>
          <p:cNvPr id="4" name="Схема 3"/>
          <p:cNvGraphicFramePr/>
          <p:nvPr/>
        </p:nvGraphicFramePr>
        <p:xfrm>
          <a:off x="914400" y="332656"/>
          <a:ext cx="8229600" cy="1066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Содержимое 4"/>
          <p:cNvGraphicFramePr>
            <a:graphicFrameLocks noGrp="1"/>
          </p:cNvGraphicFramePr>
          <p:nvPr>
            <p:ph/>
          </p:nvPr>
        </p:nvGraphicFramePr>
        <p:xfrm>
          <a:off x="250825" y="1557338"/>
          <a:ext cx="8642350" cy="4943475"/>
        </p:xfrm>
        <a:graphic>
          <a:graphicData uri="http://schemas.openxmlformats.org/drawingml/2006/table">
            <a:tbl>
              <a:tblPr/>
              <a:tblGrid>
                <a:gridCol w="2305050">
                  <a:extLst>
                    <a:ext uri="{9D8B030D-6E8A-4147-A177-3AD203B41FA5}">
                      <a16:colId xmlns:a16="http://schemas.microsoft.com/office/drawing/2014/main" xmlns="" val="1331242626"/>
                    </a:ext>
                  </a:extLst>
                </a:gridCol>
                <a:gridCol w="6337300">
                  <a:extLst>
                    <a:ext uri="{9D8B030D-6E8A-4147-A177-3AD203B41FA5}">
                      <a16:colId xmlns:a16="http://schemas.microsoft.com/office/drawing/2014/main" xmlns="" val="808520834"/>
                    </a:ext>
                  </a:extLst>
                </a:gridCol>
              </a:tblGrid>
              <a:tr h="371475">
                <a:tc>
                  <a:txBody>
                    <a:bodyPr/>
                    <a:lstStyle>
                      <a:lvl1pPr>
                        <a:spcBef>
                          <a:spcPts val="300"/>
                        </a:spcBef>
                        <a:buClr>
                          <a:srgbClr val="A04DA3"/>
                        </a:buClr>
                        <a:buFont typeface="Georgia" panose="02040502050405020303" pitchFamily="18" charset="0"/>
                        <a:defRPr sz="240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1pPr>
                      <a:lvl2pPr marL="742950" indent="-285750">
                        <a:spcBef>
                          <a:spcPts val="300"/>
                        </a:spcBef>
                        <a:buClr>
                          <a:schemeClr val="accent2"/>
                        </a:buClr>
                        <a:buFont typeface="Georgia" panose="02040502050405020303" pitchFamily="18" charset="0"/>
                        <a:defRPr sz="2200">
                          <a:solidFill>
                            <a:schemeClr val="accent2"/>
                          </a:solidFill>
                          <a:latin typeface="Georgia" panose="02040502050405020303" pitchFamily="18" charset="0"/>
                        </a:defRPr>
                      </a:lvl2pPr>
                      <a:lvl3pPr marL="1143000" indent="-228600">
                        <a:spcBef>
                          <a:spcPts val="300"/>
                        </a:spcBef>
                        <a:buClr>
                          <a:schemeClr val="accent1"/>
                        </a:buClr>
                        <a:buFont typeface="Wingdings 2" panose="05020102010507070707" pitchFamily="18" charset="2"/>
                        <a:defRPr sz="2000">
                          <a:solidFill>
                            <a:schemeClr val="accent1"/>
                          </a:solidFill>
                          <a:latin typeface="Georgia" panose="02040502050405020303" pitchFamily="18" charset="0"/>
                        </a:defRPr>
                      </a:lvl3pPr>
                      <a:lvl4pPr marL="1600200" indent="-228600">
                        <a:spcBef>
                          <a:spcPts val="300"/>
                        </a:spcBef>
                        <a:buClr>
                          <a:schemeClr val="accent1"/>
                        </a:buClr>
                        <a:buFont typeface="Wingdings 2" panose="05020102010507070707" pitchFamily="18" charset="2"/>
                        <a:defRPr sz="2000">
                          <a:solidFill>
                            <a:schemeClr val="accent1"/>
                          </a:solidFill>
                          <a:latin typeface="Georgia" panose="02040502050405020303" pitchFamily="18" charset="0"/>
                        </a:defRPr>
                      </a:lvl4pPr>
                      <a:lvl5pPr marL="2057400" indent="-228600">
                        <a:spcBef>
                          <a:spcPts val="300"/>
                        </a:spcBef>
                        <a:buClr>
                          <a:srgbClr val="A04DA3"/>
                        </a:buClr>
                        <a:buFont typeface="Georgia" panose="02040502050405020303" pitchFamily="18" charset="0"/>
                        <a:defRPr>
                          <a:solidFill>
                            <a:srgbClr val="A04DA3"/>
                          </a:solidFill>
                          <a:latin typeface="Georgia" panose="02040502050405020303" pitchFamily="18" charset="0"/>
                        </a:defRPr>
                      </a:lvl5pPr>
                      <a:lvl6pPr marL="2514600" indent="-228600" fontAlgn="base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A04DA3"/>
                        </a:buClr>
                        <a:buFont typeface="Georgia" panose="02040502050405020303" pitchFamily="18" charset="0"/>
                        <a:defRPr>
                          <a:solidFill>
                            <a:srgbClr val="A04DA3"/>
                          </a:solidFill>
                          <a:latin typeface="Georgia" panose="02040502050405020303" pitchFamily="18" charset="0"/>
                        </a:defRPr>
                      </a:lvl6pPr>
                      <a:lvl7pPr marL="2971800" indent="-228600" fontAlgn="base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A04DA3"/>
                        </a:buClr>
                        <a:buFont typeface="Georgia" panose="02040502050405020303" pitchFamily="18" charset="0"/>
                        <a:defRPr>
                          <a:solidFill>
                            <a:srgbClr val="A04DA3"/>
                          </a:solidFill>
                          <a:latin typeface="Georgia" panose="02040502050405020303" pitchFamily="18" charset="0"/>
                        </a:defRPr>
                      </a:lvl7pPr>
                      <a:lvl8pPr marL="3429000" indent="-228600" fontAlgn="base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A04DA3"/>
                        </a:buClr>
                        <a:buFont typeface="Georgia" panose="02040502050405020303" pitchFamily="18" charset="0"/>
                        <a:defRPr>
                          <a:solidFill>
                            <a:srgbClr val="A04DA3"/>
                          </a:solidFill>
                          <a:latin typeface="Georgia" panose="02040502050405020303" pitchFamily="18" charset="0"/>
                        </a:defRPr>
                      </a:lvl8pPr>
                      <a:lvl9pPr marL="3886200" indent="-228600" fontAlgn="base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A04DA3"/>
                        </a:buClr>
                        <a:buFont typeface="Georgia" panose="02040502050405020303" pitchFamily="18" charset="0"/>
                        <a:defRPr>
                          <a:solidFill>
                            <a:srgbClr val="A04DA3"/>
                          </a:solidFill>
                          <a:latin typeface="Georgia" panose="02040502050405020303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ЭТАПЫ УРОКА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300"/>
                        </a:spcBef>
                        <a:buClr>
                          <a:srgbClr val="A04DA3"/>
                        </a:buClr>
                        <a:buFont typeface="Georgia" panose="02040502050405020303" pitchFamily="18" charset="0"/>
                        <a:defRPr sz="240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1pPr>
                      <a:lvl2pPr marL="742950" indent="-285750">
                        <a:spcBef>
                          <a:spcPts val="300"/>
                        </a:spcBef>
                        <a:buClr>
                          <a:schemeClr val="accent2"/>
                        </a:buClr>
                        <a:buFont typeface="Georgia" panose="02040502050405020303" pitchFamily="18" charset="0"/>
                        <a:defRPr sz="2200">
                          <a:solidFill>
                            <a:schemeClr val="accent2"/>
                          </a:solidFill>
                          <a:latin typeface="Georgia" panose="02040502050405020303" pitchFamily="18" charset="0"/>
                        </a:defRPr>
                      </a:lvl2pPr>
                      <a:lvl3pPr marL="1143000" indent="-228600">
                        <a:spcBef>
                          <a:spcPts val="300"/>
                        </a:spcBef>
                        <a:buClr>
                          <a:schemeClr val="accent1"/>
                        </a:buClr>
                        <a:buFont typeface="Wingdings 2" panose="05020102010507070707" pitchFamily="18" charset="2"/>
                        <a:defRPr sz="2000">
                          <a:solidFill>
                            <a:schemeClr val="accent1"/>
                          </a:solidFill>
                          <a:latin typeface="Georgia" panose="02040502050405020303" pitchFamily="18" charset="0"/>
                        </a:defRPr>
                      </a:lvl3pPr>
                      <a:lvl4pPr marL="1600200" indent="-228600">
                        <a:spcBef>
                          <a:spcPts val="300"/>
                        </a:spcBef>
                        <a:buClr>
                          <a:schemeClr val="accent1"/>
                        </a:buClr>
                        <a:buFont typeface="Wingdings 2" panose="05020102010507070707" pitchFamily="18" charset="2"/>
                        <a:defRPr sz="2000">
                          <a:solidFill>
                            <a:schemeClr val="accent1"/>
                          </a:solidFill>
                          <a:latin typeface="Georgia" panose="02040502050405020303" pitchFamily="18" charset="0"/>
                        </a:defRPr>
                      </a:lvl4pPr>
                      <a:lvl5pPr marL="2057400" indent="-228600">
                        <a:spcBef>
                          <a:spcPts val="300"/>
                        </a:spcBef>
                        <a:buClr>
                          <a:srgbClr val="A04DA3"/>
                        </a:buClr>
                        <a:buFont typeface="Georgia" panose="02040502050405020303" pitchFamily="18" charset="0"/>
                        <a:defRPr>
                          <a:solidFill>
                            <a:srgbClr val="A04DA3"/>
                          </a:solidFill>
                          <a:latin typeface="Georgia" panose="02040502050405020303" pitchFamily="18" charset="0"/>
                        </a:defRPr>
                      </a:lvl5pPr>
                      <a:lvl6pPr marL="2514600" indent="-228600" fontAlgn="base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A04DA3"/>
                        </a:buClr>
                        <a:buFont typeface="Georgia" panose="02040502050405020303" pitchFamily="18" charset="0"/>
                        <a:defRPr>
                          <a:solidFill>
                            <a:srgbClr val="A04DA3"/>
                          </a:solidFill>
                          <a:latin typeface="Georgia" panose="02040502050405020303" pitchFamily="18" charset="0"/>
                        </a:defRPr>
                      </a:lvl6pPr>
                      <a:lvl7pPr marL="2971800" indent="-228600" fontAlgn="base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A04DA3"/>
                        </a:buClr>
                        <a:buFont typeface="Georgia" panose="02040502050405020303" pitchFamily="18" charset="0"/>
                        <a:defRPr>
                          <a:solidFill>
                            <a:srgbClr val="A04DA3"/>
                          </a:solidFill>
                          <a:latin typeface="Georgia" panose="02040502050405020303" pitchFamily="18" charset="0"/>
                        </a:defRPr>
                      </a:lvl7pPr>
                      <a:lvl8pPr marL="3429000" indent="-228600" fontAlgn="base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A04DA3"/>
                        </a:buClr>
                        <a:buFont typeface="Georgia" panose="02040502050405020303" pitchFamily="18" charset="0"/>
                        <a:defRPr>
                          <a:solidFill>
                            <a:srgbClr val="A04DA3"/>
                          </a:solidFill>
                          <a:latin typeface="Georgia" panose="02040502050405020303" pitchFamily="18" charset="0"/>
                        </a:defRPr>
                      </a:lvl8pPr>
                      <a:lvl9pPr marL="3886200" indent="-228600" fontAlgn="base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A04DA3"/>
                        </a:buClr>
                        <a:buFont typeface="Georgia" panose="02040502050405020303" pitchFamily="18" charset="0"/>
                        <a:defRPr>
                          <a:solidFill>
                            <a:srgbClr val="A04DA3"/>
                          </a:solidFill>
                          <a:latin typeface="Georgia" panose="02040502050405020303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АКЦЕНТЫ В ОБУЧЕНИИ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516018516"/>
                  </a:ext>
                </a:extLst>
              </a:tr>
              <a:tr h="371475">
                <a:tc>
                  <a:txBody>
                    <a:bodyPr/>
                    <a:lstStyle>
                      <a:lvl1pPr>
                        <a:spcBef>
                          <a:spcPts val="300"/>
                        </a:spcBef>
                        <a:buClr>
                          <a:srgbClr val="A04DA3"/>
                        </a:buClr>
                        <a:buFont typeface="Georgia" panose="02040502050405020303" pitchFamily="18" charset="0"/>
                        <a:defRPr sz="240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1pPr>
                      <a:lvl2pPr marL="742950" indent="-285750">
                        <a:spcBef>
                          <a:spcPts val="300"/>
                        </a:spcBef>
                        <a:buClr>
                          <a:schemeClr val="accent2"/>
                        </a:buClr>
                        <a:buFont typeface="Georgia" panose="02040502050405020303" pitchFamily="18" charset="0"/>
                        <a:defRPr sz="2200">
                          <a:solidFill>
                            <a:schemeClr val="accent2"/>
                          </a:solidFill>
                          <a:latin typeface="Georgia" panose="02040502050405020303" pitchFamily="18" charset="0"/>
                        </a:defRPr>
                      </a:lvl2pPr>
                      <a:lvl3pPr marL="1143000" indent="-228600">
                        <a:spcBef>
                          <a:spcPts val="300"/>
                        </a:spcBef>
                        <a:buClr>
                          <a:schemeClr val="accent1"/>
                        </a:buClr>
                        <a:buFont typeface="Wingdings 2" panose="05020102010507070707" pitchFamily="18" charset="2"/>
                        <a:defRPr sz="2000">
                          <a:solidFill>
                            <a:schemeClr val="accent1"/>
                          </a:solidFill>
                          <a:latin typeface="Georgia" panose="02040502050405020303" pitchFamily="18" charset="0"/>
                        </a:defRPr>
                      </a:lvl3pPr>
                      <a:lvl4pPr marL="1600200" indent="-228600">
                        <a:spcBef>
                          <a:spcPts val="300"/>
                        </a:spcBef>
                        <a:buClr>
                          <a:schemeClr val="accent1"/>
                        </a:buClr>
                        <a:buFont typeface="Wingdings 2" panose="05020102010507070707" pitchFamily="18" charset="2"/>
                        <a:defRPr sz="2000">
                          <a:solidFill>
                            <a:schemeClr val="accent1"/>
                          </a:solidFill>
                          <a:latin typeface="Georgia" panose="02040502050405020303" pitchFamily="18" charset="0"/>
                        </a:defRPr>
                      </a:lvl4pPr>
                      <a:lvl5pPr marL="2057400" indent="-228600">
                        <a:spcBef>
                          <a:spcPts val="300"/>
                        </a:spcBef>
                        <a:buClr>
                          <a:srgbClr val="A04DA3"/>
                        </a:buClr>
                        <a:buFont typeface="Georgia" panose="02040502050405020303" pitchFamily="18" charset="0"/>
                        <a:defRPr>
                          <a:solidFill>
                            <a:srgbClr val="A04DA3"/>
                          </a:solidFill>
                          <a:latin typeface="Georgia" panose="02040502050405020303" pitchFamily="18" charset="0"/>
                        </a:defRPr>
                      </a:lvl5pPr>
                      <a:lvl6pPr marL="2514600" indent="-228600" fontAlgn="base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A04DA3"/>
                        </a:buClr>
                        <a:buFont typeface="Georgia" panose="02040502050405020303" pitchFamily="18" charset="0"/>
                        <a:defRPr>
                          <a:solidFill>
                            <a:srgbClr val="A04DA3"/>
                          </a:solidFill>
                          <a:latin typeface="Georgia" panose="02040502050405020303" pitchFamily="18" charset="0"/>
                        </a:defRPr>
                      </a:lvl6pPr>
                      <a:lvl7pPr marL="2971800" indent="-228600" fontAlgn="base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A04DA3"/>
                        </a:buClr>
                        <a:buFont typeface="Georgia" panose="02040502050405020303" pitchFamily="18" charset="0"/>
                        <a:defRPr>
                          <a:solidFill>
                            <a:srgbClr val="A04DA3"/>
                          </a:solidFill>
                          <a:latin typeface="Georgia" panose="02040502050405020303" pitchFamily="18" charset="0"/>
                        </a:defRPr>
                      </a:lvl7pPr>
                      <a:lvl8pPr marL="3429000" indent="-228600" fontAlgn="base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A04DA3"/>
                        </a:buClr>
                        <a:buFont typeface="Georgia" panose="02040502050405020303" pitchFamily="18" charset="0"/>
                        <a:defRPr>
                          <a:solidFill>
                            <a:srgbClr val="A04DA3"/>
                          </a:solidFill>
                          <a:latin typeface="Georgia" panose="02040502050405020303" pitchFamily="18" charset="0"/>
                        </a:defRPr>
                      </a:lvl8pPr>
                      <a:lvl9pPr marL="3886200" indent="-228600" fontAlgn="base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A04DA3"/>
                        </a:buClr>
                        <a:buFont typeface="Georgia" panose="02040502050405020303" pitchFamily="18" charset="0"/>
                        <a:defRPr>
                          <a:solidFill>
                            <a:srgbClr val="A04DA3"/>
                          </a:solidFill>
                          <a:latin typeface="Georgia" panose="02040502050405020303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3.В ходе самостоятельной работы учащихся на уроке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1D1DA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300"/>
                        </a:spcBef>
                        <a:buClr>
                          <a:srgbClr val="A04DA3"/>
                        </a:buClr>
                        <a:buFont typeface="Georgia" panose="02040502050405020303" pitchFamily="18" charset="0"/>
                        <a:defRPr sz="240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1pPr>
                      <a:lvl2pPr marL="742950" indent="-285750">
                        <a:spcBef>
                          <a:spcPts val="300"/>
                        </a:spcBef>
                        <a:buClr>
                          <a:schemeClr val="accent2"/>
                        </a:buClr>
                        <a:buFont typeface="Georgia" panose="02040502050405020303" pitchFamily="18" charset="0"/>
                        <a:defRPr sz="2200">
                          <a:solidFill>
                            <a:schemeClr val="accent2"/>
                          </a:solidFill>
                          <a:latin typeface="Georgia" panose="02040502050405020303" pitchFamily="18" charset="0"/>
                        </a:defRPr>
                      </a:lvl2pPr>
                      <a:lvl3pPr marL="1143000" indent="-228600">
                        <a:spcBef>
                          <a:spcPts val="300"/>
                        </a:spcBef>
                        <a:buClr>
                          <a:schemeClr val="accent1"/>
                        </a:buClr>
                        <a:buFont typeface="Wingdings 2" panose="05020102010507070707" pitchFamily="18" charset="2"/>
                        <a:defRPr sz="2000">
                          <a:solidFill>
                            <a:schemeClr val="accent1"/>
                          </a:solidFill>
                          <a:latin typeface="Georgia" panose="02040502050405020303" pitchFamily="18" charset="0"/>
                        </a:defRPr>
                      </a:lvl3pPr>
                      <a:lvl4pPr marL="1600200" indent="-228600">
                        <a:spcBef>
                          <a:spcPts val="300"/>
                        </a:spcBef>
                        <a:buClr>
                          <a:schemeClr val="accent1"/>
                        </a:buClr>
                        <a:buFont typeface="Wingdings 2" panose="05020102010507070707" pitchFamily="18" charset="2"/>
                        <a:defRPr sz="2000">
                          <a:solidFill>
                            <a:schemeClr val="accent1"/>
                          </a:solidFill>
                          <a:latin typeface="Georgia" panose="02040502050405020303" pitchFamily="18" charset="0"/>
                        </a:defRPr>
                      </a:lvl4pPr>
                      <a:lvl5pPr marL="2057400" indent="-228600">
                        <a:spcBef>
                          <a:spcPts val="300"/>
                        </a:spcBef>
                        <a:buClr>
                          <a:srgbClr val="A04DA3"/>
                        </a:buClr>
                        <a:buFont typeface="Georgia" panose="02040502050405020303" pitchFamily="18" charset="0"/>
                        <a:defRPr>
                          <a:solidFill>
                            <a:srgbClr val="A04DA3"/>
                          </a:solidFill>
                          <a:latin typeface="Georgia" panose="02040502050405020303" pitchFamily="18" charset="0"/>
                        </a:defRPr>
                      </a:lvl5pPr>
                      <a:lvl6pPr marL="2514600" indent="-228600" fontAlgn="base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A04DA3"/>
                        </a:buClr>
                        <a:buFont typeface="Georgia" panose="02040502050405020303" pitchFamily="18" charset="0"/>
                        <a:defRPr>
                          <a:solidFill>
                            <a:srgbClr val="A04DA3"/>
                          </a:solidFill>
                          <a:latin typeface="Georgia" panose="02040502050405020303" pitchFamily="18" charset="0"/>
                        </a:defRPr>
                      </a:lvl6pPr>
                      <a:lvl7pPr marL="2971800" indent="-228600" fontAlgn="base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A04DA3"/>
                        </a:buClr>
                        <a:buFont typeface="Georgia" panose="02040502050405020303" pitchFamily="18" charset="0"/>
                        <a:defRPr>
                          <a:solidFill>
                            <a:srgbClr val="A04DA3"/>
                          </a:solidFill>
                          <a:latin typeface="Georgia" panose="02040502050405020303" pitchFamily="18" charset="0"/>
                        </a:defRPr>
                      </a:lvl7pPr>
                      <a:lvl8pPr marL="3429000" indent="-228600" fontAlgn="base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A04DA3"/>
                        </a:buClr>
                        <a:buFont typeface="Georgia" panose="02040502050405020303" pitchFamily="18" charset="0"/>
                        <a:defRPr>
                          <a:solidFill>
                            <a:srgbClr val="A04DA3"/>
                          </a:solidFill>
                          <a:latin typeface="Georgia" panose="02040502050405020303" pitchFamily="18" charset="0"/>
                        </a:defRPr>
                      </a:lvl8pPr>
                      <a:lvl9pPr marL="3886200" indent="-228600" fontAlgn="base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A04DA3"/>
                        </a:buClr>
                        <a:buFont typeface="Georgia" panose="02040502050405020303" pitchFamily="18" charset="0"/>
                        <a:defRPr>
                          <a:solidFill>
                            <a:srgbClr val="A04DA3"/>
                          </a:solidFill>
                          <a:latin typeface="Georgia" panose="02040502050405020303" pitchFamily="18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Подбирать для самостоятельной работы задания по наиболее существенным, сложным и трудным разделам учебного материала, стремясь меньшим числом упражнений, но поданных в определённой </a:t>
                      </a:r>
                      <a:r>
                        <a:rPr kumimoji="0" lang="ru-RU" altLang="ru-RU" sz="20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системе</a:t>
                      </a:r>
                      <a:r>
                        <a:rPr kumimoji="0" lang="ru-RU" alt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, достичь большего эффекта.</a:t>
                      </a: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Включать в содержание самостоятельной работы упражнения по </a:t>
                      </a:r>
                      <a:r>
                        <a:rPr kumimoji="0" lang="ru-RU" altLang="ru-RU" sz="20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устранению ошибок</a:t>
                      </a:r>
                      <a:r>
                        <a:rPr kumimoji="0" lang="ru-RU" alt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, допущенных при ответах в письменных работах. </a:t>
                      </a:r>
                      <a:r>
                        <a:rPr kumimoji="0" lang="ru-RU" altLang="ru-RU" sz="20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Инструктировать</a:t>
                      </a:r>
                      <a:r>
                        <a:rPr kumimoji="0" lang="ru-RU" alt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 о порядке выполнения работы. Стимулировать постановку вопросов учителю при затруднениях в самостоятельной работе. Умело оказывать </a:t>
                      </a:r>
                      <a:r>
                        <a:rPr kumimoji="0" lang="ru-RU" altLang="ru-RU" sz="20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помощь</a:t>
                      </a:r>
                      <a:r>
                        <a:rPr kumimoji="0" lang="ru-RU" alt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 ученикам в работе, всемерно развивать их самостоятельность.</a:t>
                      </a: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Учить умениям </a:t>
                      </a:r>
                      <a:r>
                        <a:rPr kumimoji="0" lang="ru-RU" altLang="ru-RU" sz="20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планировать </a:t>
                      </a:r>
                      <a:r>
                        <a:rPr kumimoji="0" lang="ru-RU" alt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работу, выполнять её в должном темпе и осуществлять контроль.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1D1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206042619"/>
                  </a:ext>
                </a:extLst>
              </a:tr>
            </a:tbl>
          </a:graphicData>
        </a:graphic>
      </p:graphicFrame>
      <p:graphicFrame>
        <p:nvGraphicFramePr>
          <p:cNvPr id="4" name="Схема 3"/>
          <p:cNvGraphicFramePr/>
          <p:nvPr/>
        </p:nvGraphicFramePr>
        <p:xfrm>
          <a:off x="914400" y="332656"/>
          <a:ext cx="8229600" cy="1066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Содержимое 4"/>
          <p:cNvGraphicFramePr>
            <a:graphicFrameLocks noGrp="1"/>
          </p:cNvGraphicFramePr>
          <p:nvPr>
            <p:ph/>
          </p:nvPr>
        </p:nvGraphicFramePr>
        <p:xfrm>
          <a:off x="250825" y="1557338"/>
          <a:ext cx="8642350" cy="4943475"/>
        </p:xfrm>
        <a:graphic>
          <a:graphicData uri="http://schemas.openxmlformats.org/drawingml/2006/table">
            <a:tbl>
              <a:tblPr/>
              <a:tblGrid>
                <a:gridCol w="3168650">
                  <a:extLst>
                    <a:ext uri="{9D8B030D-6E8A-4147-A177-3AD203B41FA5}">
                      <a16:colId xmlns:a16="http://schemas.microsoft.com/office/drawing/2014/main" xmlns="" val="3565925054"/>
                    </a:ext>
                  </a:extLst>
                </a:gridCol>
                <a:gridCol w="5473700">
                  <a:extLst>
                    <a:ext uri="{9D8B030D-6E8A-4147-A177-3AD203B41FA5}">
                      <a16:colId xmlns:a16="http://schemas.microsoft.com/office/drawing/2014/main" xmlns="" val="543174420"/>
                    </a:ext>
                  </a:extLst>
                </a:gridCol>
              </a:tblGrid>
              <a:tr h="371475">
                <a:tc>
                  <a:txBody>
                    <a:bodyPr/>
                    <a:lstStyle>
                      <a:lvl1pPr>
                        <a:spcBef>
                          <a:spcPts val="300"/>
                        </a:spcBef>
                        <a:buClr>
                          <a:srgbClr val="A04DA3"/>
                        </a:buClr>
                        <a:buFont typeface="Georgia" panose="02040502050405020303" pitchFamily="18" charset="0"/>
                        <a:defRPr sz="240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1pPr>
                      <a:lvl2pPr marL="742950" indent="-285750">
                        <a:spcBef>
                          <a:spcPts val="300"/>
                        </a:spcBef>
                        <a:buClr>
                          <a:schemeClr val="accent2"/>
                        </a:buClr>
                        <a:buFont typeface="Georgia" panose="02040502050405020303" pitchFamily="18" charset="0"/>
                        <a:defRPr sz="2200">
                          <a:solidFill>
                            <a:schemeClr val="accent2"/>
                          </a:solidFill>
                          <a:latin typeface="Georgia" panose="02040502050405020303" pitchFamily="18" charset="0"/>
                        </a:defRPr>
                      </a:lvl2pPr>
                      <a:lvl3pPr marL="1143000" indent="-228600">
                        <a:spcBef>
                          <a:spcPts val="300"/>
                        </a:spcBef>
                        <a:buClr>
                          <a:schemeClr val="accent1"/>
                        </a:buClr>
                        <a:buFont typeface="Wingdings 2" panose="05020102010507070707" pitchFamily="18" charset="2"/>
                        <a:defRPr sz="2000">
                          <a:solidFill>
                            <a:schemeClr val="accent1"/>
                          </a:solidFill>
                          <a:latin typeface="Georgia" panose="02040502050405020303" pitchFamily="18" charset="0"/>
                        </a:defRPr>
                      </a:lvl3pPr>
                      <a:lvl4pPr marL="1600200" indent="-228600">
                        <a:spcBef>
                          <a:spcPts val="300"/>
                        </a:spcBef>
                        <a:buClr>
                          <a:schemeClr val="accent1"/>
                        </a:buClr>
                        <a:buFont typeface="Wingdings 2" panose="05020102010507070707" pitchFamily="18" charset="2"/>
                        <a:defRPr sz="2000">
                          <a:solidFill>
                            <a:schemeClr val="accent1"/>
                          </a:solidFill>
                          <a:latin typeface="Georgia" panose="02040502050405020303" pitchFamily="18" charset="0"/>
                        </a:defRPr>
                      </a:lvl4pPr>
                      <a:lvl5pPr marL="2057400" indent="-228600">
                        <a:spcBef>
                          <a:spcPts val="300"/>
                        </a:spcBef>
                        <a:buClr>
                          <a:srgbClr val="A04DA3"/>
                        </a:buClr>
                        <a:buFont typeface="Georgia" panose="02040502050405020303" pitchFamily="18" charset="0"/>
                        <a:defRPr>
                          <a:solidFill>
                            <a:srgbClr val="A04DA3"/>
                          </a:solidFill>
                          <a:latin typeface="Georgia" panose="02040502050405020303" pitchFamily="18" charset="0"/>
                        </a:defRPr>
                      </a:lvl5pPr>
                      <a:lvl6pPr marL="2514600" indent="-228600" fontAlgn="base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A04DA3"/>
                        </a:buClr>
                        <a:buFont typeface="Georgia" panose="02040502050405020303" pitchFamily="18" charset="0"/>
                        <a:defRPr>
                          <a:solidFill>
                            <a:srgbClr val="A04DA3"/>
                          </a:solidFill>
                          <a:latin typeface="Georgia" panose="02040502050405020303" pitchFamily="18" charset="0"/>
                        </a:defRPr>
                      </a:lvl6pPr>
                      <a:lvl7pPr marL="2971800" indent="-228600" fontAlgn="base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A04DA3"/>
                        </a:buClr>
                        <a:buFont typeface="Georgia" panose="02040502050405020303" pitchFamily="18" charset="0"/>
                        <a:defRPr>
                          <a:solidFill>
                            <a:srgbClr val="A04DA3"/>
                          </a:solidFill>
                          <a:latin typeface="Georgia" panose="02040502050405020303" pitchFamily="18" charset="0"/>
                        </a:defRPr>
                      </a:lvl7pPr>
                      <a:lvl8pPr marL="3429000" indent="-228600" fontAlgn="base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A04DA3"/>
                        </a:buClr>
                        <a:buFont typeface="Georgia" panose="02040502050405020303" pitchFamily="18" charset="0"/>
                        <a:defRPr>
                          <a:solidFill>
                            <a:srgbClr val="A04DA3"/>
                          </a:solidFill>
                          <a:latin typeface="Georgia" panose="02040502050405020303" pitchFamily="18" charset="0"/>
                        </a:defRPr>
                      </a:lvl8pPr>
                      <a:lvl9pPr marL="3886200" indent="-228600" fontAlgn="base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A04DA3"/>
                        </a:buClr>
                        <a:buFont typeface="Georgia" panose="02040502050405020303" pitchFamily="18" charset="0"/>
                        <a:defRPr>
                          <a:solidFill>
                            <a:srgbClr val="A04DA3"/>
                          </a:solidFill>
                          <a:latin typeface="Georgia" panose="02040502050405020303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ЭТАПЫ УРОКА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300"/>
                        </a:spcBef>
                        <a:buClr>
                          <a:srgbClr val="A04DA3"/>
                        </a:buClr>
                        <a:buFont typeface="Georgia" panose="02040502050405020303" pitchFamily="18" charset="0"/>
                        <a:defRPr sz="240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1pPr>
                      <a:lvl2pPr marL="742950" indent="-285750">
                        <a:spcBef>
                          <a:spcPts val="300"/>
                        </a:spcBef>
                        <a:buClr>
                          <a:schemeClr val="accent2"/>
                        </a:buClr>
                        <a:buFont typeface="Georgia" panose="02040502050405020303" pitchFamily="18" charset="0"/>
                        <a:defRPr sz="2200">
                          <a:solidFill>
                            <a:schemeClr val="accent2"/>
                          </a:solidFill>
                          <a:latin typeface="Georgia" panose="02040502050405020303" pitchFamily="18" charset="0"/>
                        </a:defRPr>
                      </a:lvl2pPr>
                      <a:lvl3pPr marL="1143000" indent="-228600">
                        <a:spcBef>
                          <a:spcPts val="300"/>
                        </a:spcBef>
                        <a:buClr>
                          <a:schemeClr val="accent1"/>
                        </a:buClr>
                        <a:buFont typeface="Wingdings 2" panose="05020102010507070707" pitchFamily="18" charset="2"/>
                        <a:defRPr sz="2000">
                          <a:solidFill>
                            <a:schemeClr val="accent1"/>
                          </a:solidFill>
                          <a:latin typeface="Georgia" panose="02040502050405020303" pitchFamily="18" charset="0"/>
                        </a:defRPr>
                      </a:lvl3pPr>
                      <a:lvl4pPr marL="1600200" indent="-228600">
                        <a:spcBef>
                          <a:spcPts val="300"/>
                        </a:spcBef>
                        <a:buClr>
                          <a:schemeClr val="accent1"/>
                        </a:buClr>
                        <a:buFont typeface="Wingdings 2" panose="05020102010507070707" pitchFamily="18" charset="2"/>
                        <a:defRPr sz="2000">
                          <a:solidFill>
                            <a:schemeClr val="accent1"/>
                          </a:solidFill>
                          <a:latin typeface="Georgia" panose="02040502050405020303" pitchFamily="18" charset="0"/>
                        </a:defRPr>
                      </a:lvl4pPr>
                      <a:lvl5pPr marL="2057400" indent="-228600">
                        <a:spcBef>
                          <a:spcPts val="300"/>
                        </a:spcBef>
                        <a:buClr>
                          <a:srgbClr val="A04DA3"/>
                        </a:buClr>
                        <a:buFont typeface="Georgia" panose="02040502050405020303" pitchFamily="18" charset="0"/>
                        <a:defRPr>
                          <a:solidFill>
                            <a:srgbClr val="A04DA3"/>
                          </a:solidFill>
                          <a:latin typeface="Georgia" panose="02040502050405020303" pitchFamily="18" charset="0"/>
                        </a:defRPr>
                      </a:lvl5pPr>
                      <a:lvl6pPr marL="2514600" indent="-228600" fontAlgn="base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A04DA3"/>
                        </a:buClr>
                        <a:buFont typeface="Georgia" panose="02040502050405020303" pitchFamily="18" charset="0"/>
                        <a:defRPr>
                          <a:solidFill>
                            <a:srgbClr val="A04DA3"/>
                          </a:solidFill>
                          <a:latin typeface="Georgia" panose="02040502050405020303" pitchFamily="18" charset="0"/>
                        </a:defRPr>
                      </a:lvl6pPr>
                      <a:lvl7pPr marL="2971800" indent="-228600" fontAlgn="base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A04DA3"/>
                        </a:buClr>
                        <a:buFont typeface="Georgia" panose="02040502050405020303" pitchFamily="18" charset="0"/>
                        <a:defRPr>
                          <a:solidFill>
                            <a:srgbClr val="A04DA3"/>
                          </a:solidFill>
                          <a:latin typeface="Georgia" panose="02040502050405020303" pitchFamily="18" charset="0"/>
                        </a:defRPr>
                      </a:lvl7pPr>
                      <a:lvl8pPr marL="3429000" indent="-228600" fontAlgn="base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A04DA3"/>
                        </a:buClr>
                        <a:buFont typeface="Georgia" panose="02040502050405020303" pitchFamily="18" charset="0"/>
                        <a:defRPr>
                          <a:solidFill>
                            <a:srgbClr val="A04DA3"/>
                          </a:solidFill>
                          <a:latin typeface="Georgia" panose="02040502050405020303" pitchFamily="18" charset="0"/>
                        </a:defRPr>
                      </a:lvl8pPr>
                      <a:lvl9pPr marL="3886200" indent="-228600" fontAlgn="base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A04DA3"/>
                        </a:buClr>
                        <a:buFont typeface="Georgia" panose="02040502050405020303" pitchFamily="18" charset="0"/>
                        <a:defRPr>
                          <a:solidFill>
                            <a:srgbClr val="A04DA3"/>
                          </a:solidFill>
                          <a:latin typeface="Georgia" panose="02040502050405020303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АКЦЕНТЫ В ОБУЧЕНИИ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83644400"/>
                  </a:ext>
                </a:extLst>
              </a:tr>
              <a:tr h="371475">
                <a:tc>
                  <a:txBody>
                    <a:bodyPr/>
                    <a:lstStyle>
                      <a:lvl1pPr>
                        <a:spcBef>
                          <a:spcPts val="300"/>
                        </a:spcBef>
                        <a:buClr>
                          <a:srgbClr val="A04DA3"/>
                        </a:buClr>
                        <a:buFont typeface="Georgia" panose="02040502050405020303" pitchFamily="18" charset="0"/>
                        <a:defRPr sz="240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1pPr>
                      <a:lvl2pPr marL="742950" indent="-285750">
                        <a:spcBef>
                          <a:spcPts val="300"/>
                        </a:spcBef>
                        <a:buClr>
                          <a:schemeClr val="accent2"/>
                        </a:buClr>
                        <a:buFont typeface="Georgia" panose="02040502050405020303" pitchFamily="18" charset="0"/>
                        <a:defRPr sz="2200">
                          <a:solidFill>
                            <a:schemeClr val="accent2"/>
                          </a:solidFill>
                          <a:latin typeface="Georgia" panose="02040502050405020303" pitchFamily="18" charset="0"/>
                        </a:defRPr>
                      </a:lvl2pPr>
                      <a:lvl3pPr marL="1143000" indent="-228600">
                        <a:spcBef>
                          <a:spcPts val="300"/>
                        </a:spcBef>
                        <a:buClr>
                          <a:schemeClr val="accent1"/>
                        </a:buClr>
                        <a:buFont typeface="Wingdings 2" panose="05020102010507070707" pitchFamily="18" charset="2"/>
                        <a:defRPr sz="2000">
                          <a:solidFill>
                            <a:schemeClr val="accent1"/>
                          </a:solidFill>
                          <a:latin typeface="Georgia" panose="02040502050405020303" pitchFamily="18" charset="0"/>
                        </a:defRPr>
                      </a:lvl3pPr>
                      <a:lvl4pPr marL="1600200" indent="-228600">
                        <a:spcBef>
                          <a:spcPts val="300"/>
                        </a:spcBef>
                        <a:buClr>
                          <a:schemeClr val="accent1"/>
                        </a:buClr>
                        <a:buFont typeface="Wingdings 2" panose="05020102010507070707" pitchFamily="18" charset="2"/>
                        <a:defRPr sz="2000">
                          <a:solidFill>
                            <a:schemeClr val="accent1"/>
                          </a:solidFill>
                          <a:latin typeface="Georgia" panose="02040502050405020303" pitchFamily="18" charset="0"/>
                        </a:defRPr>
                      </a:lvl4pPr>
                      <a:lvl5pPr marL="2057400" indent="-228600">
                        <a:spcBef>
                          <a:spcPts val="300"/>
                        </a:spcBef>
                        <a:buClr>
                          <a:srgbClr val="A04DA3"/>
                        </a:buClr>
                        <a:buFont typeface="Georgia" panose="02040502050405020303" pitchFamily="18" charset="0"/>
                        <a:defRPr>
                          <a:solidFill>
                            <a:srgbClr val="A04DA3"/>
                          </a:solidFill>
                          <a:latin typeface="Georgia" panose="02040502050405020303" pitchFamily="18" charset="0"/>
                        </a:defRPr>
                      </a:lvl5pPr>
                      <a:lvl6pPr marL="2514600" indent="-228600" fontAlgn="base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A04DA3"/>
                        </a:buClr>
                        <a:buFont typeface="Georgia" panose="02040502050405020303" pitchFamily="18" charset="0"/>
                        <a:defRPr>
                          <a:solidFill>
                            <a:srgbClr val="A04DA3"/>
                          </a:solidFill>
                          <a:latin typeface="Georgia" panose="02040502050405020303" pitchFamily="18" charset="0"/>
                        </a:defRPr>
                      </a:lvl6pPr>
                      <a:lvl7pPr marL="2971800" indent="-228600" fontAlgn="base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A04DA3"/>
                        </a:buClr>
                        <a:buFont typeface="Georgia" panose="02040502050405020303" pitchFamily="18" charset="0"/>
                        <a:defRPr>
                          <a:solidFill>
                            <a:srgbClr val="A04DA3"/>
                          </a:solidFill>
                          <a:latin typeface="Georgia" panose="02040502050405020303" pitchFamily="18" charset="0"/>
                        </a:defRPr>
                      </a:lvl7pPr>
                      <a:lvl8pPr marL="3429000" indent="-228600" fontAlgn="base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A04DA3"/>
                        </a:buClr>
                        <a:buFont typeface="Georgia" panose="02040502050405020303" pitchFamily="18" charset="0"/>
                        <a:defRPr>
                          <a:solidFill>
                            <a:srgbClr val="A04DA3"/>
                          </a:solidFill>
                          <a:latin typeface="Georgia" panose="02040502050405020303" pitchFamily="18" charset="0"/>
                        </a:defRPr>
                      </a:lvl8pPr>
                      <a:lvl9pPr marL="3886200" indent="-228600" fontAlgn="base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A04DA3"/>
                        </a:buClr>
                        <a:buFont typeface="Georgia" panose="02040502050405020303" pitchFamily="18" charset="0"/>
                        <a:defRPr>
                          <a:solidFill>
                            <a:srgbClr val="A04DA3"/>
                          </a:solidFill>
                          <a:latin typeface="Georgia" panose="02040502050405020303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4.При организации самостоятельной работы вне класса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1D1DA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300"/>
                        </a:spcBef>
                        <a:buClr>
                          <a:srgbClr val="A04DA3"/>
                        </a:buClr>
                        <a:buFont typeface="Georgia" panose="02040502050405020303" pitchFamily="18" charset="0"/>
                        <a:defRPr sz="240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1pPr>
                      <a:lvl2pPr marL="742950" indent="-285750">
                        <a:spcBef>
                          <a:spcPts val="300"/>
                        </a:spcBef>
                        <a:buClr>
                          <a:schemeClr val="accent2"/>
                        </a:buClr>
                        <a:buFont typeface="Georgia" panose="02040502050405020303" pitchFamily="18" charset="0"/>
                        <a:defRPr sz="2200">
                          <a:solidFill>
                            <a:schemeClr val="accent2"/>
                          </a:solidFill>
                          <a:latin typeface="Georgia" panose="02040502050405020303" pitchFamily="18" charset="0"/>
                        </a:defRPr>
                      </a:lvl2pPr>
                      <a:lvl3pPr marL="1143000" indent="-228600">
                        <a:spcBef>
                          <a:spcPts val="300"/>
                        </a:spcBef>
                        <a:buClr>
                          <a:schemeClr val="accent1"/>
                        </a:buClr>
                        <a:buFont typeface="Wingdings 2" panose="05020102010507070707" pitchFamily="18" charset="2"/>
                        <a:defRPr sz="2000">
                          <a:solidFill>
                            <a:schemeClr val="accent1"/>
                          </a:solidFill>
                          <a:latin typeface="Georgia" panose="02040502050405020303" pitchFamily="18" charset="0"/>
                        </a:defRPr>
                      </a:lvl3pPr>
                      <a:lvl4pPr marL="1600200" indent="-228600">
                        <a:spcBef>
                          <a:spcPts val="300"/>
                        </a:spcBef>
                        <a:buClr>
                          <a:schemeClr val="accent1"/>
                        </a:buClr>
                        <a:buFont typeface="Wingdings 2" panose="05020102010507070707" pitchFamily="18" charset="2"/>
                        <a:defRPr sz="2000">
                          <a:solidFill>
                            <a:schemeClr val="accent1"/>
                          </a:solidFill>
                          <a:latin typeface="Georgia" panose="02040502050405020303" pitchFamily="18" charset="0"/>
                        </a:defRPr>
                      </a:lvl4pPr>
                      <a:lvl5pPr marL="2057400" indent="-228600">
                        <a:spcBef>
                          <a:spcPts val="300"/>
                        </a:spcBef>
                        <a:buClr>
                          <a:srgbClr val="A04DA3"/>
                        </a:buClr>
                        <a:buFont typeface="Georgia" panose="02040502050405020303" pitchFamily="18" charset="0"/>
                        <a:defRPr>
                          <a:solidFill>
                            <a:srgbClr val="A04DA3"/>
                          </a:solidFill>
                          <a:latin typeface="Georgia" panose="02040502050405020303" pitchFamily="18" charset="0"/>
                        </a:defRPr>
                      </a:lvl5pPr>
                      <a:lvl6pPr marL="2514600" indent="-228600" fontAlgn="base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A04DA3"/>
                        </a:buClr>
                        <a:buFont typeface="Georgia" panose="02040502050405020303" pitchFamily="18" charset="0"/>
                        <a:defRPr>
                          <a:solidFill>
                            <a:srgbClr val="A04DA3"/>
                          </a:solidFill>
                          <a:latin typeface="Georgia" panose="02040502050405020303" pitchFamily="18" charset="0"/>
                        </a:defRPr>
                      </a:lvl6pPr>
                      <a:lvl7pPr marL="2971800" indent="-228600" fontAlgn="base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A04DA3"/>
                        </a:buClr>
                        <a:buFont typeface="Georgia" panose="02040502050405020303" pitchFamily="18" charset="0"/>
                        <a:defRPr>
                          <a:solidFill>
                            <a:srgbClr val="A04DA3"/>
                          </a:solidFill>
                          <a:latin typeface="Georgia" panose="02040502050405020303" pitchFamily="18" charset="0"/>
                        </a:defRPr>
                      </a:lvl7pPr>
                      <a:lvl8pPr marL="3429000" indent="-228600" fontAlgn="base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A04DA3"/>
                        </a:buClr>
                        <a:buFont typeface="Georgia" panose="02040502050405020303" pitchFamily="18" charset="0"/>
                        <a:defRPr>
                          <a:solidFill>
                            <a:srgbClr val="A04DA3"/>
                          </a:solidFill>
                          <a:latin typeface="Georgia" panose="02040502050405020303" pitchFamily="18" charset="0"/>
                        </a:defRPr>
                      </a:lvl8pPr>
                      <a:lvl9pPr marL="3886200" indent="-228600" fontAlgn="base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A04DA3"/>
                        </a:buClr>
                        <a:buFont typeface="Georgia" panose="02040502050405020303" pitchFamily="18" charset="0"/>
                        <a:defRPr>
                          <a:solidFill>
                            <a:srgbClr val="A04DA3"/>
                          </a:solidFill>
                          <a:latin typeface="Georgia" panose="02040502050405020303" pitchFamily="18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Обеспечить в ходе домашней работы </a:t>
                      </a:r>
                      <a:r>
                        <a:rPr kumimoji="0" lang="ru-RU" altLang="ru-RU" sz="20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повторение</a:t>
                      </a:r>
                      <a:r>
                        <a:rPr kumimoji="0" lang="ru-RU" alt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 пройденного, концентрируя внимание на наиболее существенных элементах программы, вызывающих обычно наибольшие затруднения.</a:t>
                      </a: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Систематически давать домашние задания по работе над </a:t>
                      </a:r>
                      <a:r>
                        <a:rPr kumimoji="0" lang="ru-RU" altLang="ru-RU" sz="20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типичными ошибками</a:t>
                      </a:r>
                      <a:r>
                        <a:rPr kumimoji="0" lang="ru-RU" alt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.</a:t>
                      </a: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Чётко </a:t>
                      </a:r>
                      <a:r>
                        <a:rPr kumimoji="0" lang="ru-RU" altLang="ru-RU" sz="20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инструктировать</a:t>
                      </a:r>
                      <a:r>
                        <a:rPr kumimoji="0" lang="ru-RU" alt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 учащихся о порядке выполнения домашних работ, проверять степень понимания этих инструкций слабоуспевающими учащимися.</a:t>
                      </a: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Согласовывать объём домашних заданий с другими учителями класса, </a:t>
                      </a:r>
                      <a:r>
                        <a:rPr kumimoji="0" lang="ru-RU" altLang="ru-RU" sz="20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исключая перегрузку</a:t>
                      </a:r>
                      <a:r>
                        <a:rPr kumimoji="0" lang="ru-RU" alt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, особенно слабоуспевающих учеников 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1D1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269743631"/>
                  </a:ext>
                </a:extLst>
              </a:tr>
            </a:tbl>
          </a:graphicData>
        </a:graphic>
      </p:graphicFrame>
      <p:graphicFrame>
        <p:nvGraphicFramePr>
          <p:cNvPr id="4" name="Схема 3"/>
          <p:cNvGraphicFramePr/>
          <p:nvPr/>
        </p:nvGraphicFramePr>
        <p:xfrm>
          <a:off x="914400" y="332656"/>
          <a:ext cx="8229600" cy="1066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3850" y="1916113"/>
            <a:ext cx="8640763" cy="3816350"/>
          </a:xfrm>
        </p:spPr>
        <p:txBody>
          <a:bodyPr>
            <a:normAutofit fontScale="70000" lnSpcReduction="20000"/>
          </a:bodyPr>
          <a:lstStyle/>
          <a:p>
            <a:pPr marL="624078" indent="-514350" eaLnBrk="1" fontAlgn="auto" hangingPunct="1">
              <a:spcAft>
                <a:spcPts val="0"/>
              </a:spcAft>
              <a:buClr>
                <a:schemeClr val="accent3"/>
              </a:buClr>
              <a:buFont typeface="+mj-lt"/>
              <a:buAutoNum type="arabicPeriod"/>
              <a:defRPr/>
            </a:pPr>
            <a:r>
              <a:rPr lang="ru-RU" b="1" dirty="0" smtClean="0"/>
              <a:t>Дифференцированный подход в обучении</a:t>
            </a:r>
          </a:p>
          <a:p>
            <a:pPr marL="624078" indent="-514350" eaLnBrk="1" fontAlgn="auto" hangingPunct="1">
              <a:spcAft>
                <a:spcPts val="0"/>
              </a:spcAft>
              <a:buClr>
                <a:schemeClr val="accent3"/>
              </a:buClr>
              <a:buFont typeface="Georgia"/>
              <a:buNone/>
              <a:defRPr/>
            </a:pPr>
            <a:endParaRPr lang="ru-RU" b="1" dirty="0" smtClean="0"/>
          </a:p>
          <a:p>
            <a:pPr marL="624078" indent="-514350" eaLnBrk="1" fontAlgn="auto" hangingPunct="1">
              <a:spcAft>
                <a:spcPts val="0"/>
              </a:spcAft>
              <a:buClr>
                <a:schemeClr val="accent3"/>
              </a:buClr>
              <a:buFont typeface="Georgia"/>
              <a:buNone/>
              <a:defRPr/>
            </a:pPr>
            <a:r>
              <a:rPr lang="ru-RU" b="1" i="1" dirty="0" smtClean="0"/>
              <a:t>Дидактические материалы:</a:t>
            </a:r>
          </a:p>
          <a:p>
            <a:pPr marL="365760" indent="-256032" algn="just" eaLnBrk="1" fontAlgn="auto" hangingPunct="1">
              <a:spcAft>
                <a:spcPts val="0"/>
              </a:spcAft>
              <a:buClr>
                <a:schemeClr val="accent3"/>
              </a:buClr>
              <a:buFont typeface="Georgia"/>
              <a:buChar char="•"/>
              <a:defRPr/>
            </a:pPr>
            <a:r>
              <a:rPr lang="ru-RU" dirty="0" smtClean="0"/>
              <a:t>специальные обучающие таблицы, плакаты и схемы для самоконтроля; </a:t>
            </a:r>
          </a:p>
          <a:p>
            <a:pPr marL="365760" indent="-256032" algn="just" eaLnBrk="1" fontAlgn="auto" hangingPunct="1">
              <a:spcAft>
                <a:spcPts val="0"/>
              </a:spcAft>
              <a:buClr>
                <a:schemeClr val="accent3"/>
              </a:buClr>
              <a:buFont typeface="Georgia"/>
              <a:buChar char="•"/>
              <a:defRPr/>
            </a:pPr>
            <a:r>
              <a:rPr lang="ru-RU" dirty="0" smtClean="0"/>
              <a:t>карточки – заданий, определяющих условие предлагаемого задания, </a:t>
            </a:r>
          </a:p>
          <a:p>
            <a:pPr marL="365760" indent="-256032" algn="just" eaLnBrk="1" fontAlgn="auto" hangingPunct="1">
              <a:spcAft>
                <a:spcPts val="0"/>
              </a:spcAft>
              <a:buClr>
                <a:schemeClr val="accent3"/>
              </a:buClr>
              <a:buFont typeface="Georgia"/>
              <a:buChar char="•"/>
              <a:defRPr/>
            </a:pPr>
            <a:r>
              <a:rPr lang="ru-RU" dirty="0" smtClean="0"/>
              <a:t>карточки с текстами получаемой информации, сопровождаемой необходимыми разъяснениями, чертежами; </a:t>
            </a:r>
          </a:p>
          <a:p>
            <a:pPr marL="365760" indent="-256032" algn="just" eaLnBrk="1" fontAlgn="auto" hangingPunct="1">
              <a:spcAft>
                <a:spcPts val="0"/>
              </a:spcAft>
              <a:buClr>
                <a:schemeClr val="accent3"/>
              </a:buClr>
              <a:buFont typeface="Georgia"/>
              <a:buChar char="•"/>
              <a:defRPr/>
            </a:pPr>
            <a:r>
              <a:rPr lang="ru-RU" dirty="0" smtClean="0"/>
              <a:t>карточки, в которых показаны образцы того, как следует вести решения; </a:t>
            </a:r>
          </a:p>
          <a:p>
            <a:pPr marL="365760" indent="-256032" algn="just" eaLnBrk="1" fontAlgn="auto" hangingPunct="1">
              <a:spcAft>
                <a:spcPts val="0"/>
              </a:spcAft>
              <a:buClr>
                <a:schemeClr val="accent3"/>
              </a:buClr>
              <a:buFont typeface="Georgia"/>
              <a:buChar char="•"/>
              <a:defRPr/>
            </a:pPr>
            <a:r>
              <a:rPr lang="ru-RU" dirty="0" smtClean="0"/>
              <a:t>карточки-инструкции, в которых даются указания к выполнению заданий.</a:t>
            </a:r>
          </a:p>
          <a:p>
            <a:pPr marL="624078" indent="-514350" eaLnBrk="1" fontAlgn="auto" hangingPunct="1">
              <a:spcAft>
                <a:spcPts val="0"/>
              </a:spcAft>
              <a:buClr>
                <a:schemeClr val="accent3"/>
              </a:buClr>
              <a:buFont typeface="Georgia"/>
              <a:buNone/>
              <a:defRPr/>
            </a:pPr>
            <a:endParaRPr lang="ru-RU" dirty="0"/>
          </a:p>
        </p:txBody>
      </p:sp>
      <p:graphicFrame>
        <p:nvGraphicFramePr>
          <p:cNvPr id="4" name="Схема 3"/>
          <p:cNvGraphicFramePr/>
          <p:nvPr/>
        </p:nvGraphicFramePr>
        <p:xfrm>
          <a:off x="914400" y="548680"/>
          <a:ext cx="8229600" cy="1066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3850" y="1773238"/>
            <a:ext cx="8640763" cy="5084762"/>
          </a:xfrm>
        </p:spPr>
        <p:txBody>
          <a:bodyPr>
            <a:normAutofit fontScale="62500" lnSpcReduction="20000"/>
          </a:bodyPr>
          <a:lstStyle/>
          <a:p>
            <a:pPr marL="624078" indent="-514350" eaLnBrk="1" fontAlgn="auto" hangingPunct="1">
              <a:spcAft>
                <a:spcPts val="0"/>
              </a:spcAft>
              <a:buClr>
                <a:schemeClr val="accent3"/>
              </a:buClr>
              <a:buFont typeface="+mj-lt"/>
              <a:buAutoNum type="arabicPeriod"/>
              <a:defRPr/>
            </a:pPr>
            <a:r>
              <a:rPr lang="ru-RU" b="1" dirty="0" smtClean="0"/>
              <a:t>Дифференцированный подход в обучении</a:t>
            </a:r>
          </a:p>
          <a:p>
            <a:pPr marL="624078" indent="-514350" eaLnBrk="1" fontAlgn="auto" hangingPunct="1">
              <a:spcAft>
                <a:spcPts val="0"/>
              </a:spcAft>
              <a:buClr>
                <a:schemeClr val="accent3"/>
              </a:buClr>
              <a:buFont typeface="Georgia"/>
              <a:buNone/>
              <a:defRPr/>
            </a:pPr>
            <a:endParaRPr lang="ru-RU" b="1" dirty="0" smtClean="0"/>
          </a:p>
          <a:p>
            <a:pPr marL="365760" indent="-256032" algn="just" eaLnBrk="1" fontAlgn="auto" hangingPunct="1">
              <a:spcAft>
                <a:spcPts val="0"/>
              </a:spcAft>
              <a:buClr>
                <a:schemeClr val="accent3"/>
              </a:buClr>
              <a:buFont typeface="Georgia"/>
              <a:buChar char="•"/>
              <a:defRPr/>
            </a:pPr>
            <a:r>
              <a:rPr lang="ru-RU" sz="3200" dirty="0" smtClean="0"/>
              <a:t>Трёхвариантные задания по степени трудности – облегчённый, средний и повышенный (выбор варианта предоставляется учащемуся). </a:t>
            </a:r>
          </a:p>
          <a:p>
            <a:pPr marL="365760" indent="-256032" algn="just" eaLnBrk="1" fontAlgn="auto" hangingPunct="1">
              <a:spcAft>
                <a:spcPts val="0"/>
              </a:spcAft>
              <a:buClr>
                <a:schemeClr val="accent3"/>
              </a:buClr>
              <a:buFont typeface="Georgia"/>
              <a:buChar char="•"/>
              <a:defRPr/>
            </a:pPr>
            <a:r>
              <a:rPr lang="ru-RU" sz="3200" dirty="0" smtClean="0"/>
              <a:t>Общее для всей группы задание с предложением системы дополнительных заданий все возрастающей степени трудности. </a:t>
            </a:r>
          </a:p>
          <a:p>
            <a:pPr marL="365760" indent="-256032" algn="just" eaLnBrk="1" fontAlgn="auto" hangingPunct="1">
              <a:spcAft>
                <a:spcPts val="0"/>
              </a:spcAft>
              <a:buClr>
                <a:schemeClr val="accent3"/>
              </a:buClr>
              <a:buFont typeface="Georgia"/>
              <a:buChar char="•"/>
              <a:defRPr/>
            </a:pPr>
            <a:r>
              <a:rPr lang="ru-RU" sz="3200" dirty="0" smtClean="0"/>
              <a:t>Индивидуальные дифференцированные задания. </a:t>
            </a:r>
          </a:p>
          <a:p>
            <a:pPr marL="365760" indent="-256032" algn="just" eaLnBrk="1" fontAlgn="auto" hangingPunct="1">
              <a:spcAft>
                <a:spcPts val="0"/>
              </a:spcAft>
              <a:buClr>
                <a:schemeClr val="accent3"/>
              </a:buClr>
              <a:buFont typeface="Georgia"/>
              <a:buChar char="•"/>
              <a:defRPr/>
            </a:pPr>
            <a:r>
              <a:rPr lang="ru-RU" sz="3200" dirty="0" smtClean="0"/>
              <a:t>Групповые дифференцированные задания с учётом различной подготовки учащихся (вариант определяет учитель). </a:t>
            </a:r>
          </a:p>
          <a:p>
            <a:pPr marL="365760" indent="-256032" algn="just" eaLnBrk="1" fontAlgn="auto" hangingPunct="1">
              <a:spcAft>
                <a:spcPts val="0"/>
              </a:spcAft>
              <a:buClr>
                <a:schemeClr val="accent3"/>
              </a:buClr>
              <a:buFont typeface="Georgia"/>
              <a:buChar char="•"/>
              <a:defRPr/>
            </a:pPr>
            <a:r>
              <a:rPr lang="ru-RU" sz="3200" dirty="0" smtClean="0"/>
              <a:t>Равноценные двухвариантные задания по рядам с предложением к каждому варианту системы дополнительных заданий все возрастающей сложности. </a:t>
            </a:r>
          </a:p>
          <a:p>
            <a:pPr marL="365760" indent="-256032" algn="just" eaLnBrk="1" fontAlgn="auto" hangingPunct="1">
              <a:spcAft>
                <a:spcPts val="0"/>
              </a:spcAft>
              <a:buClr>
                <a:schemeClr val="accent3"/>
              </a:buClr>
              <a:buFont typeface="Georgia"/>
              <a:buChar char="•"/>
              <a:defRPr/>
            </a:pPr>
            <a:r>
              <a:rPr lang="ru-RU" sz="3200" dirty="0" smtClean="0"/>
              <a:t>Общие практические задания с указанием минимального количества задач и примеров для обязательного выполнения. </a:t>
            </a:r>
          </a:p>
          <a:p>
            <a:pPr marL="365760" indent="-256032" algn="just" eaLnBrk="1" fontAlgn="auto" hangingPunct="1">
              <a:spcAft>
                <a:spcPts val="0"/>
              </a:spcAft>
              <a:buClr>
                <a:schemeClr val="accent3"/>
              </a:buClr>
              <a:buFont typeface="Georgia"/>
              <a:buChar char="•"/>
              <a:defRPr/>
            </a:pPr>
            <a:r>
              <a:rPr lang="ru-RU" sz="3200" dirty="0" smtClean="0"/>
              <a:t>Индивидуальные групповые задания различной степени трудности по уже решенным задачам и примерам. </a:t>
            </a:r>
          </a:p>
          <a:p>
            <a:pPr marL="365760" indent="-256032" algn="just" eaLnBrk="1" fontAlgn="auto" hangingPunct="1">
              <a:spcAft>
                <a:spcPts val="0"/>
              </a:spcAft>
              <a:buClr>
                <a:schemeClr val="accent3"/>
              </a:buClr>
              <a:buFont typeface="Georgia"/>
              <a:buChar char="•"/>
              <a:defRPr/>
            </a:pPr>
            <a:r>
              <a:rPr lang="ru-RU" sz="3200" dirty="0" smtClean="0"/>
              <a:t>Индивидуально-групповые задания, предлагаемые в виде запрограммированных карточек. </a:t>
            </a:r>
          </a:p>
          <a:p>
            <a:pPr marL="624078" indent="-514350" eaLnBrk="1" fontAlgn="auto" hangingPunct="1">
              <a:spcAft>
                <a:spcPts val="0"/>
              </a:spcAft>
              <a:buClr>
                <a:schemeClr val="accent3"/>
              </a:buClr>
              <a:buFont typeface="Georgia"/>
              <a:buNone/>
              <a:defRPr/>
            </a:pPr>
            <a:endParaRPr lang="ru-RU" dirty="0"/>
          </a:p>
        </p:txBody>
      </p:sp>
      <p:graphicFrame>
        <p:nvGraphicFramePr>
          <p:cNvPr id="4" name="Схема 3"/>
          <p:cNvGraphicFramePr/>
          <p:nvPr/>
        </p:nvGraphicFramePr>
        <p:xfrm>
          <a:off x="914400" y="548680"/>
          <a:ext cx="8229600" cy="1066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3850" y="1916113"/>
            <a:ext cx="8640763" cy="4537075"/>
          </a:xfrm>
        </p:spPr>
        <p:txBody>
          <a:bodyPr>
            <a:normAutofit/>
          </a:bodyPr>
          <a:lstStyle/>
          <a:p>
            <a:pPr marL="624078" indent="-514350" algn="just" eaLnBrk="1" fontAlgn="auto" hangingPunct="1">
              <a:spcAft>
                <a:spcPts val="0"/>
              </a:spcAft>
              <a:buClr>
                <a:schemeClr val="accent3"/>
              </a:buClr>
              <a:buFont typeface="+mj-lt"/>
              <a:buAutoNum type="arabicPeriod" startAt="2"/>
              <a:defRPr/>
            </a:pPr>
            <a:r>
              <a:rPr lang="ru-RU" dirty="0" smtClean="0"/>
              <a:t>Создать на уроке </a:t>
            </a:r>
            <a:r>
              <a:rPr lang="ru-RU" b="1" dirty="0" smtClean="0"/>
              <a:t>ситуацию успеха: </a:t>
            </a:r>
            <a:endParaRPr lang="ru-RU" dirty="0" smtClean="0"/>
          </a:p>
          <a:p>
            <a:pPr marL="365760" indent="-256032" algn="just" eaLnBrk="1" fontAlgn="auto" hangingPunct="1">
              <a:spcAft>
                <a:spcPts val="0"/>
              </a:spcAft>
              <a:buClr>
                <a:schemeClr val="accent3"/>
              </a:buClr>
              <a:buFont typeface="Georgia"/>
              <a:buChar char="•"/>
              <a:defRPr/>
            </a:pPr>
            <a:r>
              <a:rPr lang="ru-RU" dirty="0" smtClean="0"/>
              <a:t>помочь сильному ученику реализовать свои возможности в более трудоемкой и сложной деятельности; </a:t>
            </a:r>
          </a:p>
          <a:p>
            <a:pPr marL="365760" indent="-256032" algn="just" eaLnBrk="1" fontAlgn="auto" hangingPunct="1">
              <a:spcAft>
                <a:spcPts val="0"/>
              </a:spcAft>
              <a:buClr>
                <a:schemeClr val="accent3"/>
              </a:buClr>
              <a:buFont typeface="Georgia"/>
              <a:buChar char="•"/>
              <a:defRPr/>
            </a:pPr>
            <a:r>
              <a:rPr lang="ru-RU" dirty="0" smtClean="0"/>
              <a:t>слабому – выполнить посильный объем работы. </a:t>
            </a:r>
          </a:p>
          <a:p>
            <a:pPr marL="624078" indent="-514350" eaLnBrk="1" fontAlgn="auto" hangingPunct="1">
              <a:spcAft>
                <a:spcPts val="0"/>
              </a:spcAft>
              <a:buClr>
                <a:schemeClr val="accent3"/>
              </a:buClr>
              <a:buFont typeface="+mj-lt"/>
              <a:buAutoNum type="arabicPeriod"/>
              <a:defRPr/>
            </a:pPr>
            <a:endParaRPr lang="ru-RU" b="1" dirty="0" smtClean="0"/>
          </a:p>
          <a:p>
            <a:pPr marL="624078" indent="-514350" eaLnBrk="1" fontAlgn="auto" hangingPunct="1">
              <a:spcAft>
                <a:spcPts val="0"/>
              </a:spcAft>
              <a:buClr>
                <a:schemeClr val="accent3"/>
              </a:buClr>
              <a:buFont typeface="Georgia"/>
              <a:buNone/>
              <a:defRPr/>
            </a:pPr>
            <a:endParaRPr lang="ru-RU" b="1" dirty="0" smtClean="0"/>
          </a:p>
          <a:p>
            <a:pPr marL="624078" indent="-514350" eaLnBrk="1" fontAlgn="auto" hangingPunct="1">
              <a:spcAft>
                <a:spcPts val="0"/>
              </a:spcAft>
              <a:buClr>
                <a:schemeClr val="accent3"/>
              </a:buClr>
              <a:buFont typeface="Georgia"/>
              <a:buNone/>
              <a:defRPr/>
            </a:pPr>
            <a:endParaRPr lang="ru-RU" dirty="0"/>
          </a:p>
        </p:txBody>
      </p:sp>
      <p:graphicFrame>
        <p:nvGraphicFramePr>
          <p:cNvPr id="4" name="Схема 3"/>
          <p:cNvGraphicFramePr/>
          <p:nvPr/>
        </p:nvGraphicFramePr>
        <p:xfrm>
          <a:off x="914400" y="548680"/>
          <a:ext cx="8229600" cy="1066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Содержимое 2"/>
          <p:cNvSpPr>
            <a:spLocks noGrp="1"/>
          </p:cNvSpPr>
          <p:nvPr>
            <p:ph idx="1"/>
          </p:nvPr>
        </p:nvSpPr>
        <p:spPr>
          <a:xfrm>
            <a:off x="323850" y="1916113"/>
            <a:ext cx="8640763" cy="4537075"/>
          </a:xfrm>
        </p:spPr>
        <p:txBody>
          <a:bodyPr/>
          <a:lstStyle/>
          <a:p>
            <a:pPr marL="925513" lvl="1" indent="-514350" algn="just" eaLnBrk="1" hangingPunct="1">
              <a:buClr>
                <a:srgbClr val="7030A0"/>
              </a:buClr>
              <a:buFont typeface="Trebuchet MS" pitchFamily="34" charset="0"/>
              <a:buAutoNum type="arabicPeriod" startAt="3"/>
            </a:pPr>
            <a:r>
              <a:rPr lang="ru-RU" altLang="ru-RU" sz="2800" smtClean="0">
                <a:solidFill>
                  <a:schemeClr val="tx1"/>
                </a:solidFill>
              </a:rPr>
              <a:t>Технология, основанная на </a:t>
            </a:r>
            <a:r>
              <a:rPr lang="ru-RU" altLang="ru-RU" sz="2800" b="1" smtClean="0">
                <a:solidFill>
                  <a:schemeClr val="tx1"/>
                </a:solidFill>
              </a:rPr>
              <a:t>личностно – ориентированной педагогике</a:t>
            </a:r>
            <a:r>
              <a:rPr lang="ru-RU" altLang="ru-RU" sz="2800" smtClean="0">
                <a:solidFill>
                  <a:schemeClr val="tx1"/>
                </a:solidFill>
              </a:rPr>
              <a:t> (разные школы - Якиманская, Сериков).</a:t>
            </a:r>
          </a:p>
          <a:p>
            <a:pPr marL="925513" lvl="1" indent="-514350" algn="just" eaLnBrk="1" hangingPunct="1">
              <a:buClr>
                <a:srgbClr val="7030A0"/>
              </a:buClr>
              <a:buFont typeface="Trebuchet MS" pitchFamily="34" charset="0"/>
              <a:buAutoNum type="arabicPeriod" startAt="3"/>
            </a:pPr>
            <a:r>
              <a:rPr lang="ru-RU" altLang="ru-RU" sz="2800" b="1" smtClean="0">
                <a:solidFill>
                  <a:schemeClr val="tx1"/>
                </a:solidFill>
              </a:rPr>
              <a:t>Обучение в сотрудничестве</a:t>
            </a:r>
            <a:r>
              <a:rPr lang="ru-RU" altLang="ru-RU" sz="2800" smtClean="0">
                <a:solidFill>
                  <a:schemeClr val="tx1"/>
                </a:solidFill>
              </a:rPr>
              <a:t>.  Главная идея обучения в сотрудничестве – учиться вместе, а не просто выполнять вместе. В классе создаются несколько команд разного уровня. </a:t>
            </a:r>
          </a:p>
          <a:p>
            <a:pPr marL="623888" indent="-514350" eaLnBrk="1" hangingPunct="1">
              <a:buFont typeface="Trebuchet MS" pitchFamily="34" charset="0"/>
              <a:buAutoNum type="arabicPeriod"/>
            </a:pPr>
            <a:endParaRPr lang="ru-RU" altLang="ru-RU" b="1" smtClean="0"/>
          </a:p>
          <a:p>
            <a:pPr marL="623888" indent="-514350" eaLnBrk="1" hangingPunct="1">
              <a:buFont typeface="Georgia" pitchFamily="18" charset="0"/>
              <a:buNone/>
            </a:pPr>
            <a:endParaRPr lang="ru-RU" altLang="ru-RU" b="1" smtClean="0"/>
          </a:p>
          <a:p>
            <a:pPr marL="623888" indent="-514350" eaLnBrk="1" hangingPunct="1">
              <a:buFont typeface="Georgia" pitchFamily="18" charset="0"/>
              <a:buNone/>
            </a:pPr>
            <a:endParaRPr lang="ru-RU" altLang="ru-RU" smtClean="0"/>
          </a:p>
        </p:txBody>
      </p:sp>
      <p:graphicFrame>
        <p:nvGraphicFramePr>
          <p:cNvPr id="4" name="Схема 3"/>
          <p:cNvGraphicFramePr/>
          <p:nvPr/>
        </p:nvGraphicFramePr>
        <p:xfrm>
          <a:off x="914400" y="548680"/>
          <a:ext cx="8229600" cy="1066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3850" y="1916113"/>
            <a:ext cx="8640763" cy="4537075"/>
          </a:xfrm>
        </p:spPr>
        <p:txBody>
          <a:bodyPr>
            <a:normAutofit/>
          </a:bodyPr>
          <a:lstStyle/>
          <a:p>
            <a:pPr marL="624078" indent="-514350" eaLnBrk="1" fontAlgn="auto" hangingPunct="1">
              <a:spcAft>
                <a:spcPts val="0"/>
              </a:spcAft>
              <a:buClr>
                <a:schemeClr val="accent3"/>
              </a:buClr>
              <a:buFont typeface="+mj-lt"/>
              <a:buAutoNum type="arabicPeriod" startAt="5"/>
              <a:defRPr/>
            </a:pPr>
            <a:r>
              <a:rPr lang="ru-RU" b="1" dirty="0" smtClean="0"/>
              <a:t>Разнообразные формы и жанры урока:</a:t>
            </a:r>
            <a:endParaRPr lang="ru-RU" dirty="0" smtClean="0"/>
          </a:p>
          <a:p>
            <a:pPr marL="365760" indent="-256032" eaLnBrk="1" fontAlgn="auto" hangingPunct="1">
              <a:spcAft>
                <a:spcPts val="0"/>
              </a:spcAft>
              <a:buClr>
                <a:schemeClr val="accent3"/>
              </a:buClr>
              <a:buFont typeface="Georgia"/>
              <a:buChar char="•"/>
              <a:defRPr/>
            </a:pPr>
            <a:r>
              <a:rPr lang="ru-RU" dirty="0" smtClean="0"/>
              <a:t>урок-игра</a:t>
            </a:r>
          </a:p>
          <a:p>
            <a:pPr marL="365760" indent="-256032" eaLnBrk="1" fontAlgn="auto" hangingPunct="1">
              <a:spcAft>
                <a:spcPts val="0"/>
              </a:spcAft>
              <a:buClr>
                <a:schemeClr val="accent3"/>
              </a:buClr>
              <a:buFont typeface="Georgia"/>
              <a:buChar char="•"/>
              <a:defRPr/>
            </a:pPr>
            <a:r>
              <a:rPr lang="ru-RU" dirty="0" smtClean="0"/>
              <a:t>урок-спектакль</a:t>
            </a:r>
          </a:p>
          <a:p>
            <a:pPr marL="365760" indent="-256032" eaLnBrk="1" fontAlgn="auto" hangingPunct="1">
              <a:spcAft>
                <a:spcPts val="0"/>
              </a:spcAft>
              <a:buClr>
                <a:schemeClr val="accent3"/>
              </a:buClr>
              <a:buFont typeface="Georgia"/>
              <a:buChar char="•"/>
              <a:defRPr/>
            </a:pPr>
            <a:r>
              <a:rPr lang="ru-RU" dirty="0" smtClean="0"/>
              <a:t>урок-путешествие</a:t>
            </a:r>
          </a:p>
          <a:p>
            <a:pPr marL="365760" indent="-256032" eaLnBrk="1" fontAlgn="auto" hangingPunct="1">
              <a:spcAft>
                <a:spcPts val="0"/>
              </a:spcAft>
              <a:buClr>
                <a:schemeClr val="accent3"/>
              </a:buClr>
              <a:buFont typeface="Georgia"/>
              <a:buChar char="•"/>
              <a:defRPr/>
            </a:pPr>
            <a:r>
              <a:rPr lang="ru-RU" dirty="0" smtClean="0"/>
              <a:t>урок-детектив</a:t>
            </a:r>
          </a:p>
          <a:p>
            <a:pPr marL="365760" indent="-256032" eaLnBrk="1" fontAlgn="auto" hangingPunct="1">
              <a:spcAft>
                <a:spcPts val="0"/>
              </a:spcAft>
              <a:buClr>
                <a:schemeClr val="accent3"/>
              </a:buClr>
              <a:buFont typeface="Georgia"/>
              <a:buChar char="•"/>
              <a:defRPr/>
            </a:pPr>
            <a:r>
              <a:rPr lang="ru-RU" dirty="0" smtClean="0"/>
              <a:t>урок-сказка</a:t>
            </a:r>
          </a:p>
          <a:p>
            <a:pPr marL="365760" indent="-256032" eaLnBrk="1" fontAlgn="auto" hangingPunct="1">
              <a:spcAft>
                <a:spcPts val="0"/>
              </a:spcAft>
              <a:buClr>
                <a:schemeClr val="accent3"/>
              </a:buClr>
              <a:buFont typeface="Georgia"/>
              <a:buChar char="•"/>
              <a:defRPr/>
            </a:pPr>
            <a:r>
              <a:rPr lang="ru-RU" dirty="0" err="1" smtClean="0"/>
              <a:t>урок-силовое</a:t>
            </a:r>
            <a:r>
              <a:rPr lang="ru-RU" dirty="0" smtClean="0"/>
              <a:t> многоборье</a:t>
            </a:r>
          </a:p>
          <a:p>
            <a:pPr marL="365760" indent="-256032" eaLnBrk="1" fontAlgn="auto" hangingPunct="1">
              <a:spcAft>
                <a:spcPts val="0"/>
              </a:spcAft>
              <a:buClr>
                <a:schemeClr val="accent3"/>
              </a:buClr>
              <a:buFont typeface="Georgia"/>
              <a:buChar char="•"/>
              <a:defRPr/>
            </a:pPr>
            <a:r>
              <a:rPr lang="ru-RU" dirty="0" smtClean="0"/>
              <a:t>урок-концерт</a:t>
            </a:r>
          </a:p>
          <a:p>
            <a:pPr marL="365760" indent="-256032" eaLnBrk="1" fontAlgn="auto" hangingPunct="1">
              <a:spcAft>
                <a:spcPts val="0"/>
              </a:spcAft>
              <a:buClr>
                <a:schemeClr val="accent3"/>
              </a:buClr>
              <a:buFont typeface="Georgia"/>
              <a:buChar char="•"/>
              <a:defRPr/>
            </a:pPr>
            <a:r>
              <a:rPr lang="ru-RU" dirty="0" smtClean="0"/>
              <a:t>урок-картина</a:t>
            </a:r>
          </a:p>
          <a:p>
            <a:pPr marL="624078" indent="-514350" eaLnBrk="1" fontAlgn="auto" hangingPunct="1">
              <a:spcAft>
                <a:spcPts val="0"/>
              </a:spcAft>
              <a:buClr>
                <a:schemeClr val="accent3"/>
              </a:buClr>
              <a:buFont typeface="Georgia"/>
              <a:buNone/>
              <a:defRPr/>
            </a:pPr>
            <a:endParaRPr lang="ru-RU" b="1" dirty="0" smtClean="0"/>
          </a:p>
          <a:p>
            <a:pPr marL="624078" indent="-514350" eaLnBrk="1" fontAlgn="auto" hangingPunct="1">
              <a:spcAft>
                <a:spcPts val="0"/>
              </a:spcAft>
              <a:buClr>
                <a:schemeClr val="accent3"/>
              </a:buClr>
              <a:buFont typeface="Georgia"/>
              <a:buNone/>
              <a:defRPr/>
            </a:pPr>
            <a:endParaRPr lang="ru-RU" b="1" dirty="0" smtClean="0"/>
          </a:p>
          <a:p>
            <a:pPr marL="624078" indent="-514350" eaLnBrk="1" fontAlgn="auto" hangingPunct="1">
              <a:spcAft>
                <a:spcPts val="0"/>
              </a:spcAft>
              <a:buClr>
                <a:schemeClr val="accent3"/>
              </a:buClr>
              <a:buFont typeface="Georgia"/>
              <a:buNone/>
              <a:defRPr/>
            </a:pPr>
            <a:endParaRPr lang="ru-RU" dirty="0"/>
          </a:p>
        </p:txBody>
      </p:sp>
      <p:graphicFrame>
        <p:nvGraphicFramePr>
          <p:cNvPr id="4" name="Схема 3"/>
          <p:cNvGraphicFramePr/>
          <p:nvPr/>
        </p:nvGraphicFramePr>
        <p:xfrm>
          <a:off x="914400" y="548680"/>
          <a:ext cx="8229600" cy="1066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3850" y="1916113"/>
            <a:ext cx="8640763" cy="4537075"/>
          </a:xfrm>
        </p:spPr>
        <p:txBody>
          <a:bodyPr>
            <a:normAutofit lnSpcReduction="10000"/>
          </a:bodyPr>
          <a:lstStyle/>
          <a:p>
            <a:pPr marL="925830" lvl="1" indent="-514350" eaLnBrk="1" fontAlgn="auto" hangingPunct="1">
              <a:spcAft>
                <a:spcPts val="0"/>
              </a:spcAft>
              <a:buClr>
                <a:srgbClr val="7030A0"/>
              </a:buClr>
              <a:buFont typeface="+mj-lt"/>
              <a:buAutoNum type="arabicPeriod" startAt="6"/>
              <a:defRPr/>
            </a:pPr>
            <a:r>
              <a:rPr lang="ru-RU" sz="2800" b="1" dirty="0" smtClean="0">
                <a:solidFill>
                  <a:schemeClr val="tx1"/>
                </a:solidFill>
              </a:rPr>
              <a:t>Проектное обучение</a:t>
            </a:r>
            <a:endParaRPr lang="ru-RU" sz="2800" dirty="0" smtClean="0">
              <a:solidFill>
                <a:schemeClr val="tx1"/>
              </a:solidFill>
            </a:endParaRPr>
          </a:p>
          <a:p>
            <a:pPr marL="925830" lvl="1" indent="-514350" algn="just" eaLnBrk="1" fontAlgn="auto" hangingPunct="1">
              <a:spcAft>
                <a:spcPts val="0"/>
              </a:spcAft>
              <a:buClr>
                <a:srgbClr val="7030A0"/>
              </a:buClr>
              <a:buFont typeface="Arial" pitchFamily="34" charset="0"/>
              <a:buChar char="•"/>
              <a:defRPr/>
            </a:pPr>
            <a:r>
              <a:rPr lang="ru-RU" sz="2800" dirty="0" smtClean="0">
                <a:solidFill>
                  <a:schemeClr val="tx1"/>
                </a:solidFill>
              </a:rPr>
              <a:t>Метод проектов рассматривается как способ </a:t>
            </a:r>
            <a:r>
              <a:rPr lang="ru-RU" sz="2800" b="1" i="1" dirty="0" smtClean="0">
                <a:solidFill>
                  <a:schemeClr val="tx1"/>
                </a:solidFill>
              </a:rPr>
              <a:t>актуализации и стимулирования </a:t>
            </a:r>
            <a:r>
              <a:rPr lang="ru-RU" sz="2800" dirty="0" smtClean="0">
                <a:solidFill>
                  <a:schemeClr val="tx1"/>
                </a:solidFill>
              </a:rPr>
              <a:t>познавательной деятельности учащихся.</a:t>
            </a:r>
          </a:p>
          <a:p>
            <a:pPr marL="925830" lvl="1" indent="-514350" algn="just" eaLnBrk="1" fontAlgn="auto" hangingPunct="1">
              <a:spcAft>
                <a:spcPts val="0"/>
              </a:spcAft>
              <a:buClr>
                <a:srgbClr val="7030A0"/>
              </a:buClr>
              <a:buFont typeface="Arial" pitchFamily="34" charset="0"/>
              <a:buChar char="•"/>
              <a:defRPr/>
            </a:pPr>
            <a:r>
              <a:rPr lang="ru-RU" dirty="0" smtClean="0">
                <a:solidFill>
                  <a:schemeClr val="tx1"/>
                </a:solidFill>
              </a:rPr>
              <a:t>При работе над проектом у учащихся не только </a:t>
            </a:r>
            <a:r>
              <a:rPr lang="ru-RU" b="1" i="1" dirty="0" smtClean="0">
                <a:solidFill>
                  <a:schemeClr val="tx1"/>
                </a:solidFill>
              </a:rPr>
              <a:t>систематизируются</a:t>
            </a:r>
            <a:r>
              <a:rPr lang="ru-RU" dirty="0" smtClean="0">
                <a:solidFill>
                  <a:schemeClr val="tx1"/>
                </a:solidFill>
              </a:rPr>
              <a:t> и обобщаются полученные знания на уроках, но и развивается </a:t>
            </a:r>
            <a:r>
              <a:rPr lang="ru-RU" b="1" i="1" dirty="0" smtClean="0">
                <a:solidFill>
                  <a:schemeClr val="tx1"/>
                </a:solidFill>
              </a:rPr>
              <a:t>внимание</a:t>
            </a:r>
            <a:r>
              <a:rPr lang="ru-RU" dirty="0" smtClean="0">
                <a:solidFill>
                  <a:schemeClr val="tx1"/>
                </a:solidFill>
              </a:rPr>
              <a:t>.</a:t>
            </a:r>
          </a:p>
          <a:p>
            <a:pPr marL="925830" lvl="1" indent="-514350" algn="just" eaLnBrk="1" fontAlgn="auto" hangingPunct="1">
              <a:spcAft>
                <a:spcPts val="0"/>
              </a:spcAft>
              <a:buClr>
                <a:srgbClr val="7030A0"/>
              </a:buClr>
              <a:buFont typeface="Arial" pitchFamily="34" charset="0"/>
              <a:buChar char="•"/>
              <a:defRPr/>
            </a:pPr>
            <a:r>
              <a:rPr lang="ru-RU" dirty="0" smtClean="0">
                <a:solidFill>
                  <a:schemeClr val="tx1"/>
                </a:solidFill>
              </a:rPr>
              <a:t>Проектно-исследовательская деятельность позволяет школьникам на </a:t>
            </a:r>
            <a:r>
              <a:rPr lang="ru-RU" b="1" i="1" dirty="0" smtClean="0">
                <a:solidFill>
                  <a:schemeClr val="tx1"/>
                </a:solidFill>
              </a:rPr>
              <a:t>практике</a:t>
            </a:r>
            <a:r>
              <a:rPr lang="ru-RU" dirty="0" smtClean="0">
                <a:solidFill>
                  <a:schemeClr val="tx1"/>
                </a:solidFill>
              </a:rPr>
              <a:t> применить знания, полученные на уроках. </a:t>
            </a:r>
            <a:endParaRPr lang="ru-RU" sz="2400" dirty="0" smtClean="0">
              <a:solidFill>
                <a:schemeClr val="tx1"/>
              </a:solidFill>
            </a:endParaRPr>
          </a:p>
          <a:p>
            <a:pPr marL="624078" indent="-514350" eaLnBrk="1" fontAlgn="auto" hangingPunct="1">
              <a:spcAft>
                <a:spcPts val="0"/>
              </a:spcAft>
              <a:buClr>
                <a:schemeClr val="accent3"/>
              </a:buClr>
              <a:buFont typeface="Georgia"/>
              <a:buNone/>
              <a:defRPr/>
            </a:pPr>
            <a:endParaRPr lang="ru-RU" b="1" dirty="0" smtClean="0"/>
          </a:p>
          <a:p>
            <a:pPr marL="624078" indent="-514350" eaLnBrk="1" fontAlgn="auto" hangingPunct="1">
              <a:spcAft>
                <a:spcPts val="0"/>
              </a:spcAft>
              <a:buClr>
                <a:schemeClr val="accent3"/>
              </a:buClr>
              <a:buFont typeface="Georgia"/>
              <a:buNone/>
              <a:defRPr/>
            </a:pPr>
            <a:endParaRPr lang="ru-RU" b="1" dirty="0" smtClean="0"/>
          </a:p>
          <a:p>
            <a:pPr marL="624078" indent="-514350" eaLnBrk="1" fontAlgn="auto" hangingPunct="1">
              <a:spcAft>
                <a:spcPts val="0"/>
              </a:spcAft>
              <a:buClr>
                <a:schemeClr val="accent3"/>
              </a:buClr>
              <a:buFont typeface="Georgia"/>
              <a:buNone/>
              <a:defRPr/>
            </a:pPr>
            <a:endParaRPr lang="ru-RU" dirty="0"/>
          </a:p>
        </p:txBody>
      </p:sp>
      <p:graphicFrame>
        <p:nvGraphicFramePr>
          <p:cNvPr id="4" name="Схема 3"/>
          <p:cNvGraphicFramePr/>
          <p:nvPr/>
        </p:nvGraphicFramePr>
        <p:xfrm>
          <a:off x="914400" y="548680"/>
          <a:ext cx="8229600" cy="1066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3850" y="1916113"/>
            <a:ext cx="8640763" cy="4537075"/>
          </a:xfrm>
        </p:spPr>
        <p:txBody>
          <a:bodyPr>
            <a:normAutofit fontScale="70000" lnSpcReduction="20000"/>
          </a:bodyPr>
          <a:lstStyle/>
          <a:p>
            <a:pPr marL="624078" indent="-514350" algn="just" eaLnBrk="1" fontAlgn="auto" hangingPunct="1">
              <a:spcAft>
                <a:spcPts val="0"/>
              </a:spcAft>
              <a:buClr>
                <a:schemeClr val="accent3"/>
              </a:buClr>
              <a:buFont typeface="+mj-lt"/>
              <a:buAutoNum type="arabicPeriod" startAt="7"/>
              <a:defRPr/>
            </a:pPr>
            <a:r>
              <a:rPr lang="ru-RU" b="1" dirty="0" smtClean="0"/>
              <a:t>Технология “полного усвоения”</a:t>
            </a:r>
            <a:r>
              <a:rPr lang="ru-RU" dirty="0" smtClean="0"/>
              <a:t>: индивидуализировать занятия так, чтобы каждый ученик получил столько времени, сколько надо для полного усвоения материала</a:t>
            </a:r>
            <a:endParaRPr lang="ru-RU" b="1" dirty="0" smtClean="0"/>
          </a:p>
          <a:p>
            <a:pPr marL="624078" indent="-514350" algn="just" eaLnBrk="1" fontAlgn="auto" hangingPunct="1">
              <a:spcAft>
                <a:spcPts val="0"/>
              </a:spcAft>
              <a:buClr>
                <a:schemeClr val="accent3"/>
              </a:buClr>
              <a:buFont typeface="Georgia"/>
              <a:buNone/>
              <a:defRPr/>
            </a:pPr>
            <a:endParaRPr lang="ru-RU" b="1" dirty="0" smtClean="0"/>
          </a:p>
          <a:p>
            <a:pPr marL="365760" indent="-256032" algn="just" eaLnBrk="1" fontAlgn="auto" hangingPunct="1">
              <a:spcAft>
                <a:spcPts val="0"/>
              </a:spcAft>
              <a:buClr>
                <a:schemeClr val="accent3"/>
              </a:buClr>
              <a:buFont typeface="Georgia"/>
              <a:buNone/>
              <a:defRPr/>
            </a:pPr>
            <a:r>
              <a:rPr lang="ru-RU" b="1" i="1" dirty="0" smtClean="0"/>
              <a:t>Цель</a:t>
            </a:r>
            <a:r>
              <a:rPr lang="ru-RU" dirty="0" smtClean="0"/>
              <a:t>: создание системы психолого-педагогических условий, позволяющих в едином классном коллективе работать с ориентацией не на “усредненного” ученика, а с каждым в отдельности с учетом индивидуальных познавательных возможностей, потребностей и интересов. </a:t>
            </a:r>
          </a:p>
          <a:p>
            <a:pPr marL="365760" indent="-256032" algn="just" eaLnBrk="1" fontAlgn="auto" hangingPunct="1">
              <a:spcAft>
                <a:spcPts val="0"/>
              </a:spcAft>
              <a:buClr>
                <a:schemeClr val="accent3"/>
              </a:buClr>
              <a:buFont typeface="Georgia"/>
              <a:buNone/>
              <a:defRPr/>
            </a:pPr>
            <a:r>
              <a:rPr lang="ru-RU" dirty="0" smtClean="0"/>
              <a:t>	Технология позволяет ученику при возможности и возникшем интересе перейти на более высокий уровень на любом этапе обучения. </a:t>
            </a:r>
          </a:p>
          <a:p>
            <a:pPr marL="365760" indent="-256032" algn="just" eaLnBrk="1" fontAlgn="auto" hangingPunct="1">
              <a:spcAft>
                <a:spcPts val="0"/>
              </a:spcAft>
              <a:buClr>
                <a:schemeClr val="accent3"/>
              </a:buClr>
              <a:buFont typeface="Georgia"/>
              <a:buChar char="•"/>
              <a:defRPr/>
            </a:pPr>
            <a:endParaRPr lang="ru-RU" dirty="0" smtClean="0"/>
          </a:p>
          <a:p>
            <a:pPr marL="365760" indent="-256032" algn="just" eaLnBrk="1" fontAlgn="auto" hangingPunct="1">
              <a:spcAft>
                <a:spcPts val="0"/>
              </a:spcAft>
              <a:buClr>
                <a:schemeClr val="accent3"/>
              </a:buClr>
              <a:buFont typeface="Georgia"/>
              <a:buNone/>
              <a:defRPr/>
            </a:pPr>
            <a:r>
              <a:rPr lang="ru-RU" dirty="0" smtClean="0"/>
              <a:t>Таким образом, </a:t>
            </a:r>
            <a:r>
              <a:rPr lang="ru-RU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дифференциация способствует индивидуализации обучения, и соответственно к концу изучения темы каждый оказывается на том уровне, на котором он может или желает оказаться за отведенное на данную тему время.</a:t>
            </a:r>
            <a:endParaRPr lang="ru-RU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624078" indent="-514350" eaLnBrk="1" fontAlgn="auto" hangingPunct="1">
              <a:spcAft>
                <a:spcPts val="0"/>
              </a:spcAft>
              <a:buClr>
                <a:schemeClr val="accent3"/>
              </a:buClr>
              <a:buFont typeface="Georgia"/>
              <a:buNone/>
              <a:defRPr/>
            </a:pPr>
            <a:endParaRPr lang="ru-RU" b="1" dirty="0" smtClean="0"/>
          </a:p>
          <a:p>
            <a:pPr marL="624078" indent="-514350" eaLnBrk="1" fontAlgn="auto" hangingPunct="1">
              <a:spcAft>
                <a:spcPts val="0"/>
              </a:spcAft>
              <a:buClr>
                <a:schemeClr val="accent3"/>
              </a:buClr>
              <a:buFont typeface="Georgia"/>
              <a:buNone/>
              <a:defRPr/>
            </a:pPr>
            <a:endParaRPr lang="ru-RU" dirty="0"/>
          </a:p>
        </p:txBody>
      </p:sp>
      <p:graphicFrame>
        <p:nvGraphicFramePr>
          <p:cNvPr id="4" name="Схема 3"/>
          <p:cNvGraphicFramePr/>
          <p:nvPr/>
        </p:nvGraphicFramePr>
        <p:xfrm>
          <a:off x="914400" y="548680"/>
          <a:ext cx="8229600" cy="1066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7" name="Rectangle 3"/>
          <p:cNvSpPr>
            <a:spLocks noGrp="1" noChangeArrowheads="1"/>
          </p:cNvSpPr>
          <p:nvPr>
            <p:ph idx="1"/>
          </p:nvPr>
        </p:nvSpPr>
        <p:spPr>
          <a:xfrm>
            <a:off x="107950" y="1628775"/>
            <a:ext cx="8856663" cy="5040313"/>
          </a:xfrm>
        </p:spPr>
        <p:txBody>
          <a:bodyPr>
            <a:normAutofit fontScale="92500" lnSpcReduction="10000"/>
          </a:bodyPr>
          <a:lstStyle/>
          <a:p>
            <a:pPr marL="365760" indent="-256032" eaLnBrk="1" fontAlgn="auto" hangingPunct="1">
              <a:spcAft>
                <a:spcPts val="0"/>
              </a:spcAft>
              <a:buClr>
                <a:schemeClr val="accent3"/>
              </a:buClr>
              <a:buFont typeface="Georgia"/>
              <a:buNone/>
              <a:defRPr/>
            </a:pPr>
            <a:r>
              <a:rPr lang="ru-RU" sz="2400" b="1" dirty="0" smtClean="0">
                <a:solidFill>
                  <a:srgbClr val="C00000"/>
                </a:solidFill>
              </a:rPr>
              <a:t>Учителям-предметникам:</a:t>
            </a:r>
          </a:p>
          <a:p>
            <a:pPr marL="365760" indent="-256032" algn="just" eaLnBrk="1" fontAlgn="auto" hangingPunct="1">
              <a:spcAft>
                <a:spcPts val="0"/>
              </a:spcAft>
              <a:buClrTx/>
              <a:buFont typeface="Wingdings" pitchFamily="2" charset="2"/>
              <a:buAutoNum type="arabicPeriod"/>
              <a:defRPr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Учителям –предметникам выявить в каждом классе неуспевающих и слабоуспевающих.</a:t>
            </a:r>
          </a:p>
          <a:p>
            <a:pPr marL="365760" indent="-256032" algn="just" eaLnBrk="1" fontAlgn="auto" hangingPunct="1">
              <a:spcAft>
                <a:spcPts val="0"/>
              </a:spcAft>
              <a:buClrTx/>
              <a:buFont typeface="Wingdings" pitchFamily="2" charset="2"/>
              <a:buAutoNum type="arabicPeriod"/>
              <a:defRPr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Установить причину неуспеваемости (анкетирование).</a:t>
            </a:r>
          </a:p>
          <a:p>
            <a:pPr marL="365760" indent="-256032" algn="just" eaLnBrk="1" fontAlgn="auto" hangingPunct="1">
              <a:spcAft>
                <a:spcPts val="0"/>
              </a:spcAft>
              <a:buClrTx/>
              <a:buFont typeface="Wingdings" pitchFamily="2" charset="2"/>
              <a:buAutoNum type="arabicPeriod"/>
              <a:defRPr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Заместителю директора по МР составить списки слабоуспевающих и неуспевающих по классам.</a:t>
            </a:r>
          </a:p>
          <a:p>
            <a:pPr marL="365760" indent="-256032" algn="just" eaLnBrk="1" fontAlgn="auto" hangingPunct="1">
              <a:spcAft>
                <a:spcPts val="0"/>
              </a:spcAft>
              <a:buClrTx/>
              <a:buFont typeface="Wingdings" pitchFamily="2" charset="2"/>
              <a:buAutoNum type="arabicPeriod"/>
              <a:defRPr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Для каждого ученика составить мониторинговую карту.</a:t>
            </a:r>
          </a:p>
          <a:p>
            <a:pPr marL="365760" indent="-256032" algn="just" eaLnBrk="1" fontAlgn="auto" hangingPunct="1">
              <a:spcAft>
                <a:spcPts val="0"/>
              </a:spcAft>
              <a:buClrTx/>
              <a:buFont typeface="Wingdings" pitchFamily="2" charset="2"/>
              <a:buAutoNum type="arabicPeriod"/>
              <a:defRPr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Подготовить для учащихся и их родителей рекомендации по устранению пробелов  и задания для самостоятельной работы.</a:t>
            </a:r>
          </a:p>
          <a:p>
            <a:pPr marL="365760" indent="-256032" algn="just" eaLnBrk="1" fontAlgn="auto" hangingPunct="1">
              <a:spcAft>
                <a:spcPts val="0"/>
              </a:spcAft>
              <a:buClrTx/>
              <a:buFont typeface="Wingdings" pitchFamily="2" charset="2"/>
              <a:buAutoNum type="arabicPeriod"/>
              <a:defRPr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При планировании урока осуществлять дифференцированный подход в обучении.</a:t>
            </a:r>
          </a:p>
          <a:p>
            <a:pPr marL="365760" indent="-256032" algn="just" eaLnBrk="1" fontAlgn="auto" hangingPunct="1">
              <a:spcAft>
                <a:spcPts val="0"/>
              </a:spcAft>
              <a:buClrTx/>
              <a:buFont typeface="Wingdings" pitchFamily="2" charset="2"/>
              <a:buAutoNum type="arabicPeriod"/>
              <a:defRPr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Подготовить для вышеназванной категории детей  средства обучения, направленные на лучшее восприятие знаний (карточки-сигналы, алгоритмы, опорные конспекты  и т.д.)</a:t>
            </a:r>
          </a:p>
          <a:p>
            <a:pPr marL="365760" indent="-256032" eaLnBrk="1" fontAlgn="auto" hangingPunct="1">
              <a:lnSpc>
                <a:spcPct val="80000"/>
              </a:lnSpc>
              <a:spcAft>
                <a:spcPts val="0"/>
              </a:spcAft>
              <a:buClr>
                <a:schemeClr val="accent3"/>
              </a:buClr>
              <a:buFont typeface="Georgia"/>
              <a:buChar char="•"/>
              <a:defRPr/>
            </a:pPr>
            <a:endParaRPr lang="ru-RU" sz="2400" dirty="0" smtClean="0"/>
          </a:p>
        </p:txBody>
      </p:sp>
      <p:graphicFrame>
        <p:nvGraphicFramePr>
          <p:cNvPr id="4" name="Схема 3"/>
          <p:cNvGraphicFramePr/>
          <p:nvPr/>
        </p:nvGraphicFramePr>
        <p:xfrm>
          <a:off x="827584" y="476672"/>
          <a:ext cx="8229600" cy="1066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7" name="Rectangle 3"/>
          <p:cNvSpPr>
            <a:spLocks noGrp="1" noChangeArrowheads="1"/>
          </p:cNvSpPr>
          <p:nvPr>
            <p:ph idx="1"/>
          </p:nvPr>
        </p:nvSpPr>
        <p:spPr>
          <a:xfrm>
            <a:off x="107950" y="1628775"/>
            <a:ext cx="8856663" cy="5040313"/>
          </a:xfrm>
        </p:spPr>
        <p:txBody>
          <a:bodyPr>
            <a:normAutofit fontScale="92500" lnSpcReduction="20000"/>
          </a:bodyPr>
          <a:lstStyle/>
          <a:p>
            <a:pPr marL="365760" indent="-256032" eaLnBrk="1" fontAlgn="auto" hangingPunct="1">
              <a:spcAft>
                <a:spcPts val="0"/>
              </a:spcAft>
              <a:buClr>
                <a:schemeClr val="accent3"/>
              </a:buClr>
              <a:buFont typeface="Georgia"/>
              <a:buNone/>
              <a:defRPr/>
            </a:pPr>
            <a:r>
              <a:rPr lang="ru-RU" sz="2400" b="1" dirty="0" smtClean="0">
                <a:solidFill>
                  <a:srgbClr val="C00000"/>
                </a:solidFill>
              </a:rPr>
              <a:t>Классным руководителям:</a:t>
            </a:r>
          </a:p>
          <a:p>
            <a:pPr marL="566928" indent="-457200" eaLnBrk="1" fontAlgn="auto" hangingPunct="1">
              <a:spcAft>
                <a:spcPts val="0"/>
              </a:spcAft>
              <a:buClrTx/>
              <a:buFont typeface="+mj-lt"/>
              <a:buAutoNum type="arabicPeriod"/>
              <a:defRPr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До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конца ноября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под роспись ознакомить учащихся и их родителей с рекомендациями по устранению пробелов в знаниях.</a:t>
            </a:r>
          </a:p>
          <a:p>
            <a:pPr marL="566928" indent="-457200" eaLnBrk="1" fontAlgn="auto" hangingPunct="1">
              <a:spcAft>
                <a:spcPts val="0"/>
              </a:spcAft>
              <a:buClrTx/>
              <a:buFont typeface="+mj-lt"/>
              <a:buAutoNum type="arabicPeriod"/>
              <a:defRPr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Осуществлять контроль за посещением учащимися индивидуально-групповых занятий.</a:t>
            </a:r>
          </a:p>
          <a:p>
            <a:pPr marL="365760" indent="-256032" eaLnBrk="1" fontAlgn="auto" hangingPunct="1">
              <a:lnSpc>
                <a:spcPct val="80000"/>
              </a:lnSpc>
              <a:spcAft>
                <a:spcPts val="0"/>
              </a:spcAft>
              <a:buClr>
                <a:schemeClr val="accent3"/>
              </a:buClr>
              <a:buFont typeface="Georgia"/>
              <a:buNone/>
              <a:defRPr/>
            </a:pPr>
            <a:r>
              <a:rPr lang="ru-RU" sz="2400" b="1" dirty="0" smtClean="0">
                <a:solidFill>
                  <a:srgbClr val="C00000"/>
                </a:solidFill>
              </a:rPr>
              <a:t>Руководителям МО:</a:t>
            </a:r>
          </a:p>
          <a:p>
            <a:pPr marL="514350" indent="-514350" eaLnBrk="1" fontAlgn="auto" hangingPunct="1">
              <a:spcAft>
                <a:spcPts val="0"/>
              </a:spcAft>
              <a:buClrTx/>
              <a:buFont typeface="Wingdings" pitchFamily="2" charset="2"/>
              <a:buAutoNum type="arabicPeriod"/>
              <a:defRPr/>
            </a:pP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На заседаниях ШМО  рассмотреть вопросы:</a:t>
            </a:r>
          </a:p>
          <a:p>
            <a:pPr marL="514350" indent="-514350" eaLnBrk="1" fontAlgn="auto" hangingPunct="1">
              <a:spcAft>
                <a:spcPts val="0"/>
              </a:spcAft>
              <a:buClr>
                <a:schemeClr val="accent3"/>
              </a:buClr>
              <a:buFont typeface="Georgia"/>
              <a:buNone/>
              <a:defRPr/>
            </a:pPr>
            <a:r>
              <a:rPr lang="ru-RU" sz="2200" i="1" dirty="0" smtClean="0">
                <a:latin typeface="Times New Roman" pitchFamily="18" charset="0"/>
                <a:cs typeface="Times New Roman" pitchFamily="18" charset="0"/>
              </a:rPr>
              <a:t>	 «Методы и формы работы со слабоуспевающими и неуспевающими»; «Применение ИКТ в работе со слабоуспевающими и неуспевающими»;</a:t>
            </a:r>
          </a:p>
          <a:p>
            <a:pPr marL="514350" indent="-514350" eaLnBrk="1" fontAlgn="auto" hangingPunct="1">
              <a:spcAft>
                <a:spcPts val="0"/>
              </a:spcAft>
              <a:buClr>
                <a:schemeClr val="accent3"/>
              </a:buClr>
              <a:buFont typeface="Georgia"/>
              <a:buNone/>
              <a:defRPr/>
            </a:pPr>
            <a:r>
              <a:rPr lang="ru-RU" sz="2200" i="1" dirty="0" smtClean="0">
                <a:latin typeface="Times New Roman" pitchFamily="18" charset="0"/>
                <a:cs typeface="Times New Roman" pitchFamily="18" charset="0"/>
              </a:rPr>
              <a:t>	«Дифференцированный подход в обучении предмета» и т.д.</a:t>
            </a:r>
          </a:p>
          <a:p>
            <a:pPr marL="514350" indent="-514350" eaLnBrk="1" fontAlgn="auto" hangingPunct="1">
              <a:spcAft>
                <a:spcPts val="0"/>
              </a:spcAft>
              <a:buClr>
                <a:schemeClr val="accent3"/>
              </a:buClr>
              <a:buFont typeface="Georgia"/>
              <a:buNone/>
              <a:defRPr/>
            </a:pP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2.     Вести мониторинговую карту неуспевающих учащихся  с 13 по 18 ноября 2023 года</a:t>
            </a:r>
          </a:p>
          <a:p>
            <a:pPr marL="514350" indent="-514350" eaLnBrk="1" fontAlgn="auto" hangingPunct="1">
              <a:spcAft>
                <a:spcPts val="0"/>
              </a:spcAft>
              <a:buClrTx/>
              <a:buFont typeface="Wingdings" pitchFamily="2" charset="2"/>
              <a:buAutoNum type="arabicPeriod" startAt="3"/>
              <a:defRPr/>
            </a:pP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Вести мониторинговую карту 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слабоуспевающих 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учащихся  с 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20 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по 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25 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ноября 2023 года</a:t>
            </a:r>
          </a:p>
          <a:p>
            <a:pPr marL="514350" indent="-514350" eaLnBrk="1" fontAlgn="auto" hangingPunct="1">
              <a:spcAft>
                <a:spcPts val="0"/>
              </a:spcAft>
              <a:buClrTx/>
              <a:buFont typeface="Wingdings" pitchFamily="2" charset="2"/>
              <a:buAutoNum type="arabicPeriod" startAt="3"/>
              <a:defRPr/>
            </a:pP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Анализ мониторинга провести на методическом совещании 29 ноября.</a:t>
            </a:r>
          </a:p>
          <a:p>
            <a:pPr marL="514350" indent="-514350" eaLnBrk="1" fontAlgn="auto" hangingPunct="1">
              <a:spcAft>
                <a:spcPts val="0"/>
              </a:spcAft>
              <a:buClrTx/>
              <a:buFont typeface="Wingdings" pitchFamily="2" charset="2"/>
              <a:buAutoNum type="arabicPeriod" startAt="3"/>
              <a:defRPr/>
            </a:pP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Организовать обобщение положительного опыта учителей в работе со слабоуспевающими (каждое ШМО готовит рекомендации).</a:t>
            </a:r>
          </a:p>
          <a:p>
            <a:pPr marL="365760" indent="-256032" eaLnBrk="1" fontAlgn="auto" hangingPunct="1">
              <a:lnSpc>
                <a:spcPct val="80000"/>
              </a:lnSpc>
              <a:spcAft>
                <a:spcPts val="0"/>
              </a:spcAft>
              <a:buClr>
                <a:schemeClr val="accent3"/>
              </a:buClr>
              <a:buFont typeface="Georgia"/>
              <a:buChar char="•"/>
              <a:defRPr/>
            </a:pPr>
            <a:endParaRPr lang="ru-RU" sz="2400" dirty="0" smtClean="0"/>
          </a:p>
        </p:txBody>
      </p:sp>
      <p:graphicFrame>
        <p:nvGraphicFramePr>
          <p:cNvPr id="4" name="Схема 3"/>
          <p:cNvGraphicFramePr/>
          <p:nvPr/>
        </p:nvGraphicFramePr>
        <p:xfrm>
          <a:off x="827584" y="476672"/>
          <a:ext cx="8229600" cy="1066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3717032"/>
            <a:ext cx="7772400" cy="1362075"/>
          </a:xfrm>
          <a:extLst/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6000" dirty="0" smtClean="0">
                <a:ln w="19050">
                  <a:solidFill>
                    <a:srgbClr val="000099"/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СПАСИБО</a:t>
            </a:r>
            <a:br>
              <a:rPr lang="ru-RU" sz="6000" dirty="0" smtClean="0">
                <a:ln w="19050">
                  <a:solidFill>
                    <a:srgbClr val="000099"/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</a:br>
            <a:r>
              <a:rPr lang="ru-RU" sz="6000" dirty="0" smtClean="0">
                <a:ln w="19050">
                  <a:solidFill>
                    <a:srgbClr val="000099"/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ЗА ВНИМАНИЕ И ПЛОДОТВОРНУЮ РАБОТУ</a:t>
            </a:r>
            <a:endParaRPr lang="ru-RU" sz="6000" dirty="0">
              <a:ln w="19050">
                <a:solidFill>
                  <a:srgbClr val="000099"/>
                </a:solidFill>
              </a:ln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1691</TotalTime>
  <Words>1953</Words>
  <Application>Microsoft Office PowerPoint</Application>
  <PresentationFormat>Экран (4:3)</PresentationFormat>
  <Paragraphs>399</Paragraphs>
  <Slides>35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35</vt:i4>
      </vt:variant>
    </vt:vector>
  </HeadingPairs>
  <TitlesOfParts>
    <vt:vector size="44" baseType="lpstr">
      <vt:lpstr>Tahoma</vt:lpstr>
      <vt:lpstr>Arial</vt:lpstr>
      <vt:lpstr>Trebuchet MS</vt:lpstr>
      <vt:lpstr>Georgia</vt:lpstr>
      <vt:lpstr>Wingdings 2</vt:lpstr>
      <vt:lpstr>Calibri</vt:lpstr>
      <vt:lpstr>Times New Roman</vt:lpstr>
      <vt:lpstr>Wingdings</vt:lpstr>
      <vt:lpstr>Волна</vt:lpstr>
      <vt:lpstr>ОРГАНИЗАЦИЯ РАБОТЫ  СО СЛАБОУСПЕВАЮЩИМИ И НЕУСПЕВАЮЩИМИ УЧАЩИМИСЯ </vt:lpstr>
      <vt:lpstr>Презентация PowerPoint</vt:lpstr>
      <vt:lpstr>Презентация PowerPoint</vt:lpstr>
      <vt:lpstr>Презентация PowerPoint</vt:lpstr>
      <vt:lpstr>Презентация PowerPoint</vt:lpstr>
      <vt:lpstr>Итоги 1 четверти</vt:lpstr>
      <vt:lpstr>Итоги анкеты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РАБОТА В ГРУППАХ</vt:lpstr>
      <vt:lpstr>РЕЗУЛЬТАТЫ  РАБОТЫ ГРУПП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СПАСИБО  ЗА ВНИМАНИЕ И ПЛОДОТВОРНУЮ РАБОТУ</vt:lpstr>
    </vt:vector>
  </TitlesOfParts>
  <Company>Home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admin</cp:lastModifiedBy>
  <cp:revision>64</cp:revision>
  <dcterms:created xsi:type="dcterms:W3CDTF">2006-11-25T16:56:43Z</dcterms:created>
  <dcterms:modified xsi:type="dcterms:W3CDTF">2023-10-31T08:40:32Z</dcterms:modified>
</cp:coreProperties>
</file>