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  <p:sldMasterId id="2147483673" r:id="rId3"/>
    <p:sldMasterId id="2147483686" r:id="rId4"/>
    <p:sldMasterId id="2147483699" r:id="rId5"/>
  </p:sldMasterIdLst>
  <p:sldIdLst>
    <p:sldId id="273" r:id="rId6"/>
    <p:sldId id="268" r:id="rId7"/>
    <p:sldId id="258" r:id="rId8"/>
    <p:sldId id="260" r:id="rId9"/>
    <p:sldId id="261" r:id="rId10"/>
    <p:sldId id="269" r:id="rId11"/>
    <p:sldId id="262" r:id="rId12"/>
    <p:sldId id="263" r:id="rId13"/>
    <p:sldId id="264" r:id="rId14"/>
    <p:sldId id="270" r:id="rId15"/>
    <p:sldId id="265" r:id="rId16"/>
    <p:sldId id="266" r:id="rId17"/>
    <p:sldId id="272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B3C536-FF91-4450-8FB5-8CD3A8B698A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6053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18239E-6C11-4AD4-89CF-CCC6652A8CE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1994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7C784-3A01-4275-B3D4-5B7146D55F5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5023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FC883D-3446-498C-AA8D-32AC1FE0DC7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8697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13CF74-15F6-4326-98ED-99C8A44F0BB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11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247868-777D-4F1D-9139-38A3E15ECB7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5080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C50A81-966F-41E3-BD24-A64A005515A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3278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A2ADC-72DB-4CDF-BF8D-5877592BD4A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74513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23A105-46A1-4B1B-91CF-AD66DE266ED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1358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E5EBB-BF82-4EC1-956A-93FD1D36DF7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22113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8DDA8-67F7-460B-B531-EC9B8D55A1F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6970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39FF124-516B-454E-ABFC-084A1753ABA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83015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B3C536-FF91-4450-8FB5-8CD3A8B698A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11740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18239E-6C11-4AD4-89CF-CCC6652A8CE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52699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7C784-3A01-4275-B3D4-5B7146D55F5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85153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FC883D-3446-498C-AA8D-32AC1FE0DC7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36480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13CF74-15F6-4326-98ED-99C8A44F0BB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20575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247868-777D-4F1D-9139-38A3E15ECB7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33631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C50A81-966F-41E3-BD24-A64A005515A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39523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A2ADC-72DB-4CDF-BF8D-5877592BD4A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75004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23A105-46A1-4B1B-91CF-AD66DE266ED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26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E5EBB-BF82-4EC1-956A-93FD1D36DF7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91956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8DDA8-67F7-460B-B531-EC9B8D55A1F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56376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39FF124-516B-454E-ABFC-084A1753ABA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18603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B3C536-FF91-4450-8FB5-8CD3A8B698A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30991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18239E-6C11-4AD4-89CF-CCC6652A8CE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65918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7C784-3A01-4275-B3D4-5B7146D55F5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04228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FC883D-3446-498C-AA8D-32AC1FE0DC7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13844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13CF74-15F6-4326-98ED-99C8A44F0BB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8053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247868-777D-4F1D-9139-38A3E15ECB7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41379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C50A81-966F-41E3-BD24-A64A005515A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27679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A2ADC-72DB-4CDF-BF8D-5877592BD4A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40032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23A105-46A1-4B1B-91CF-AD66DE266ED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34792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E5EBB-BF82-4EC1-956A-93FD1D36DF7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08812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8DDA8-67F7-460B-B531-EC9B8D55A1F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78287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39FF124-516B-454E-ABFC-084A1753ABA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72634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D49A97-5514-4F3E-B9CA-6A2B93E1E84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66051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417FA-C0BE-405B-9991-634950F6C46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06447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8884F-F0D5-4F0A-A4C5-C69BA89C39D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12065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B39CA-2DA1-434D-8495-931F4AF24A3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25849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52FC31-B607-49DF-A175-CED6FCB9094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26980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DE1B1E-BC0A-414E-A396-6582BCF22AA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26937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D7125-8D9B-47C2-BF84-738CCDA2FA4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10742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4930E3-DB8F-4440-9737-C8AB75F19A6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1162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BCA334-A20D-4C64-B1EE-900008E8146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171289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534FCF-ABCB-4A1B-9F38-6813CE1051A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30976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C1DC81-28F5-4EEC-9484-24E8E5BCA2E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21521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0924EDA-6C13-4F8C-9F6A-191BD900969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0156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B5BA2F-C4F2-4E00-8DA7-66DBD58B056E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6725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B5BA2F-C4F2-4E00-8DA7-66DBD58B056E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012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B5BA2F-C4F2-4E00-8DA7-66DBD58B056E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792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EE051D-97BF-4B60-9833-EFB442FC99C1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7794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6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3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23850" y="188913"/>
            <a:ext cx="85693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</a:rPr>
              <a:t> </a:t>
            </a:r>
            <a:endParaRPr lang="ru-RU" sz="1600" b="1" dirty="0" smtClean="0">
              <a:solidFill>
                <a:srgbClr val="000000"/>
              </a:solidFill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16" y="373579"/>
            <a:ext cx="9266238" cy="205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497226">
            <a:off x="3236325" y="2864392"/>
            <a:ext cx="1901825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Рисунок 17" descr="astrprint: Мой дед!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852" y="2664006"/>
            <a:ext cx="3001461" cy="1998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93" t="12282" r="50000" b="9663"/>
          <a:stretch/>
        </p:blipFill>
        <p:spPr bwMode="auto">
          <a:xfrm>
            <a:off x="958546" y="2600960"/>
            <a:ext cx="1842972" cy="212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86094" y="5733256"/>
            <a:ext cx="7717910" cy="57606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 МБОУ  «Новошешминская СОШ»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087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ICL\Desktop\мои документы\Бочаров\бочаров\IMG_59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252354" cy="569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31840" y="1859340"/>
            <a:ext cx="4248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Они помнят весну 45-го года...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Закружилась от счастья тогда голова!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Не узнали её те, что гибли в походах,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Но всё помнят друзья </a:t>
            </a:r>
            <a:r>
              <a:rPr lang="ru-RU" b="1" dirty="0" smtClean="0">
                <a:solidFill>
                  <a:srgbClr val="FF0000"/>
                </a:solidFill>
              </a:rPr>
              <a:t>их,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Ведь </a:t>
            </a:r>
            <a:r>
              <a:rPr lang="ru-RU" b="1" dirty="0">
                <a:solidFill>
                  <a:srgbClr val="FF0000"/>
                </a:solidFill>
              </a:rPr>
              <a:t>память жива!</a:t>
            </a:r>
          </a:p>
          <a:p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Эта память с корнями уходит всё глубже,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И шумит на ветвях, зеленея, листва...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Её времени бег никогда не заглушит!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Ведь душа </a:t>
            </a:r>
            <a:r>
              <a:rPr lang="ru-RU" b="1" dirty="0" smtClean="0">
                <a:solidFill>
                  <a:srgbClr val="FF0000"/>
                </a:solidFill>
              </a:rPr>
              <a:t>молода,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Пока </a:t>
            </a:r>
            <a:r>
              <a:rPr lang="ru-RU" b="1" dirty="0">
                <a:solidFill>
                  <a:srgbClr val="FF0000"/>
                </a:solidFill>
              </a:rPr>
              <a:t>память жива!</a:t>
            </a:r>
          </a:p>
        </p:txBody>
      </p:sp>
    </p:spTree>
    <p:extLst>
      <p:ext uri="{BB962C8B-B14F-4D97-AF65-F5344CB8AC3E}">
        <p14:creationId xmlns:p14="http://schemas.microsoft.com/office/powerpoint/2010/main" xmlns="" val="314484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6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87337" y="188913"/>
            <a:ext cx="85693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</a:rPr>
              <a:t> </a:t>
            </a:r>
            <a:endParaRPr lang="ru-RU" sz="1600" b="1" dirty="0" smtClean="0">
              <a:solidFill>
                <a:srgbClr val="000000"/>
              </a:solidFill>
            </a:endParaRPr>
          </a:p>
        </p:txBody>
      </p:sp>
      <p:pic>
        <p:nvPicPr>
          <p:cNvPr id="2050" name="Picture 2" descr="C:\Users\ICL\Desktop\мои документы\Бочаров\он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37" y="373578"/>
            <a:ext cx="4989406" cy="399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40237" y="2636912"/>
            <a:ext cx="3816425" cy="3240360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БОЧАРОВ   ВИКТОР ФЕОФАНОВИЧ, 1926  г.р., место рождения: с.Новошешминск. </a:t>
            </a:r>
            <a:r>
              <a:rPr lang="ru-RU" b="1" dirty="0" err="1" smtClean="0">
                <a:solidFill>
                  <a:srgbClr val="C00000"/>
                </a:solidFill>
              </a:rPr>
              <a:t>Моб.в</a:t>
            </a:r>
            <a:r>
              <a:rPr lang="ru-RU" b="1" dirty="0" smtClean="0">
                <a:solidFill>
                  <a:srgbClr val="C00000"/>
                </a:solidFill>
              </a:rPr>
              <a:t> 1944 г. </a:t>
            </a:r>
            <a:r>
              <a:rPr lang="ru-RU" b="1" dirty="0" err="1" smtClean="0">
                <a:solidFill>
                  <a:srgbClr val="C00000"/>
                </a:solidFill>
              </a:rPr>
              <a:t>Новошешминским</a:t>
            </a:r>
            <a:r>
              <a:rPr lang="ru-RU" b="1" dirty="0" smtClean="0">
                <a:solidFill>
                  <a:srgbClr val="C00000"/>
                </a:solidFill>
              </a:rPr>
              <a:t> РВК, рядовой, шофер, 15 </a:t>
            </a:r>
            <a:r>
              <a:rPr lang="ru-RU" b="1" dirty="0" err="1" smtClean="0">
                <a:solidFill>
                  <a:srgbClr val="C00000"/>
                </a:solidFill>
              </a:rPr>
              <a:t>иптбр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демоб</a:t>
            </a:r>
            <a:r>
              <a:rPr lang="ru-RU" b="1" dirty="0" smtClean="0">
                <a:solidFill>
                  <a:srgbClr val="C00000"/>
                </a:solidFill>
              </a:rPr>
              <a:t>. В 1945 г. Место раб. Госбанк, охранник.  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400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6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627784" y="188913"/>
            <a:ext cx="6265391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fontAlgn="base">
              <a:lnSpc>
                <a:spcPct val="20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</a:rPr>
              <a:t> 		Родился Виктор Феофанович  в   9 ноября 1926 года в простой крестьянской семье в  с.Новошешминск (в Гряде). С  ранних лет    познал все трудности сельской жизни – с 12 лет приходилось выполнять различные работы  в родном колхозе.</a:t>
            </a:r>
            <a:endParaRPr lang="ru-RU" sz="1600" b="1" dirty="0" smtClean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680" y="3645000"/>
            <a:ext cx="3609600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680" y="396534"/>
            <a:ext cx="1836000" cy="268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0599" y="3429000"/>
            <a:ext cx="3884753" cy="27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7545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4211960" y="333375"/>
            <a:ext cx="4536752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</a:rPr>
              <a:t> </a:t>
            </a:r>
            <a:endParaRPr lang="ru-RU" sz="1600" b="1" i="1" dirty="0">
              <a:solidFill>
                <a:srgbClr val="000000"/>
              </a:solidFill>
            </a:endParaRP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</a:rPr>
              <a:t>В год начала  войны  Виктор  окончил 7 классов Новошешминской школы,  и  сразу же  параллельно с работой в колхозе учились от военкомата - изучали винтовку, занимались строевой подготовкой.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</a:rPr>
              <a:t>В ноябре  1943 года 17-летнего паренька призвали в ряды  Советской армии.  Сначала была учеба в поселке </a:t>
            </a:r>
            <a:r>
              <a:rPr lang="ru-RU" b="1" i="1" dirty="0" err="1" smtClean="0">
                <a:solidFill>
                  <a:srgbClr val="000000"/>
                </a:solidFill>
              </a:rPr>
              <a:t>Измайловка</a:t>
            </a:r>
            <a:r>
              <a:rPr lang="ru-RU" b="1" i="1" dirty="0" smtClean="0">
                <a:solidFill>
                  <a:srgbClr val="000000"/>
                </a:solidFill>
              </a:rPr>
              <a:t>  в учебном 27 </a:t>
            </a:r>
            <a:r>
              <a:rPr lang="ru-RU" b="1" i="1" dirty="0" err="1" smtClean="0">
                <a:solidFill>
                  <a:srgbClr val="000000"/>
                </a:solidFill>
              </a:rPr>
              <a:t>автополке</a:t>
            </a:r>
            <a:r>
              <a:rPr lang="ru-RU" b="1" i="1" dirty="0" smtClean="0">
                <a:solidFill>
                  <a:srgbClr val="000000"/>
                </a:solidFill>
              </a:rPr>
              <a:t>, где в течение 5 месяцев из молодых ребят готовили водителей для фронта.</a:t>
            </a:r>
          </a:p>
        </p:txBody>
      </p:sp>
      <p:pic>
        <p:nvPicPr>
          <p:cNvPr id="2062" name="Picture 14" descr="родина-м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190910" cy="4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87313" y="-28575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44703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87313" y="-28575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07" t="11224"/>
          <a:stretch/>
        </p:blipFill>
        <p:spPr bwMode="auto">
          <a:xfrm rot="20942850">
            <a:off x="716272" y="3604779"/>
            <a:ext cx="3127123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476" t="8822" r="12602" b="15312"/>
          <a:stretch/>
        </p:blipFill>
        <p:spPr bwMode="auto">
          <a:xfrm>
            <a:off x="7170913" y="1549379"/>
            <a:ext cx="1714942" cy="24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44" t="14084" r="14596" b="13139"/>
          <a:stretch/>
        </p:blipFill>
        <p:spPr bwMode="auto">
          <a:xfrm rot="932649">
            <a:off x="518025" y="1180606"/>
            <a:ext cx="3070490" cy="2096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908720"/>
            <a:ext cx="5400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</a:rPr>
              <a:t>Ах война, что ж ты сделала подлая: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Стали тихими наши дворы,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Наши мальчики головы подняли,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Повзрослели они до поры,</a:t>
            </a: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</a:rPr>
              <a:t>На пороге едва помаячили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И ушли за солдатом — солдат…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До </a:t>
            </a:r>
            <a:r>
              <a:rPr lang="ru-RU" b="1" dirty="0" smtClean="0">
                <a:solidFill>
                  <a:srgbClr val="C00000"/>
                </a:solidFill>
              </a:rPr>
              <a:t>свидания, </a:t>
            </a:r>
            <a:r>
              <a:rPr lang="ru-RU" b="1" dirty="0">
                <a:solidFill>
                  <a:srgbClr val="C00000"/>
                </a:solidFill>
              </a:rPr>
              <a:t>мальчики! Мальчики,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Постарайтесь вернуться </a:t>
            </a:r>
            <a:r>
              <a:rPr lang="ru-RU" b="1" dirty="0" smtClean="0">
                <a:solidFill>
                  <a:srgbClr val="C00000"/>
                </a:solidFill>
              </a:rPr>
              <a:t>назад…</a:t>
            </a:r>
            <a:endParaRPr lang="ru-RU" b="1" dirty="0">
              <a:solidFill>
                <a:srgbClr val="C00000"/>
              </a:solidFill>
            </a:endParaRP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97927" y="3789040"/>
            <a:ext cx="1863000" cy="24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936" r="10004" b="4130"/>
          <a:stretch/>
        </p:blipFill>
        <p:spPr bwMode="auto">
          <a:xfrm rot="20569529">
            <a:off x="3276047" y="4618287"/>
            <a:ext cx="2591906" cy="189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4484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3779960" y="333375"/>
            <a:ext cx="4968752" cy="6324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</a:rPr>
              <a:t>Учили ребят на советских машинах ГАЗ-А, ЗИС-5.  После окончания учебы Виктора  направляют в 635 артиллерийский  противотанковый полк, где он осуществлял перевозку снарядов к 57 мм пушкам.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</a:rPr>
              <a:t>Управлять приходилось и американской машиной «</a:t>
            </a:r>
            <a:r>
              <a:rPr lang="ru-RU" b="1" i="1" dirty="0" err="1" smtClean="0">
                <a:solidFill>
                  <a:srgbClr val="000000"/>
                </a:solidFill>
              </a:rPr>
              <a:t>Студебеккер</a:t>
            </a:r>
            <a:r>
              <a:rPr lang="ru-RU" b="1" i="1" dirty="0" smtClean="0">
                <a:solidFill>
                  <a:srgbClr val="000000"/>
                </a:solidFill>
              </a:rPr>
              <a:t>», в кузове которого умещалось 40 ящиков снарядов и любая шальная пуля или осколок, попавшие в кузов, приводили к плачевному состоянию- сильнейшему взрыву. Таких случаев на фронте хватало, поэтому работали как на пороховой бочке.</a:t>
            </a: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87313" y="-28575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4098" name="Picture 2" descr="C:\Users\ICL\Desktop\мои документы\Бочаров\912809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164"/>
          <a:stretch/>
        </p:blipFill>
        <p:spPr bwMode="auto">
          <a:xfrm>
            <a:off x="321673" y="548680"/>
            <a:ext cx="3348000" cy="2141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673" y="3746635"/>
            <a:ext cx="3312000" cy="24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9861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000" y="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3707904" y="333375"/>
            <a:ext cx="5040808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</a:rPr>
              <a:t> 	В боевые действия  с фашистами </a:t>
            </a:r>
            <a:r>
              <a:rPr lang="ru-RU" b="1" i="1" dirty="0" err="1" smtClean="0">
                <a:solidFill>
                  <a:srgbClr val="000000"/>
                </a:solidFill>
              </a:rPr>
              <a:t>В.Ф.Бочаров</a:t>
            </a:r>
            <a:r>
              <a:rPr lang="ru-RU" b="1" i="1" dirty="0" smtClean="0">
                <a:solidFill>
                  <a:srgbClr val="000000"/>
                </a:solidFill>
              </a:rPr>
              <a:t>  вступил на Украине под Ковелем.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srgbClr val="000000"/>
                </a:solidFill>
              </a:rPr>
              <a:t>	</a:t>
            </a:r>
            <a:r>
              <a:rPr lang="ru-RU" b="1" i="1" dirty="0" smtClean="0">
                <a:solidFill>
                  <a:srgbClr val="000000"/>
                </a:solidFill>
              </a:rPr>
              <a:t>Затем освобождал Польшу и Восточную Пруссию. Серьезные  бои шли за освобождение Кенигсберга, а окончание войны было встречено  в г. Гданьск.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srgbClr val="000000"/>
                </a:solidFill>
              </a:rPr>
              <a:t>	</a:t>
            </a:r>
            <a:r>
              <a:rPr lang="ru-RU" b="1" i="1" dirty="0" smtClean="0">
                <a:solidFill>
                  <a:srgbClr val="000000"/>
                </a:solidFill>
              </a:rPr>
              <a:t>Здесь же в военном гарнизоне  Виктор и продолжал службу до 1948 года, когда он заболел туберкулезом и был демобилизован.</a:t>
            </a: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87313" y="-28575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99"/>
            <a:ext cx="1656000" cy="245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31" t="5219"/>
          <a:stretch/>
        </p:blipFill>
        <p:spPr bwMode="auto">
          <a:xfrm>
            <a:off x="539552" y="3717032"/>
            <a:ext cx="2752407" cy="2047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7803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000" y="-2857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3203848" y="333374"/>
            <a:ext cx="5112568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</a:rPr>
              <a:t>	С 1949 года  Виктор Феофанович работает пожарным в с. Новошешминск, был рядовым бойцом, командиром   отделения, заместителем  начальника пожарной части. 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srgbClr val="000000"/>
                </a:solidFill>
              </a:rPr>
              <a:t>	</a:t>
            </a:r>
            <a:r>
              <a:rPr lang="ru-RU" b="1" i="1" dirty="0" smtClean="0">
                <a:solidFill>
                  <a:srgbClr val="000000"/>
                </a:solidFill>
              </a:rPr>
              <a:t>Двадцать один год  прослужил он, борясь с огнем. Много раз приходилось выезжать на пожары, спасать имущество и жизни людей.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srgbClr val="000000"/>
                </a:solidFill>
              </a:rPr>
              <a:t>	</a:t>
            </a:r>
            <a:r>
              <a:rPr lang="ru-RU" b="1" i="1" dirty="0" smtClean="0">
                <a:solidFill>
                  <a:srgbClr val="000000"/>
                </a:solidFill>
              </a:rPr>
              <a:t>В 1971 году по состоянию здоровья пришлось перейти на работу в госбанк- охранником.</a:t>
            </a: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87313" y="-28575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673" y="3406750"/>
            <a:ext cx="2810167" cy="2398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41" t="10006" r="12328" b="6900"/>
          <a:stretch/>
        </p:blipFill>
        <p:spPr bwMode="auto">
          <a:xfrm>
            <a:off x="539552" y="258844"/>
            <a:ext cx="1722572" cy="24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2052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528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3203848" y="333374"/>
            <a:ext cx="5112568" cy="456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</a:rPr>
              <a:t>	 </a:t>
            </a: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87313" y="-28575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0262" y="4028680"/>
            <a:ext cx="1890000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68491"/>
            <a:ext cx="1890000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1890000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135"/>
          <a:stretch/>
        </p:blipFill>
        <p:spPr bwMode="auto">
          <a:xfrm>
            <a:off x="547590" y="4532680"/>
            <a:ext cx="2863684" cy="2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71800" y="1196752"/>
            <a:ext cx="40324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/>
              <a:t>Любимая жена  Виктора  </a:t>
            </a:r>
            <a:r>
              <a:rPr lang="ru-RU" b="1" i="1" dirty="0" err="1" smtClean="0"/>
              <a:t>Феофановича</a:t>
            </a:r>
            <a:r>
              <a:rPr lang="ru-RU" b="1" i="1" dirty="0" smtClean="0"/>
              <a:t> тоже родом из Гряды. Поженились молодые, когда Виктора  демобилизовали и он вернулся на родину. </a:t>
            </a:r>
          </a:p>
          <a:p>
            <a:pPr algn="just"/>
            <a:r>
              <a:rPr lang="ru-RU" b="1" i="1" dirty="0"/>
              <a:t>	</a:t>
            </a:r>
            <a:r>
              <a:rPr lang="ru-RU" b="1" i="1" dirty="0" smtClean="0"/>
              <a:t>Летом  Шура (Александра) работала в колхозе имени Молотова звеньевой овощеводства. За  ударный труд и высокие показатели была направлена в ВСХВ и награждена  медалью участника ВСХВ.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0935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000" y="-2857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5148064" y="267769"/>
            <a:ext cx="3672408" cy="549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</a:rPr>
              <a:t>В 1986 году, в связи  с выходом на пенсию, Виктор Феофанович уходит на заслуженный отдых. Но уже  будучи на пенсии устраивается слесарем, а затем охранником  в сельхозтехнику и получает от этой организации однокомнатную квартиру в трехэтажном доме, где и сейчас проживает по ул. Чернышевского.</a:t>
            </a: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87313" y="-28575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62" b="12170"/>
          <a:stretch/>
        </p:blipFill>
        <p:spPr bwMode="auto">
          <a:xfrm>
            <a:off x="432758" y="880925"/>
            <a:ext cx="4111474" cy="38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9712" y="4308477"/>
            <a:ext cx="2952328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Трудом  закаленное поколение…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188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000" y="-2857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1119620" y="425033"/>
            <a:ext cx="684076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</a:rPr>
              <a:t> Вместе с женой Александрой  Никитичной Виктор Феофанович прожил более 40 лет  в любви и согласии. В 1994 году   верной спутницы жизни не стало и он живет один. Детей у них не было. Но вниманием он  не обделен: сейчас его навещают племянники, работники центра социального обслуживания, учащиеся.</a:t>
            </a: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87313" y="-28575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8194" name="Picture 2" descr="C:\Users\ICL\Desktop\мои документы\Бочаров\DSC0676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90" t="4736" r="18739" b="16502"/>
          <a:stretch/>
        </p:blipFill>
        <p:spPr bwMode="auto">
          <a:xfrm>
            <a:off x="2627784" y="3284984"/>
            <a:ext cx="4478456" cy="33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621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000" y="-2857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749078" y="425033"/>
            <a:ext cx="68407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b="1" dirty="0"/>
              <a:t>Не стареют душой ветераны...</a:t>
            </a:r>
            <a:endParaRPr lang="ru-RU" sz="2400" b="1" i="1" dirty="0" smtClean="0">
              <a:solidFill>
                <a:srgbClr val="000000"/>
              </a:solidFill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87313" y="-28575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4163" y="1166813"/>
            <a:ext cx="603567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032375"/>
            <a:ext cx="3103563" cy="1317625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xmlns="" val="248429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39552" y="0"/>
            <a:ext cx="9683552" cy="7262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611560" y="476672"/>
            <a:ext cx="8208912" cy="496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/>
              <a:t> </a:t>
            </a:r>
            <a:r>
              <a:rPr lang="ru-RU" b="1" dirty="0" smtClean="0"/>
              <a:t>ВИКТОР ФЕОФАНОВИЧ   С ПЛЕМЯННИКОМ  АЛЕКСАНДРОМ</a:t>
            </a:r>
            <a:endParaRPr lang="ru-RU" dirty="0" smtClean="0"/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87313" y="-28575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9" name="Рисунок 8" descr="http://www.novoshishminsk.ru/images/stories/images/IMG_0050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204482"/>
            <a:ext cx="6498604" cy="45287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8429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39552" y="0"/>
            <a:ext cx="9683552" cy="7262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611560" y="476672"/>
            <a:ext cx="8208912" cy="496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/>
              <a:t>  </a:t>
            </a:r>
            <a:endParaRPr lang="ru-RU" sz="2000" dirty="0" smtClean="0"/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87313" y="-28575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24905" y="404664"/>
            <a:ext cx="774519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 Днем Победы участника Великой Отечественной войны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Бочарова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Виктора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Феофановича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поздравил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руководитель исполкома Новошешминского СП  Н.В. Пашутин. Май 2012 г.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http://msu.tatarstan.ru/file/IMG_0868(1)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r="2792" b="10274"/>
          <a:stretch/>
        </p:blipFill>
        <p:spPr bwMode="auto">
          <a:xfrm>
            <a:off x="1115616" y="1343025"/>
            <a:ext cx="6840760" cy="55149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48429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39552" y="0"/>
            <a:ext cx="9683552" cy="7262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611560" y="476672"/>
            <a:ext cx="8208912" cy="496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/>
              <a:t>  </a:t>
            </a:r>
            <a:r>
              <a:rPr lang="ru-RU" b="1" dirty="0" smtClean="0"/>
              <a:t>«Как молоды мы были…»</a:t>
            </a:r>
            <a:endParaRPr lang="ru-RU" dirty="0" smtClean="0"/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87313" y="-28575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452269" y="681663"/>
            <a:ext cx="2904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C:\Users\ICL\Desktop\Бочаров\DSC06761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858189" y="1124744"/>
            <a:ext cx="7170195" cy="55797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8429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Ф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39552" y="0"/>
            <a:ext cx="9683552" cy="7262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611560" y="476672"/>
            <a:ext cx="8208912" cy="496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/>
              <a:t>  </a:t>
            </a:r>
            <a:endParaRPr lang="ru-RU" sz="2000" dirty="0" smtClean="0"/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87313" y="-28575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452269" y="681663"/>
            <a:ext cx="2904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C:\Users\ICL\Desktop\Бочаров\DSC06757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7429500" cy="493645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1763688" y="332656"/>
            <a:ext cx="5904656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/>
              <a:t>«МЫ ГОРДИМСЯ ВАМИ, ВЕТЕРАНЫ!» 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Встреча со  школьниками. Октябрь 2014 года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8429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410</Words>
  <Application>Microsoft Office PowerPoint</Application>
  <PresentationFormat>Экран (4:3)</PresentationFormat>
  <Paragraphs>52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Тема Office</vt:lpstr>
      <vt:lpstr>Оформление по умолчанию</vt:lpstr>
      <vt:lpstr>1_Оформление по умолчанию</vt:lpstr>
      <vt:lpstr>2_Оформление по умолчанию</vt:lpstr>
      <vt:lpstr>3_Оформление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Лилия</dc:creator>
  <cp:lastModifiedBy>Ольга</cp:lastModifiedBy>
  <cp:revision>27</cp:revision>
  <dcterms:created xsi:type="dcterms:W3CDTF">2014-11-21T13:39:04Z</dcterms:created>
  <dcterms:modified xsi:type="dcterms:W3CDTF">2014-11-24T08:50:22Z</dcterms:modified>
</cp:coreProperties>
</file>