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4" r:id="rId18"/>
    <p:sldId id="273" r:id="rId19"/>
    <p:sldId id="272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9703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112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6405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2474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926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723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327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7431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591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752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382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190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291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202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60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3723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437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FD3745E-3620-421D-942B-9DB6367A7AAC}" type="datetimeFigureOut">
              <a:rPr lang="ru-RU" smtClean="0"/>
              <a:t>06.03.2020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9923D55-73F3-43EA-B1E2-586C5CAA9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20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5" cy="15752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Профилактика  безопасности детей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47740" y="3598328"/>
            <a:ext cx="5183059" cy="1566100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Подготовила </a:t>
            </a:r>
          </a:p>
          <a:p>
            <a:pPr algn="r"/>
            <a:r>
              <a:rPr lang="ru-RU" dirty="0" smtClean="0"/>
              <a:t>ЗДВР</a:t>
            </a:r>
          </a:p>
          <a:p>
            <a:pPr algn="r"/>
            <a:r>
              <a:rPr lang="ru-RU" smtClean="0"/>
              <a:t>Горбунова О.С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112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3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27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3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0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1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3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2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3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55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6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07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93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69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958"/>
            <a:ext cx="9144000" cy="645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3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3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04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1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3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31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9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7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96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03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18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512</TotalTime>
  <Words>7</Words>
  <Application>Microsoft Office PowerPoint</Application>
  <PresentationFormat>Экран (4:3)</PresentationFormat>
  <Paragraphs>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Garamond</vt:lpstr>
      <vt:lpstr>Натуральные материалы</vt:lpstr>
      <vt:lpstr>Профилактика  безопасности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8</cp:revision>
  <dcterms:created xsi:type="dcterms:W3CDTF">2020-03-04T02:18:03Z</dcterms:created>
  <dcterms:modified xsi:type="dcterms:W3CDTF">2020-03-06T07:03:07Z</dcterms:modified>
</cp:coreProperties>
</file>