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Picture 9" descr="C:\Users\Лилия\Downloads\WhatsApp Image 2019-02-27 at 19.31.1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4" y="0"/>
            <a:ext cx="9132346" cy="684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640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8" descr="C:\Users\Лилия\Downloads\WhatsApp Image 2019-02-27 at 19.31.12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32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Лилия\Downloads\WhatsApp Image 2019-02-27 at 19.31.1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065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C:\Users\Лилия\Downloads\WhatsApp Image 2019-02-27 at 19.31.1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127" y="19713"/>
            <a:ext cx="9194127" cy="689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915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Лилия\Downloads\WhatsApp Image 2019-02-27 at 19.31.1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626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C:\Users\Лилия\Downloads\WhatsApp Image 2019-02-27 at 19.31.15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2" y="25718"/>
            <a:ext cx="9122118" cy="684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803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Лилия\Downloads\WhatsApp Image 2019-02-27 at 19.31.1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23" y="-13743"/>
            <a:ext cx="9162323" cy="687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961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Лилия\Downloads\WhatsApp Image 2019-02-27 at 19.31.16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10447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Лилия</dc:creator>
  <cp:lastModifiedBy>Лилия</cp:lastModifiedBy>
  <cp:revision>1</cp:revision>
  <dcterms:created xsi:type="dcterms:W3CDTF">2019-02-27T19:58:10Z</dcterms:created>
  <dcterms:modified xsi:type="dcterms:W3CDTF">2019-02-27T20:01:53Z</dcterms:modified>
</cp:coreProperties>
</file>