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69" r:id="rId2"/>
    <p:sldId id="258" r:id="rId3"/>
    <p:sldId id="259" r:id="rId4"/>
    <p:sldId id="260" r:id="rId5"/>
    <p:sldId id="262" r:id="rId6"/>
    <p:sldId id="267" r:id="rId7"/>
    <p:sldId id="268" r:id="rId8"/>
    <p:sldId id="261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A3799C-DC7D-4B22-AA14-A330CCACC7FE}" type="doc">
      <dgm:prSet loTypeId="urn:microsoft.com/office/officeart/2005/8/layout/radial6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0A677D4-5242-4F07-9820-D2F082E5F360}">
      <dgm:prSet phldrT="[Текст]"/>
      <dgm:spPr>
        <a:xfrm>
          <a:off x="2960835" y="1426423"/>
          <a:ext cx="1604367" cy="1604367"/>
        </a:xfrm>
        <a:prstGeom prst="ellipse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Бәхет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9C68617-C5F7-4533-B0A9-1F8EC8831530}" type="parTrans" cxnId="{2546D4FC-750D-40FD-B380-3F1B1339796E}">
      <dgm:prSet/>
      <dgm:spPr/>
      <dgm:t>
        <a:bodyPr/>
        <a:lstStyle/>
        <a:p>
          <a:endParaRPr lang="ru-RU"/>
        </a:p>
      </dgm:t>
    </dgm:pt>
    <dgm:pt modelId="{8C6F54C6-9BF3-4EFB-8B6E-E5A1057DF9B7}" type="sibTrans" cxnId="{2546D4FC-750D-40FD-B380-3F1B1339796E}">
      <dgm:prSet/>
      <dgm:spPr/>
      <dgm:t>
        <a:bodyPr/>
        <a:lstStyle/>
        <a:p>
          <a:endParaRPr lang="ru-RU"/>
        </a:p>
      </dgm:t>
    </dgm:pt>
    <dgm:pt modelId="{D3929659-961C-4EDC-B405-5A33DF0774D3}">
      <dgm:prSet phldrT="[Текст]"/>
      <dgm:spPr>
        <a:xfrm>
          <a:off x="2713387" y="160261"/>
          <a:ext cx="2099263" cy="949634"/>
        </a:xfrm>
        <a:prstGeom prst="ellipse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Сәламәтлек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4A930C0-3F48-476A-830A-030A12381413}" type="parTrans" cxnId="{91FD9DD5-966D-44C9-BB42-36C7C0A13B85}">
      <dgm:prSet/>
      <dgm:spPr/>
      <dgm:t>
        <a:bodyPr/>
        <a:lstStyle/>
        <a:p>
          <a:endParaRPr lang="ru-RU"/>
        </a:p>
      </dgm:t>
    </dgm:pt>
    <dgm:pt modelId="{EFA5D6DB-6E07-42AF-BDFB-5FC2857B30EA}" type="sibTrans" cxnId="{91FD9DD5-966D-44C9-BB42-36C7C0A13B85}">
      <dgm:prSet/>
      <dgm:spPr>
        <a:xfrm>
          <a:off x="2024682" y="594644"/>
          <a:ext cx="3483510" cy="3483510"/>
        </a:xfrm>
        <a:prstGeom prst="blockArc">
          <a:avLst>
            <a:gd name="adj1" fmla="val 16193093"/>
            <a:gd name="adj2" fmla="val 21382045"/>
            <a:gd name="adj3" fmla="val 4642"/>
          </a:avLst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endParaRPr lang="ru-RU"/>
        </a:p>
      </dgm:t>
    </dgm:pt>
    <dgm:pt modelId="{E8BAB8B3-5088-4142-A97E-01D26CDED296}">
      <dgm:prSet phldrT="[Текст]"/>
      <dgm:spPr>
        <a:xfrm>
          <a:off x="4651116" y="1555390"/>
          <a:ext cx="1626456" cy="1346433"/>
        </a:xfrm>
        <a:prstGeom prst="ellipse">
          <a:avLst/>
        </a:prstGeom>
        <a:gradFill rotWithShape="0">
          <a:gsLst>
            <a:gs pos="0">
              <a:srgbClr val="9BBB59">
                <a:hueOff val="3750088"/>
                <a:satOff val="-5627"/>
                <a:lumOff val="-915"/>
                <a:alphaOff val="0"/>
                <a:shade val="51000"/>
                <a:satMod val="130000"/>
              </a:srgbClr>
            </a:gs>
            <a:gs pos="80000">
              <a:srgbClr val="9BBB59">
                <a:hueOff val="3750088"/>
                <a:satOff val="-5627"/>
                <a:lumOff val="-915"/>
                <a:alphaOff val="0"/>
                <a:shade val="93000"/>
                <a:satMod val="130000"/>
              </a:srgbClr>
            </a:gs>
            <a:gs pos="100000">
              <a:srgbClr val="9BBB59">
                <a:hueOff val="3750088"/>
                <a:satOff val="-5627"/>
                <a:lumOff val="-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Гаилә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8BEE812-8217-44C3-9F57-464B15FAEF0D}" type="parTrans" cxnId="{8B1AF988-9433-4CAB-AF67-8EBC06A0856B}">
      <dgm:prSet/>
      <dgm:spPr/>
      <dgm:t>
        <a:bodyPr/>
        <a:lstStyle/>
        <a:p>
          <a:endParaRPr lang="ru-RU"/>
        </a:p>
      </dgm:t>
    </dgm:pt>
    <dgm:pt modelId="{A48C337E-3E65-43E5-95CA-017B0A0A94D3}" type="sibTrans" cxnId="{8B1AF988-9433-4CAB-AF67-8EBC06A0856B}">
      <dgm:prSet/>
      <dgm:spPr>
        <a:xfrm>
          <a:off x="2021264" y="486852"/>
          <a:ext cx="3483510" cy="3483510"/>
        </a:xfrm>
        <a:prstGeom prst="blockArc">
          <a:avLst>
            <a:gd name="adj1" fmla="val 0"/>
            <a:gd name="adj2" fmla="val 5400000"/>
            <a:gd name="adj3" fmla="val 4642"/>
          </a:avLst>
        </a:prstGeom>
        <a:gradFill rotWithShape="0">
          <a:gsLst>
            <a:gs pos="0">
              <a:srgbClr val="9BBB59">
                <a:hueOff val="3750088"/>
                <a:satOff val="-5627"/>
                <a:lumOff val="-915"/>
                <a:alphaOff val="0"/>
                <a:shade val="51000"/>
                <a:satMod val="130000"/>
              </a:srgbClr>
            </a:gs>
            <a:gs pos="80000">
              <a:srgbClr val="9BBB59">
                <a:hueOff val="3750088"/>
                <a:satOff val="-5627"/>
                <a:lumOff val="-915"/>
                <a:alphaOff val="0"/>
                <a:shade val="93000"/>
                <a:satMod val="130000"/>
              </a:srgbClr>
            </a:gs>
            <a:gs pos="100000">
              <a:srgbClr val="9BBB59">
                <a:hueOff val="3750088"/>
                <a:satOff val="-5627"/>
                <a:lumOff val="-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endParaRPr lang="ru-RU"/>
        </a:p>
      </dgm:t>
    </dgm:pt>
    <dgm:pt modelId="{287B965A-00BD-4F14-AE2B-C07A34F90955}">
      <dgm:prSet phldrT="[Текст]"/>
      <dgm:spPr>
        <a:xfrm>
          <a:off x="2929154" y="3386367"/>
          <a:ext cx="1667728" cy="1087130"/>
        </a:xfrm>
        <a:prstGeom prst="ellipse">
          <a:avLst/>
        </a:prstGeom>
        <a:gradFill rotWithShape="0">
          <a:gsLst>
            <a:gs pos="0">
              <a:srgbClr val="9BBB59">
                <a:hueOff val="7500176"/>
                <a:satOff val="-11253"/>
                <a:lumOff val="-1830"/>
                <a:alphaOff val="0"/>
                <a:shade val="51000"/>
                <a:satMod val="130000"/>
              </a:srgbClr>
            </a:gs>
            <a:gs pos="80000">
              <a:srgbClr val="9BBB59">
                <a:hueOff val="7500176"/>
                <a:satOff val="-11253"/>
                <a:lumOff val="-1830"/>
                <a:alphaOff val="0"/>
                <a:shade val="93000"/>
                <a:satMod val="130000"/>
              </a:srgbClr>
            </a:gs>
            <a:gs pos="100000">
              <a:srgbClr val="9BBB59">
                <a:hueOff val="7500176"/>
                <a:satOff val="-11253"/>
                <a:lumOff val="-183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Муллык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F7E463D-726B-426F-84A3-0323F04BA44F}" type="parTrans" cxnId="{B7ED8BCC-0440-4434-9B27-F3FAC83AA3BF}">
      <dgm:prSet/>
      <dgm:spPr/>
      <dgm:t>
        <a:bodyPr/>
        <a:lstStyle/>
        <a:p>
          <a:endParaRPr lang="ru-RU"/>
        </a:p>
      </dgm:t>
    </dgm:pt>
    <dgm:pt modelId="{A96FC643-8E60-45C9-8E4A-56ED13351D90}" type="sibTrans" cxnId="{B7ED8BCC-0440-4434-9B27-F3FAC83AA3BF}">
      <dgm:prSet/>
      <dgm:spPr>
        <a:xfrm>
          <a:off x="2021264" y="486852"/>
          <a:ext cx="3483510" cy="3483510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gradFill rotWithShape="0">
          <a:gsLst>
            <a:gs pos="0">
              <a:srgbClr val="9BBB59">
                <a:hueOff val="7500176"/>
                <a:satOff val="-11253"/>
                <a:lumOff val="-1830"/>
                <a:alphaOff val="0"/>
                <a:shade val="51000"/>
                <a:satMod val="130000"/>
              </a:srgbClr>
            </a:gs>
            <a:gs pos="80000">
              <a:srgbClr val="9BBB59">
                <a:hueOff val="7500176"/>
                <a:satOff val="-11253"/>
                <a:lumOff val="-1830"/>
                <a:alphaOff val="0"/>
                <a:shade val="93000"/>
                <a:satMod val="130000"/>
              </a:srgbClr>
            </a:gs>
            <a:gs pos="100000">
              <a:srgbClr val="9BBB59">
                <a:hueOff val="7500176"/>
                <a:satOff val="-11253"/>
                <a:lumOff val="-183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endParaRPr lang="ru-RU"/>
        </a:p>
      </dgm:t>
    </dgm:pt>
    <dgm:pt modelId="{B4DA1180-32AC-4A70-871D-7700BC27A54C}">
      <dgm:prSet phldrT="[Текст]"/>
      <dgm:spPr>
        <a:xfrm>
          <a:off x="1190027" y="1585539"/>
          <a:ext cx="1743332" cy="1286136"/>
        </a:xfrm>
        <a:prstGeom prst="ellipse">
          <a:avLst/>
        </a:prstGeom>
        <a:gradFill rotWithShape="0">
          <a:gsLst>
            <a:gs pos="0">
              <a:srgbClr val="9BBB59">
                <a:hueOff val="11250264"/>
                <a:satOff val="-16880"/>
                <a:lumOff val="-2745"/>
                <a:alphaOff val="0"/>
                <a:shade val="51000"/>
                <a:satMod val="130000"/>
              </a:srgbClr>
            </a:gs>
            <a:gs pos="80000">
              <a:srgbClr val="9BBB59">
                <a:hueOff val="11250264"/>
                <a:satOff val="-16880"/>
                <a:lumOff val="-2745"/>
                <a:alphaOff val="0"/>
                <a:shade val="93000"/>
                <a:satMod val="130000"/>
              </a:srgbClr>
            </a:gs>
            <a:gs pos="100000">
              <a:srgbClr val="9BBB59">
                <a:hueOff val="11250264"/>
                <a:satOff val="-16880"/>
                <a:lumOff val="-27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Хезмәт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3F37CFB-2952-4D59-AB87-47CA16DBB405}" type="parTrans" cxnId="{73CAA26E-2A7C-451E-A8C2-0240EAC2B126}">
      <dgm:prSet/>
      <dgm:spPr/>
      <dgm:t>
        <a:bodyPr/>
        <a:lstStyle/>
        <a:p>
          <a:endParaRPr lang="ru-RU"/>
        </a:p>
      </dgm:t>
    </dgm:pt>
    <dgm:pt modelId="{0CA65447-92F5-4C2F-8CF6-F00E1A0F1B54}" type="sibTrans" cxnId="{73CAA26E-2A7C-451E-A8C2-0240EAC2B126}">
      <dgm:prSet/>
      <dgm:spPr>
        <a:xfrm>
          <a:off x="2017845" y="594644"/>
          <a:ext cx="3483510" cy="3483510"/>
        </a:xfrm>
        <a:prstGeom prst="blockArc">
          <a:avLst>
            <a:gd name="adj1" fmla="val 11017955"/>
            <a:gd name="adj2" fmla="val 16206907"/>
            <a:gd name="adj3" fmla="val 4642"/>
          </a:avLst>
        </a:prstGeom>
        <a:gradFill rotWithShape="0">
          <a:gsLst>
            <a:gs pos="0">
              <a:srgbClr val="9BBB59">
                <a:hueOff val="11250264"/>
                <a:satOff val="-16880"/>
                <a:lumOff val="-2745"/>
                <a:alphaOff val="0"/>
                <a:shade val="51000"/>
                <a:satMod val="130000"/>
              </a:srgbClr>
            </a:gs>
            <a:gs pos="80000">
              <a:srgbClr val="9BBB59">
                <a:hueOff val="11250264"/>
                <a:satOff val="-16880"/>
                <a:lumOff val="-2745"/>
                <a:alphaOff val="0"/>
                <a:shade val="93000"/>
                <a:satMod val="130000"/>
              </a:srgbClr>
            </a:gs>
            <a:gs pos="100000">
              <a:srgbClr val="9BBB59">
                <a:hueOff val="11250264"/>
                <a:satOff val="-16880"/>
                <a:lumOff val="-27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endParaRPr lang="ru-RU"/>
        </a:p>
      </dgm:t>
    </dgm:pt>
    <dgm:pt modelId="{BAA5BAFE-4368-4E29-BC40-A5993EB76398}" type="pres">
      <dgm:prSet presAssocID="{BEA3799C-DC7D-4B22-AA14-A330CCACC7F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6AD4F5-0A6A-419B-B67A-D2BFD7FD6DA5}" type="pres">
      <dgm:prSet presAssocID="{50A677D4-5242-4F07-9820-D2F082E5F360}" presName="centerShape" presStyleLbl="node0" presStyleIdx="0" presStyleCnt="1"/>
      <dgm:spPr/>
      <dgm:t>
        <a:bodyPr/>
        <a:lstStyle/>
        <a:p>
          <a:endParaRPr lang="ru-RU"/>
        </a:p>
      </dgm:t>
    </dgm:pt>
    <dgm:pt modelId="{A40E20E5-2040-42D2-B88F-C8F8AA562094}" type="pres">
      <dgm:prSet presAssocID="{D3929659-961C-4EDC-B405-5A33DF0774D3}" presName="node" presStyleLbl="node1" presStyleIdx="0" presStyleCnt="4" custScaleX="186924" custScaleY="84558" custRadScaleRad="93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6857BC-9B4D-4686-A087-5AD2F4FD9DFF}" type="pres">
      <dgm:prSet presAssocID="{D3929659-961C-4EDC-B405-5A33DF0774D3}" presName="dummy" presStyleCnt="0"/>
      <dgm:spPr/>
    </dgm:pt>
    <dgm:pt modelId="{EDCD4111-9B6D-4CE1-90C0-C13DA76A04B9}" type="pres">
      <dgm:prSet presAssocID="{EFA5D6DB-6E07-42AF-BDFB-5FC2857B30EA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4A25419-B4AA-4F5C-B9DC-63AADC214C31}" type="pres">
      <dgm:prSet presAssocID="{E8BAB8B3-5088-4142-A97E-01D26CDED296}" presName="node" presStyleLbl="node1" presStyleIdx="1" presStyleCnt="4" custScaleX="144824" custScaleY="119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2327D-4DCD-4964-9429-53BAFEE97E61}" type="pres">
      <dgm:prSet presAssocID="{E8BAB8B3-5088-4142-A97E-01D26CDED296}" presName="dummy" presStyleCnt="0"/>
      <dgm:spPr/>
    </dgm:pt>
    <dgm:pt modelId="{4241E7BB-BBDA-4A38-B873-DA74EA7B4DD2}" type="pres">
      <dgm:prSet presAssocID="{A48C337E-3E65-43E5-95CA-017B0A0A94D3}" presName="sibTrans" presStyleLbl="sibTrans2D1" presStyleIdx="1" presStyleCnt="4"/>
      <dgm:spPr/>
      <dgm:t>
        <a:bodyPr/>
        <a:lstStyle/>
        <a:p>
          <a:endParaRPr lang="ru-RU"/>
        </a:p>
      </dgm:t>
    </dgm:pt>
    <dgm:pt modelId="{7FCB0AA8-9DED-49F1-B6D4-EC920741861F}" type="pres">
      <dgm:prSet presAssocID="{287B965A-00BD-4F14-AE2B-C07A34F90955}" presName="node" presStyleLbl="node1" presStyleIdx="2" presStyleCnt="4" custScaleX="148499" custScaleY="96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77889F-697B-4D30-9F17-8AEC60D439A7}" type="pres">
      <dgm:prSet presAssocID="{287B965A-00BD-4F14-AE2B-C07A34F90955}" presName="dummy" presStyleCnt="0"/>
      <dgm:spPr/>
    </dgm:pt>
    <dgm:pt modelId="{7E835551-C21C-4D32-897E-849690432F92}" type="pres">
      <dgm:prSet presAssocID="{A96FC643-8E60-45C9-8E4A-56ED13351D90}" presName="sibTrans" presStyleLbl="sibTrans2D1" presStyleIdx="2" presStyleCnt="4"/>
      <dgm:spPr/>
      <dgm:t>
        <a:bodyPr/>
        <a:lstStyle/>
        <a:p>
          <a:endParaRPr lang="ru-RU"/>
        </a:p>
      </dgm:t>
    </dgm:pt>
    <dgm:pt modelId="{C43CE260-63AF-4C46-BB2A-85A1E319BA32}" type="pres">
      <dgm:prSet presAssocID="{B4DA1180-32AC-4A70-871D-7700BC27A54C}" presName="node" presStyleLbl="node1" presStyleIdx="3" presStyleCnt="4" custScaleX="155231" custScaleY="114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BEA25-5939-4C2F-B944-2BA75AD7E6C1}" type="pres">
      <dgm:prSet presAssocID="{B4DA1180-32AC-4A70-871D-7700BC27A54C}" presName="dummy" presStyleCnt="0"/>
      <dgm:spPr/>
    </dgm:pt>
    <dgm:pt modelId="{9EE53FA6-2183-4EEA-918E-19BBE7132207}" type="pres">
      <dgm:prSet presAssocID="{0CA65447-92F5-4C2F-8CF6-F00E1A0F1B54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2546D4FC-750D-40FD-B380-3F1B1339796E}" srcId="{BEA3799C-DC7D-4B22-AA14-A330CCACC7FE}" destId="{50A677D4-5242-4F07-9820-D2F082E5F360}" srcOrd="0" destOrd="0" parTransId="{19C68617-C5F7-4533-B0A9-1F8EC8831530}" sibTransId="{8C6F54C6-9BF3-4EFB-8B6E-E5A1057DF9B7}"/>
    <dgm:cxn modelId="{21F2B6E3-242C-4DF6-ABB9-8D4507E08B46}" type="presOf" srcId="{B4DA1180-32AC-4A70-871D-7700BC27A54C}" destId="{C43CE260-63AF-4C46-BB2A-85A1E319BA32}" srcOrd="0" destOrd="0" presId="urn:microsoft.com/office/officeart/2005/8/layout/radial6"/>
    <dgm:cxn modelId="{28A85F67-C71F-409D-93D1-1C022F317C97}" type="presOf" srcId="{E8BAB8B3-5088-4142-A97E-01D26CDED296}" destId="{C4A25419-B4AA-4F5C-B9DC-63AADC214C31}" srcOrd="0" destOrd="0" presId="urn:microsoft.com/office/officeart/2005/8/layout/radial6"/>
    <dgm:cxn modelId="{91FD9DD5-966D-44C9-BB42-36C7C0A13B85}" srcId="{50A677D4-5242-4F07-9820-D2F082E5F360}" destId="{D3929659-961C-4EDC-B405-5A33DF0774D3}" srcOrd="0" destOrd="0" parTransId="{34A930C0-3F48-476A-830A-030A12381413}" sibTransId="{EFA5D6DB-6E07-42AF-BDFB-5FC2857B30EA}"/>
    <dgm:cxn modelId="{4C42D262-CB69-4C8B-A4FD-A685EB0A6879}" type="presOf" srcId="{A48C337E-3E65-43E5-95CA-017B0A0A94D3}" destId="{4241E7BB-BBDA-4A38-B873-DA74EA7B4DD2}" srcOrd="0" destOrd="0" presId="urn:microsoft.com/office/officeart/2005/8/layout/radial6"/>
    <dgm:cxn modelId="{47468375-56DE-4937-9E8A-B7E5686E1B9F}" type="presOf" srcId="{287B965A-00BD-4F14-AE2B-C07A34F90955}" destId="{7FCB0AA8-9DED-49F1-B6D4-EC920741861F}" srcOrd="0" destOrd="0" presId="urn:microsoft.com/office/officeart/2005/8/layout/radial6"/>
    <dgm:cxn modelId="{2BDCE12C-206B-4606-AC95-92554F2729B3}" type="presOf" srcId="{EFA5D6DB-6E07-42AF-BDFB-5FC2857B30EA}" destId="{EDCD4111-9B6D-4CE1-90C0-C13DA76A04B9}" srcOrd="0" destOrd="0" presId="urn:microsoft.com/office/officeart/2005/8/layout/radial6"/>
    <dgm:cxn modelId="{B7ED8BCC-0440-4434-9B27-F3FAC83AA3BF}" srcId="{50A677D4-5242-4F07-9820-D2F082E5F360}" destId="{287B965A-00BD-4F14-AE2B-C07A34F90955}" srcOrd="2" destOrd="0" parTransId="{5F7E463D-726B-426F-84A3-0323F04BA44F}" sibTransId="{A96FC643-8E60-45C9-8E4A-56ED13351D90}"/>
    <dgm:cxn modelId="{6EA185B6-0C8C-42D0-B0F5-2C6EABF7E430}" type="presOf" srcId="{BEA3799C-DC7D-4B22-AA14-A330CCACC7FE}" destId="{BAA5BAFE-4368-4E29-BC40-A5993EB76398}" srcOrd="0" destOrd="0" presId="urn:microsoft.com/office/officeart/2005/8/layout/radial6"/>
    <dgm:cxn modelId="{85D9E0EA-EEF8-43B1-9B20-40D8E0469006}" type="presOf" srcId="{D3929659-961C-4EDC-B405-5A33DF0774D3}" destId="{A40E20E5-2040-42D2-B88F-C8F8AA562094}" srcOrd="0" destOrd="0" presId="urn:microsoft.com/office/officeart/2005/8/layout/radial6"/>
    <dgm:cxn modelId="{6DCC5FDC-5DC1-4DC0-B047-CC62998F52D5}" type="presOf" srcId="{A96FC643-8E60-45C9-8E4A-56ED13351D90}" destId="{7E835551-C21C-4D32-897E-849690432F92}" srcOrd="0" destOrd="0" presId="urn:microsoft.com/office/officeart/2005/8/layout/radial6"/>
    <dgm:cxn modelId="{8B1AF988-9433-4CAB-AF67-8EBC06A0856B}" srcId="{50A677D4-5242-4F07-9820-D2F082E5F360}" destId="{E8BAB8B3-5088-4142-A97E-01D26CDED296}" srcOrd="1" destOrd="0" parTransId="{88BEE812-8217-44C3-9F57-464B15FAEF0D}" sibTransId="{A48C337E-3E65-43E5-95CA-017B0A0A94D3}"/>
    <dgm:cxn modelId="{D20F5608-A907-4631-BFC8-9CB15024208D}" type="presOf" srcId="{0CA65447-92F5-4C2F-8CF6-F00E1A0F1B54}" destId="{9EE53FA6-2183-4EEA-918E-19BBE7132207}" srcOrd="0" destOrd="0" presId="urn:microsoft.com/office/officeart/2005/8/layout/radial6"/>
    <dgm:cxn modelId="{73CAA26E-2A7C-451E-A8C2-0240EAC2B126}" srcId="{50A677D4-5242-4F07-9820-D2F082E5F360}" destId="{B4DA1180-32AC-4A70-871D-7700BC27A54C}" srcOrd="3" destOrd="0" parTransId="{E3F37CFB-2952-4D59-AB87-47CA16DBB405}" sibTransId="{0CA65447-92F5-4C2F-8CF6-F00E1A0F1B54}"/>
    <dgm:cxn modelId="{EA7495D5-DD7C-40C2-A35D-AAEFEBBAC6E3}" type="presOf" srcId="{50A677D4-5242-4F07-9820-D2F082E5F360}" destId="{9C6AD4F5-0A6A-419B-B67A-D2BFD7FD6DA5}" srcOrd="0" destOrd="0" presId="urn:microsoft.com/office/officeart/2005/8/layout/radial6"/>
    <dgm:cxn modelId="{72951694-CE2E-4A84-95C7-D2F854EB6A44}" type="presParOf" srcId="{BAA5BAFE-4368-4E29-BC40-A5993EB76398}" destId="{9C6AD4F5-0A6A-419B-B67A-D2BFD7FD6DA5}" srcOrd="0" destOrd="0" presId="urn:microsoft.com/office/officeart/2005/8/layout/radial6"/>
    <dgm:cxn modelId="{6AB6A077-B1CC-405E-AAF0-08A6E22B2CF3}" type="presParOf" srcId="{BAA5BAFE-4368-4E29-BC40-A5993EB76398}" destId="{A40E20E5-2040-42D2-B88F-C8F8AA562094}" srcOrd="1" destOrd="0" presId="urn:microsoft.com/office/officeart/2005/8/layout/radial6"/>
    <dgm:cxn modelId="{B4B37904-B3DB-43B4-BF77-AFB68580CDD6}" type="presParOf" srcId="{BAA5BAFE-4368-4E29-BC40-A5993EB76398}" destId="{286857BC-9B4D-4686-A087-5AD2F4FD9DFF}" srcOrd="2" destOrd="0" presId="urn:microsoft.com/office/officeart/2005/8/layout/radial6"/>
    <dgm:cxn modelId="{A8F6E6A3-C5B3-4E0E-BDBC-3259C49FA726}" type="presParOf" srcId="{BAA5BAFE-4368-4E29-BC40-A5993EB76398}" destId="{EDCD4111-9B6D-4CE1-90C0-C13DA76A04B9}" srcOrd="3" destOrd="0" presId="urn:microsoft.com/office/officeart/2005/8/layout/radial6"/>
    <dgm:cxn modelId="{F8C32C77-E2A2-4ED6-870C-CCB1F8F74644}" type="presParOf" srcId="{BAA5BAFE-4368-4E29-BC40-A5993EB76398}" destId="{C4A25419-B4AA-4F5C-B9DC-63AADC214C31}" srcOrd="4" destOrd="0" presId="urn:microsoft.com/office/officeart/2005/8/layout/radial6"/>
    <dgm:cxn modelId="{21A69FA7-22DB-4C0E-A8F3-67714A41FD6E}" type="presParOf" srcId="{BAA5BAFE-4368-4E29-BC40-A5993EB76398}" destId="{6062327D-4DCD-4964-9429-53BAFEE97E61}" srcOrd="5" destOrd="0" presId="urn:microsoft.com/office/officeart/2005/8/layout/radial6"/>
    <dgm:cxn modelId="{55A09D73-44B6-43A5-9795-38B9517CB3D6}" type="presParOf" srcId="{BAA5BAFE-4368-4E29-BC40-A5993EB76398}" destId="{4241E7BB-BBDA-4A38-B873-DA74EA7B4DD2}" srcOrd="6" destOrd="0" presId="urn:microsoft.com/office/officeart/2005/8/layout/radial6"/>
    <dgm:cxn modelId="{E51EA77F-6DBE-4666-A322-47A3FBC548F8}" type="presParOf" srcId="{BAA5BAFE-4368-4E29-BC40-A5993EB76398}" destId="{7FCB0AA8-9DED-49F1-B6D4-EC920741861F}" srcOrd="7" destOrd="0" presId="urn:microsoft.com/office/officeart/2005/8/layout/radial6"/>
    <dgm:cxn modelId="{09C48164-1C6E-4ACF-8FE8-FA2ED6DFD1E7}" type="presParOf" srcId="{BAA5BAFE-4368-4E29-BC40-A5993EB76398}" destId="{3B77889F-697B-4D30-9F17-8AEC60D439A7}" srcOrd="8" destOrd="0" presId="urn:microsoft.com/office/officeart/2005/8/layout/radial6"/>
    <dgm:cxn modelId="{5991FA40-AE97-4839-8B76-D599DE0BC590}" type="presParOf" srcId="{BAA5BAFE-4368-4E29-BC40-A5993EB76398}" destId="{7E835551-C21C-4D32-897E-849690432F92}" srcOrd="9" destOrd="0" presId="urn:microsoft.com/office/officeart/2005/8/layout/radial6"/>
    <dgm:cxn modelId="{11ED14DC-ADC1-4FDD-989F-B28D1753191F}" type="presParOf" srcId="{BAA5BAFE-4368-4E29-BC40-A5993EB76398}" destId="{C43CE260-63AF-4C46-BB2A-85A1E319BA32}" srcOrd="10" destOrd="0" presId="urn:microsoft.com/office/officeart/2005/8/layout/radial6"/>
    <dgm:cxn modelId="{0402D354-D0FC-4840-AE90-B286FD63BC13}" type="presParOf" srcId="{BAA5BAFE-4368-4E29-BC40-A5993EB76398}" destId="{F6CBEA25-5939-4C2F-B944-2BA75AD7E6C1}" srcOrd="11" destOrd="0" presId="urn:microsoft.com/office/officeart/2005/8/layout/radial6"/>
    <dgm:cxn modelId="{A16AF790-2D5C-40C4-BE5E-AADC7335DA7D}" type="presParOf" srcId="{BAA5BAFE-4368-4E29-BC40-A5993EB76398}" destId="{9EE53FA6-2183-4EEA-918E-19BBE7132207}" srcOrd="12" destOrd="0" presId="urn:microsoft.com/office/officeart/2005/8/layout/radial6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B20146-7817-49F0-815E-D4A09799A663}" type="doc">
      <dgm:prSet loTypeId="urn:microsoft.com/office/officeart/2005/8/layout/vProcess5" loCatId="process" qsTypeId="urn:microsoft.com/office/officeart/2009/2/quickstyle/3d8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F2542EA0-44A3-4560-AAE6-6A89C914F9B1}">
      <dgm:prSet phldrT="[Текст]"/>
      <dgm:spPr>
        <a:xfrm>
          <a:off x="0" y="0"/>
          <a:ext cx="5974080" cy="995711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Сәламәтлек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D0E1234-6858-4ABC-909C-8437B82E64D0}" type="parTrans" cxnId="{BE6C9BF6-3F65-4F4E-9415-D95C5860E74D}">
      <dgm:prSet/>
      <dgm:spPr/>
      <dgm:t>
        <a:bodyPr/>
        <a:lstStyle/>
        <a:p>
          <a:endParaRPr lang="ru-RU"/>
        </a:p>
      </dgm:t>
    </dgm:pt>
    <dgm:pt modelId="{D8737B55-7C00-471B-AED0-5BCF38F259FB}" type="sibTrans" cxnId="{BE6C9BF6-3F65-4F4E-9415-D95C5860E74D}">
      <dgm:prSet/>
      <dgm:spPr>
        <a:xfrm>
          <a:off x="532686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rgbClr val="C0504D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p3d z="152400" extrusionH="63500" prstMaterial="matte">
          <a:bevelT w="50800" h="190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5C80372-DFC0-4EAB-AFDA-C6A11716A00D}">
      <dgm:prSet phldrT="[Текст]"/>
      <dgm:spPr>
        <a:xfrm>
          <a:off x="1493519" y="3530251"/>
          <a:ext cx="5974080" cy="995711"/>
        </a:xfrm>
        <a:prstGeom prst="roundRect">
          <a:avLst>
            <a:gd name="adj" fmla="val 1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Муллык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3D566D5-CC13-4571-94BB-4CB96AE4742B}" type="parTrans" cxnId="{391EBBA6-6E3D-413E-B23F-F15E097BF416}">
      <dgm:prSet/>
      <dgm:spPr/>
      <dgm:t>
        <a:bodyPr/>
        <a:lstStyle/>
        <a:p>
          <a:endParaRPr lang="ru-RU"/>
        </a:p>
      </dgm:t>
    </dgm:pt>
    <dgm:pt modelId="{8D31DC5C-4C54-45DE-A80F-CB13DAA5DBA0}" type="sibTrans" cxnId="{391EBBA6-6E3D-413E-B23F-F15E097BF416}">
      <dgm:prSet/>
      <dgm:spPr/>
      <dgm:t>
        <a:bodyPr/>
        <a:lstStyle/>
        <a:p>
          <a:endParaRPr lang="ru-RU"/>
        </a:p>
      </dgm:t>
    </dgm:pt>
    <dgm:pt modelId="{82ED2447-7388-4E7B-8076-CD2D7EFDB53C}">
      <dgm:prSet/>
      <dgm:spPr>
        <a:xfrm>
          <a:off x="993190" y="2353500"/>
          <a:ext cx="5974080" cy="995711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Хезмәт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7281FD6-6DF0-4B77-8FBD-988E5249FBC1}" type="parTrans" cxnId="{CF5AD261-2484-44CD-A536-60F45BB8D6D2}">
      <dgm:prSet/>
      <dgm:spPr/>
      <dgm:t>
        <a:bodyPr/>
        <a:lstStyle/>
        <a:p>
          <a:endParaRPr lang="ru-RU"/>
        </a:p>
      </dgm:t>
    </dgm:pt>
    <dgm:pt modelId="{B72AB9AB-780D-41E2-9765-77E0B89569F9}" type="sibTrans" cxnId="{CF5AD261-2484-44CD-A536-60F45BB8D6D2}">
      <dgm:prSet/>
      <dgm:spPr>
        <a:xfrm>
          <a:off x="6320058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rgbClr val="8064A2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p3d z="152400" extrusionH="63500" prstMaterial="matte">
          <a:bevelT w="50800" h="190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D091BD-135F-42FE-9E50-C5D97B804C03}">
      <dgm:prSet/>
      <dgm:spPr>
        <a:xfrm>
          <a:off x="500329" y="1176750"/>
          <a:ext cx="5974080" cy="995711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Гаилә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24E97A8-0867-43CC-80ED-1ED22098691C}" type="parTrans" cxnId="{FDD7A50E-179E-484B-B93E-73F66091FBC9}">
      <dgm:prSet/>
      <dgm:spPr/>
      <dgm:t>
        <a:bodyPr/>
        <a:lstStyle/>
        <a:p>
          <a:endParaRPr lang="ru-RU"/>
        </a:p>
      </dgm:t>
    </dgm:pt>
    <dgm:pt modelId="{E797C019-383B-4078-802A-2D50F2A3402B}" type="sibTrans" cxnId="{FDD7A50E-179E-484B-B93E-73F66091FBC9}">
      <dgm:prSet/>
      <dgm:spPr>
        <a:xfrm>
          <a:off x="5827196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p3d z="152400" extrusionH="63500" prstMaterial="matte">
          <a:bevelT w="50800" h="190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E6E1D56-65B1-4297-9781-6AAD12947315}" type="pres">
      <dgm:prSet presAssocID="{2DB20146-7817-49F0-815E-D4A09799A66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24C729-ED7D-48A6-9BF3-C88A8B7F4CDB}" type="pres">
      <dgm:prSet presAssocID="{2DB20146-7817-49F0-815E-D4A09799A663}" presName="dummyMaxCanvas" presStyleCnt="0">
        <dgm:presLayoutVars/>
      </dgm:prSet>
      <dgm:spPr/>
    </dgm:pt>
    <dgm:pt modelId="{CE8EF2F6-4051-46AE-9174-4E53BC37653F}" type="pres">
      <dgm:prSet presAssocID="{2DB20146-7817-49F0-815E-D4A09799A66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8DC8C-4115-48DD-8008-4BBA2FA51FA2}" type="pres">
      <dgm:prSet presAssocID="{2DB20146-7817-49F0-815E-D4A09799A66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638AA-3582-40D1-BE65-E69E2FF18286}" type="pres">
      <dgm:prSet presAssocID="{2DB20146-7817-49F0-815E-D4A09799A66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206D15-1625-4529-9D9A-4DE98CA4CC2D}" type="pres">
      <dgm:prSet presAssocID="{2DB20146-7817-49F0-815E-D4A09799A66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566539-900D-46B0-8D1B-BE7663872E93}" type="pres">
      <dgm:prSet presAssocID="{2DB20146-7817-49F0-815E-D4A09799A66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1E902-5BC3-4677-8670-E1D2E29EB466}" type="pres">
      <dgm:prSet presAssocID="{2DB20146-7817-49F0-815E-D4A09799A66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3D042-ED3E-4305-A1E9-443C266D451C}" type="pres">
      <dgm:prSet presAssocID="{2DB20146-7817-49F0-815E-D4A09799A66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4E4C3-7E8D-4A78-8D60-2690DBB9FC58}" type="pres">
      <dgm:prSet presAssocID="{2DB20146-7817-49F0-815E-D4A09799A66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E96479-E0A3-45F8-923F-C88CFC6A5489}" type="pres">
      <dgm:prSet presAssocID="{2DB20146-7817-49F0-815E-D4A09799A66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0F290C-86B4-4BF2-AD05-6F53D3BD4620}" type="pres">
      <dgm:prSet presAssocID="{2DB20146-7817-49F0-815E-D4A09799A66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CCB48-2E51-4BC8-A224-17DDBEF1C374}" type="pres">
      <dgm:prSet presAssocID="{2DB20146-7817-49F0-815E-D4A09799A66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0EB26E-422E-4C1E-AD98-395A63093CF9}" type="presOf" srcId="{A8D091BD-135F-42FE-9E50-C5D97B804C03}" destId="{16B8DC8C-4115-48DD-8008-4BBA2FA51FA2}" srcOrd="0" destOrd="0" presId="urn:microsoft.com/office/officeart/2005/8/layout/vProcess5"/>
    <dgm:cxn modelId="{391EBBA6-6E3D-413E-B23F-F15E097BF416}" srcId="{2DB20146-7817-49F0-815E-D4A09799A663}" destId="{25C80372-DFC0-4EAB-AFDA-C6A11716A00D}" srcOrd="3" destOrd="0" parTransId="{23D566D5-CC13-4571-94BB-4CB96AE4742B}" sibTransId="{8D31DC5C-4C54-45DE-A80F-CB13DAA5DBA0}"/>
    <dgm:cxn modelId="{66F668CA-5638-4990-9F17-83549B156542}" type="presOf" srcId="{D8737B55-7C00-471B-AED0-5BCF38F259FB}" destId="{CE566539-900D-46B0-8D1B-BE7663872E93}" srcOrd="0" destOrd="0" presId="urn:microsoft.com/office/officeart/2005/8/layout/vProcess5"/>
    <dgm:cxn modelId="{D963130E-64D2-4841-9163-5919CF44629C}" type="presOf" srcId="{25C80372-DFC0-4EAB-AFDA-C6A11716A00D}" destId="{1D5CCB48-2E51-4BC8-A224-17DDBEF1C374}" srcOrd="1" destOrd="0" presId="urn:microsoft.com/office/officeart/2005/8/layout/vProcess5"/>
    <dgm:cxn modelId="{49F41726-AB08-4B82-A264-A869FA0C7648}" type="presOf" srcId="{82ED2447-7388-4E7B-8076-CD2D7EFDB53C}" destId="{F80F290C-86B4-4BF2-AD05-6F53D3BD4620}" srcOrd="1" destOrd="0" presId="urn:microsoft.com/office/officeart/2005/8/layout/vProcess5"/>
    <dgm:cxn modelId="{25119244-2F79-412C-BAFB-3381722B8DEE}" type="presOf" srcId="{82ED2447-7388-4E7B-8076-CD2D7EFDB53C}" destId="{634638AA-3582-40D1-BE65-E69E2FF18286}" srcOrd="0" destOrd="0" presId="urn:microsoft.com/office/officeart/2005/8/layout/vProcess5"/>
    <dgm:cxn modelId="{1060F2EF-03F0-4468-9A46-01C70E92C630}" type="presOf" srcId="{B72AB9AB-780D-41E2-9765-77E0B89569F9}" destId="{B5A3D042-ED3E-4305-A1E9-443C266D451C}" srcOrd="0" destOrd="0" presId="urn:microsoft.com/office/officeart/2005/8/layout/vProcess5"/>
    <dgm:cxn modelId="{BE6C9BF6-3F65-4F4E-9415-D95C5860E74D}" srcId="{2DB20146-7817-49F0-815E-D4A09799A663}" destId="{F2542EA0-44A3-4560-AAE6-6A89C914F9B1}" srcOrd="0" destOrd="0" parTransId="{ED0E1234-6858-4ABC-909C-8437B82E64D0}" sibTransId="{D8737B55-7C00-471B-AED0-5BCF38F259FB}"/>
    <dgm:cxn modelId="{A822CB8B-49BD-4557-A300-2FACAC15F660}" type="presOf" srcId="{F2542EA0-44A3-4560-AAE6-6A89C914F9B1}" destId="{CE8EF2F6-4051-46AE-9174-4E53BC37653F}" srcOrd="0" destOrd="0" presId="urn:microsoft.com/office/officeart/2005/8/layout/vProcess5"/>
    <dgm:cxn modelId="{272E2483-B8DA-4CEA-AB2C-E2375CF69C4E}" type="presOf" srcId="{A8D091BD-135F-42FE-9E50-C5D97B804C03}" destId="{3AE96479-E0A3-45F8-923F-C88CFC6A5489}" srcOrd="1" destOrd="0" presId="urn:microsoft.com/office/officeart/2005/8/layout/vProcess5"/>
    <dgm:cxn modelId="{19654E3E-1202-405D-9E17-4C635AA10834}" type="presOf" srcId="{2DB20146-7817-49F0-815E-D4A09799A663}" destId="{1E6E1D56-65B1-4297-9781-6AAD12947315}" srcOrd="0" destOrd="0" presId="urn:microsoft.com/office/officeart/2005/8/layout/vProcess5"/>
    <dgm:cxn modelId="{FDD7A50E-179E-484B-B93E-73F66091FBC9}" srcId="{2DB20146-7817-49F0-815E-D4A09799A663}" destId="{A8D091BD-135F-42FE-9E50-C5D97B804C03}" srcOrd="1" destOrd="0" parTransId="{624E97A8-0867-43CC-80ED-1ED22098691C}" sibTransId="{E797C019-383B-4078-802A-2D50F2A3402B}"/>
    <dgm:cxn modelId="{A6D231EE-C5E0-421E-A029-EB5E4BF562EE}" type="presOf" srcId="{F2542EA0-44A3-4560-AAE6-6A89C914F9B1}" destId="{64E4E4C3-7E8D-4A78-8D60-2690DBB9FC58}" srcOrd="1" destOrd="0" presId="urn:microsoft.com/office/officeart/2005/8/layout/vProcess5"/>
    <dgm:cxn modelId="{CF5AD261-2484-44CD-A536-60F45BB8D6D2}" srcId="{2DB20146-7817-49F0-815E-D4A09799A663}" destId="{82ED2447-7388-4E7B-8076-CD2D7EFDB53C}" srcOrd="2" destOrd="0" parTransId="{37281FD6-6DF0-4B77-8FBD-988E5249FBC1}" sibTransId="{B72AB9AB-780D-41E2-9765-77E0B89569F9}"/>
    <dgm:cxn modelId="{0A704CB3-C94B-410D-B079-2166090E6B2E}" type="presOf" srcId="{25C80372-DFC0-4EAB-AFDA-C6A11716A00D}" destId="{56206D15-1625-4529-9D9A-4DE98CA4CC2D}" srcOrd="0" destOrd="0" presId="urn:microsoft.com/office/officeart/2005/8/layout/vProcess5"/>
    <dgm:cxn modelId="{3FD63F55-606B-4C93-BBC6-BC06AC07F079}" type="presOf" srcId="{E797C019-383B-4078-802A-2D50F2A3402B}" destId="{D6A1E902-5BC3-4677-8670-E1D2E29EB466}" srcOrd="0" destOrd="0" presId="urn:microsoft.com/office/officeart/2005/8/layout/vProcess5"/>
    <dgm:cxn modelId="{9D86AF93-5C75-4559-85A8-660092973D1C}" type="presParOf" srcId="{1E6E1D56-65B1-4297-9781-6AAD12947315}" destId="{2624C729-ED7D-48A6-9BF3-C88A8B7F4CDB}" srcOrd="0" destOrd="0" presId="urn:microsoft.com/office/officeart/2005/8/layout/vProcess5"/>
    <dgm:cxn modelId="{C9ED2251-28EA-4680-93B2-F9CE2D6BDA22}" type="presParOf" srcId="{1E6E1D56-65B1-4297-9781-6AAD12947315}" destId="{CE8EF2F6-4051-46AE-9174-4E53BC37653F}" srcOrd="1" destOrd="0" presId="urn:microsoft.com/office/officeart/2005/8/layout/vProcess5"/>
    <dgm:cxn modelId="{5EDCC8DA-EF81-4F93-9D7B-19469F51EBE2}" type="presParOf" srcId="{1E6E1D56-65B1-4297-9781-6AAD12947315}" destId="{16B8DC8C-4115-48DD-8008-4BBA2FA51FA2}" srcOrd="2" destOrd="0" presId="urn:microsoft.com/office/officeart/2005/8/layout/vProcess5"/>
    <dgm:cxn modelId="{886E5688-66DD-477A-B692-6246187C5767}" type="presParOf" srcId="{1E6E1D56-65B1-4297-9781-6AAD12947315}" destId="{634638AA-3582-40D1-BE65-E69E2FF18286}" srcOrd="3" destOrd="0" presId="urn:microsoft.com/office/officeart/2005/8/layout/vProcess5"/>
    <dgm:cxn modelId="{5443E46B-6466-4DE8-B550-8CAD35D7DE63}" type="presParOf" srcId="{1E6E1D56-65B1-4297-9781-6AAD12947315}" destId="{56206D15-1625-4529-9D9A-4DE98CA4CC2D}" srcOrd="4" destOrd="0" presId="urn:microsoft.com/office/officeart/2005/8/layout/vProcess5"/>
    <dgm:cxn modelId="{978270CE-55FC-43FF-81B4-BF332EB167D4}" type="presParOf" srcId="{1E6E1D56-65B1-4297-9781-6AAD12947315}" destId="{CE566539-900D-46B0-8D1B-BE7663872E93}" srcOrd="5" destOrd="0" presId="urn:microsoft.com/office/officeart/2005/8/layout/vProcess5"/>
    <dgm:cxn modelId="{2F8586BE-FC75-4C29-8C8C-4522F6E1AA95}" type="presParOf" srcId="{1E6E1D56-65B1-4297-9781-6AAD12947315}" destId="{D6A1E902-5BC3-4677-8670-E1D2E29EB466}" srcOrd="6" destOrd="0" presId="urn:microsoft.com/office/officeart/2005/8/layout/vProcess5"/>
    <dgm:cxn modelId="{C9FBC35E-542F-4CB3-9257-E67340391512}" type="presParOf" srcId="{1E6E1D56-65B1-4297-9781-6AAD12947315}" destId="{B5A3D042-ED3E-4305-A1E9-443C266D451C}" srcOrd="7" destOrd="0" presId="urn:microsoft.com/office/officeart/2005/8/layout/vProcess5"/>
    <dgm:cxn modelId="{D3E44200-8719-44B2-9F48-0E203EEAC1E5}" type="presParOf" srcId="{1E6E1D56-65B1-4297-9781-6AAD12947315}" destId="{64E4E4C3-7E8D-4A78-8D60-2690DBB9FC58}" srcOrd="8" destOrd="0" presId="urn:microsoft.com/office/officeart/2005/8/layout/vProcess5"/>
    <dgm:cxn modelId="{886B4124-4547-4D14-A6AE-E54DE0E6FF05}" type="presParOf" srcId="{1E6E1D56-65B1-4297-9781-6AAD12947315}" destId="{3AE96479-E0A3-45F8-923F-C88CFC6A5489}" srcOrd="9" destOrd="0" presId="urn:microsoft.com/office/officeart/2005/8/layout/vProcess5"/>
    <dgm:cxn modelId="{7CBF2D59-A5FD-496A-9A87-ECEBB60A7F10}" type="presParOf" srcId="{1E6E1D56-65B1-4297-9781-6AAD12947315}" destId="{F80F290C-86B4-4BF2-AD05-6F53D3BD4620}" srcOrd="10" destOrd="0" presId="urn:microsoft.com/office/officeart/2005/8/layout/vProcess5"/>
    <dgm:cxn modelId="{A010E8FD-AD74-4D39-AB69-DB96FB9FCA4D}" type="presParOf" srcId="{1E6E1D56-65B1-4297-9781-6AAD12947315}" destId="{1D5CCB48-2E51-4BC8-A224-17DDBEF1C37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240CEC-F2AB-4845-8CB8-148B733429A3}" type="doc">
      <dgm:prSet loTypeId="urn:microsoft.com/office/officeart/2005/8/layout/default#3" loCatId="list" qsTypeId="urn:microsoft.com/office/officeart/2005/8/quickstyle/3d9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577D690-319B-4D44-97D2-BA5540C0C344}">
      <dgm:prSet phldrT="[Текст]"/>
      <dgm:spPr>
        <a:xfrm>
          <a:off x="367448" y="1362"/>
          <a:ext cx="2049442" cy="1229665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pPr algn="ctr"/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Югары белем алу өчен, укуны дәвам итү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BA7FB19-6C2C-4CD3-9161-78AAC74B230F}" type="parTrans" cxnId="{A7788AA9-7405-4D58-9996-FB6F155000AE}">
      <dgm:prSet/>
      <dgm:spPr/>
      <dgm:t>
        <a:bodyPr/>
        <a:lstStyle/>
        <a:p>
          <a:pPr algn="ctr"/>
          <a:endParaRPr lang="ru-RU"/>
        </a:p>
      </dgm:t>
    </dgm:pt>
    <dgm:pt modelId="{B37BCE99-0B72-4799-AFEA-9225CC298D16}" type="sibTrans" cxnId="{A7788AA9-7405-4D58-9996-FB6F155000AE}">
      <dgm:prSet/>
      <dgm:spPr/>
      <dgm:t>
        <a:bodyPr/>
        <a:lstStyle/>
        <a:p>
          <a:pPr algn="ctr"/>
          <a:endParaRPr lang="ru-RU"/>
        </a:p>
      </dgm:t>
    </dgm:pt>
    <dgm:pt modelId="{87D67E0E-E2F9-4A58-9CF0-82C5BFA8655E}">
      <dgm:prSet phldrT="[Текст]"/>
      <dgm:spPr>
        <a:xfrm>
          <a:off x="2621834" y="1362"/>
          <a:ext cx="2049442" cy="1229665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pPr algn="ctr"/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Һөнәри белем алу (профтехучили</a:t>
          </a:r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щ</a:t>
          </a:r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еда, техникумда, курсларда уку)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E57BC59-EAC3-4D6E-8247-AD7A253657EF}" type="parTrans" cxnId="{2E36113B-E37D-4B9A-B9DF-A45DE4EF0DFD}">
      <dgm:prSet/>
      <dgm:spPr/>
      <dgm:t>
        <a:bodyPr/>
        <a:lstStyle/>
        <a:p>
          <a:pPr algn="ctr"/>
          <a:endParaRPr lang="ru-RU"/>
        </a:p>
      </dgm:t>
    </dgm:pt>
    <dgm:pt modelId="{E91AAAC3-E112-4F67-B9F8-F01ED3DB6624}" type="sibTrans" cxnId="{2E36113B-E37D-4B9A-B9DF-A45DE4EF0DFD}">
      <dgm:prSet/>
      <dgm:spPr/>
      <dgm:t>
        <a:bodyPr/>
        <a:lstStyle/>
        <a:p>
          <a:pPr algn="ctr"/>
          <a:endParaRPr lang="ru-RU"/>
        </a:p>
      </dgm:t>
    </dgm:pt>
    <dgm:pt modelId="{ED81C21C-DF94-4EBB-92C3-CA47CE4FF96E}">
      <dgm:prSet phldrT="[Текст]"/>
      <dgm:spPr>
        <a:xfrm>
          <a:off x="1494641" y="1435972"/>
          <a:ext cx="2049442" cy="1229665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pPr algn="ctr"/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Махсус һөнәри белем кирәк булмаган хезмәт белән шөгыльләнү</a:t>
          </a:r>
        </a:p>
      </dgm:t>
    </dgm:pt>
    <dgm:pt modelId="{5F050EF4-2B42-4089-9557-1C000D90638F}" type="parTrans" cxnId="{7A6919B4-E60B-4310-9374-E31EF2B17F7E}">
      <dgm:prSet/>
      <dgm:spPr/>
      <dgm:t>
        <a:bodyPr/>
        <a:lstStyle/>
        <a:p>
          <a:pPr algn="ctr"/>
          <a:endParaRPr lang="ru-RU"/>
        </a:p>
      </dgm:t>
    </dgm:pt>
    <dgm:pt modelId="{05D00807-8FC2-452C-AFD8-79DF3B7EDD40}" type="sibTrans" cxnId="{7A6919B4-E60B-4310-9374-E31EF2B17F7E}">
      <dgm:prSet/>
      <dgm:spPr/>
      <dgm:t>
        <a:bodyPr/>
        <a:lstStyle/>
        <a:p>
          <a:pPr algn="ctr"/>
          <a:endParaRPr lang="ru-RU"/>
        </a:p>
      </dgm:t>
    </dgm:pt>
    <dgm:pt modelId="{B52CD81A-F3F1-4F53-8711-48094B2D509B}" type="pres">
      <dgm:prSet presAssocID="{B8240CEC-F2AB-4845-8CB8-148B733429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D60BFE-EF0D-4C2B-9D73-89AB2A0D72D2}" type="pres">
      <dgm:prSet presAssocID="{0577D690-319B-4D44-97D2-BA5540C0C34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F8275E-A229-40A9-AD55-8C37733B1171}" type="pres">
      <dgm:prSet presAssocID="{B37BCE99-0B72-4799-AFEA-9225CC298D16}" presName="sibTrans" presStyleCnt="0"/>
      <dgm:spPr/>
    </dgm:pt>
    <dgm:pt modelId="{613CC0AA-960C-4B28-9820-F6447C55769A}" type="pres">
      <dgm:prSet presAssocID="{87D67E0E-E2F9-4A58-9CF0-82C5BFA8655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BFE10C-5C45-4C15-89EE-8E68D9C6957E}" type="pres">
      <dgm:prSet presAssocID="{E91AAAC3-E112-4F67-B9F8-F01ED3DB6624}" presName="sibTrans" presStyleCnt="0"/>
      <dgm:spPr/>
    </dgm:pt>
    <dgm:pt modelId="{B3379A50-269D-4EB8-97E4-E9EDAB5A38C2}" type="pres">
      <dgm:prSet presAssocID="{ED81C21C-DF94-4EBB-92C3-CA47CE4FF96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BADD2C-0BB6-4CB0-8F34-5CCE28825A35}" type="presOf" srcId="{87D67E0E-E2F9-4A58-9CF0-82C5BFA8655E}" destId="{613CC0AA-960C-4B28-9820-F6447C55769A}" srcOrd="0" destOrd="0" presId="urn:microsoft.com/office/officeart/2005/8/layout/default#3"/>
    <dgm:cxn modelId="{6C963B5C-0970-4C01-A998-91C02ADCCDC5}" type="presOf" srcId="{0577D690-319B-4D44-97D2-BA5540C0C344}" destId="{4FD60BFE-EF0D-4C2B-9D73-89AB2A0D72D2}" srcOrd="0" destOrd="0" presId="urn:microsoft.com/office/officeart/2005/8/layout/default#3"/>
    <dgm:cxn modelId="{A7788AA9-7405-4D58-9996-FB6F155000AE}" srcId="{B8240CEC-F2AB-4845-8CB8-148B733429A3}" destId="{0577D690-319B-4D44-97D2-BA5540C0C344}" srcOrd="0" destOrd="0" parTransId="{7BA7FB19-6C2C-4CD3-9161-78AAC74B230F}" sibTransId="{B37BCE99-0B72-4799-AFEA-9225CC298D16}"/>
    <dgm:cxn modelId="{7A6919B4-E60B-4310-9374-E31EF2B17F7E}" srcId="{B8240CEC-F2AB-4845-8CB8-148B733429A3}" destId="{ED81C21C-DF94-4EBB-92C3-CA47CE4FF96E}" srcOrd="2" destOrd="0" parTransId="{5F050EF4-2B42-4089-9557-1C000D90638F}" sibTransId="{05D00807-8FC2-452C-AFD8-79DF3B7EDD40}"/>
    <dgm:cxn modelId="{94721E63-1FC7-45F7-B3A6-A211292154C0}" type="presOf" srcId="{ED81C21C-DF94-4EBB-92C3-CA47CE4FF96E}" destId="{B3379A50-269D-4EB8-97E4-E9EDAB5A38C2}" srcOrd="0" destOrd="0" presId="urn:microsoft.com/office/officeart/2005/8/layout/default#3"/>
    <dgm:cxn modelId="{81F2204C-54DF-4EC5-A1DF-3C4D77709A38}" type="presOf" srcId="{B8240CEC-F2AB-4845-8CB8-148B733429A3}" destId="{B52CD81A-F3F1-4F53-8711-48094B2D509B}" srcOrd="0" destOrd="0" presId="urn:microsoft.com/office/officeart/2005/8/layout/default#3"/>
    <dgm:cxn modelId="{2E36113B-E37D-4B9A-B9DF-A45DE4EF0DFD}" srcId="{B8240CEC-F2AB-4845-8CB8-148B733429A3}" destId="{87D67E0E-E2F9-4A58-9CF0-82C5BFA8655E}" srcOrd="1" destOrd="0" parTransId="{9E57BC59-EAC3-4D6E-8247-AD7A253657EF}" sibTransId="{E91AAAC3-E112-4F67-B9F8-F01ED3DB6624}"/>
    <dgm:cxn modelId="{98012FC9-13C4-48B7-A662-1A471D335E8A}" type="presParOf" srcId="{B52CD81A-F3F1-4F53-8711-48094B2D509B}" destId="{4FD60BFE-EF0D-4C2B-9D73-89AB2A0D72D2}" srcOrd="0" destOrd="0" presId="urn:microsoft.com/office/officeart/2005/8/layout/default#3"/>
    <dgm:cxn modelId="{EAF05EC2-79CD-4928-B467-DCBAF8354E28}" type="presParOf" srcId="{B52CD81A-F3F1-4F53-8711-48094B2D509B}" destId="{46F8275E-A229-40A9-AD55-8C37733B1171}" srcOrd="1" destOrd="0" presId="urn:microsoft.com/office/officeart/2005/8/layout/default#3"/>
    <dgm:cxn modelId="{E81843DB-17C9-411E-BA00-32B7624FF24D}" type="presParOf" srcId="{B52CD81A-F3F1-4F53-8711-48094B2D509B}" destId="{613CC0AA-960C-4B28-9820-F6447C55769A}" srcOrd="2" destOrd="0" presId="urn:microsoft.com/office/officeart/2005/8/layout/default#3"/>
    <dgm:cxn modelId="{321B6FA8-B542-48A6-B774-B0B63B8DC210}" type="presParOf" srcId="{B52CD81A-F3F1-4F53-8711-48094B2D509B}" destId="{8EBFE10C-5C45-4C15-89EE-8E68D9C6957E}" srcOrd="3" destOrd="0" presId="urn:microsoft.com/office/officeart/2005/8/layout/default#3"/>
    <dgm:cxn modelId="{C466697A-58F1-4937-A1DD-F44F52048B27}" type="presParOf" srcId="{B52CD81A-F3F1-4F53-8711-48094B2D509B}" destId="{B3379A50-269D-4EB8-97E4-E9EDAB5A38C2}" srcOrd="4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F18E26-9A51-4AA3-AF0A-E9489A338BA7}" type="doc">
      <dgm:prSet loTypeId="urn:microsoft.com/office/officeart/2005/8/layout/default#4" loCatId="list" qsTypeId="urn:microsoft.com/office/officeart/2005/8/quickstyle/simple5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977D933C-F837-45AA-A4D6-0C29AD1C2C54}">
      <dgm:prSet phldrT="[Текст]"/>
      <dgm:spPr>
        <a:xfrm>
          <a:off x="0" y="1251742"/>
          <a:ext cx="2333625" cy="1400175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ru-RU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Кеше - </a:t>
          </a:r>
          <a:r>
            <a:rPr lang="ru-RU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кеше</a:t>
          </a:r>
          <a:endParaRPr lang="ru-RU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D0192E5-6159-4851-8081-C1337D790A94}" type="parTrans" cxnId="{4D7B7F37-8404-4035-A446-6A5A917069AE}">
      <dgm:prSet/>
      <dgm:spPr/>
      <dgm:t>
        <a:bodyPr/>
        <a:lstStyle/>
        <a:p>
          <a:endParaRPr lang="ru-RU"/>
        </a:p>
      </dgm:t>
    </dgm:pt>
    <dgm:pt modelId="{8A08356E-8435-4A9D-B702-CBA8F9798802}" type="sibTrans" cxnId="{4D7B7F37-8404-4035-A446-6A5A917069AE}">
      <dgm:prSet/>
      <dgm:spPr/>
      <dgm:t>
        <a:bodyPr/>
        <a:lstStyle/>
        <a:p>
          <a:endParaRPr lang="ru-RU"/>
        </a:p>
      </dgm:t>
    </dgm:pt>
    <dgm:pt modelId="{826F80A7-EA7E-43CB-9566-D61384C26AAC}">
      <dgm:prSet phldrT="[Текст]"/>
      <dgm:spPr>
        <a:xfrm>
          <a:off x="2554035" y="84934"/>
          <a:ext cx="2333625" cy="1400175"/>
        </a:xfrm>
        <a:prstGeom prst="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ru-RU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Кеше - </a:t>
          </a:r>
          <a:r>
            <a:rPr lang="ru-RU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табигать</a:t>
          </a:r>
          <a:endParaRPr lang="ru-RU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90951E1-FFC2-43CE-AFBB-EB9EA6A3FAF1}" type="parTrans" cxnId="{B86A809E-DE3A-4FC9-9B10-C3352F2CF59B}">
      <dgm:prSet/>
      <dgm:spPr/>
      <dgm:t>
        <a:bodyPr/>
        <a:lstStyle/>
        <a:p>
          <a:endParaRPr lang="ru-RU"/>
        </a:p>
      </dgm:t>
    </dgm:pt>
    <dgm:pt modelId="{37D33340-C5A5-4D26-B6A6-5A115D334DE7}" type="sibTrans" cxnId="{B86A809E-DE3A-4FC9-9B10-C3352F2CF59B}">
      <dgm:prSet/>
      <dgm:spPr/>
      <dgm:t>
        <a:bodyPr/>
        <a:lstStyle/>
        <a:p>
          <a:endParaRPr lang="ru-RU"/>
        </a:p>
      </dgm:t>
    </dgm:pt>
    <dgm:pt modelId="{36661B47-48A5-4322-9D36-79CB4BF4774E}">
      <dgm:prSet phldrT="[Текст]"/>
      <dgm:spPr>
        <a:xfrm>
          <a:off x="5088609" y="1167479"/>
          <a:ext cx="2333625" cy="1400175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Кеше - техника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C4AE5BB-2356-4872-BADD-DD41099F1DD3}" type="parTrans" cxnId="{7FD9CCA6-4F5E-416F-9F81-58D3044E7934}">
      <dgm:prSet/>
      <dgm:spPr/>
      <dgm:t>
        <a:bodyPr/>
        <a:lstStyle/>
        <a:p>
          <a:endParaRPr lang="ru-RU"/>
        </a:p>
      </dgm:t>
    </dgm:pt>
    <dgm:pt modelId="{4082067C-33F6-4FD5-B0AA-A6F069E84128}" type="sibTrans" cxnId="{7FD9CCA6-4F5E-416F-9F81-58D3044E7934}">
      <dgm:prSet/>
      <dgm:spPr/>
      <dgm:t>
        <a:bodyPr/>
        <a:lstStyle/>
        <a:p>
          <a:endParaRPr lang="ru-RU"/>
        </a:p>
      </dgm:t>
    </dgm:pt>
    <dgm:pt modelId="{F95FDAD8-102E-446A-86E8-216DA72D0C7D}">
      <dgm:prSet phldrT="[Текст]"/>
      <dgm:spPr>
        <a:xfrm>
          <a:off x="2825844" y="1997211"/>
          <a:ext cx="1866876" cy="946392"/>
        </a:xfrm>
        <a:prstGeom prst="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Һөнәрләр</a:t>
          </a:r>
          <a:endParaRPr lang="ru-RU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947D5B5-F6C1-4402-9D75-57FE6BD81F4C}" type="parTrans" cxnId="{EEDB9DFE-5703-4030-B4F9-EBCC23019B91}">
      <dgm:prSet/>
      <dgm:spPr/>
      <dgm:t>
        <a:bodyPr/>
        <a:lstStyle/>
        <a:p>
          <a:endParaRPr lang="ru-RU"/>
        </a:p>
      </dgm:t>
    </dgm:pt>
    <dgm:pt modelId="{C6E3EAFC-7832-4BFD-963D-E4DC2B9F4E2A}" type="sibTrans" cxnId="{EEDB9DFE-5703-4030-B4F9-EBCC23019B91}">
      <dgm:prSet/>
      <dgm:spPr/>
      <dgm:t>
        <a:bodyPr/>
        <a:lstStyle/>
        <a:p>
          <a:endParaRPr lang="ru-RU"/>
        </a:p>
      </dgm:t>
    </dgm:pt>
    <dgm:pt modelId="{E6F47D3A-3DDB-44CC-861D-9F4D5242E52F}">
      <dgm:prSet phldrT="[Текст]"/>
      <dgm:spPr>
        <a:xfrm>
          <a:off x="4492216" y="3040853"/>
          <a:ext cx="2333625" cy="1400175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Кеше - сәнгат</a:t>
          </a:r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ь</a:t>
          </a:r>
          <a:r>
            <a:rPr lang="tt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образы</a:t>
          </a:r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6437178-4B39-445C-B6D9-1CF028781575}" type="parTrans" cxnId="{8F856332-D91B-46D8-9E85-24CF2BE55DD2}">
      <dgm:prSet/>
      <dgm:spPr/>
      <dgm:t>
        <a:bodyPr/>
        <a:lstStyle/>
        <a:p>
          <a:endParaRPr lang="ru-RU"/>
        </a:p>
      </dgm:t>
    </dgm:pt>
    <dgm:pt modelId="{80DC2E7E-5BE9-4EE3-95B4-414F5A8A5393}" type="sibTrans" cxnId="{8F856332-D91B-46D8-9E85-24CF2BE55DD2}">
      <dgm:prSet/>
      <dgm:spPr/>
      <dgm:t>
        <a:bodyPr/>
        <a:lstStyle/>
        <a:p>
          <a:endParaRPr lang="ru-RU"/>
        </a:p>
      </dgm:t>
    </dgm:pt>
    <dgm:pt modelId="{E605F31F-46AC-4CC6-973B-6E7D109670F1}">
      <dgm:prSet/>
      <dgm:spPr>
        <a:xfrm>
          <a:off x="486175" y="3040853"/>
          <a:ext cx="2333625" cy="1400175"/>
        </a:xfrm>
        <a:prstGeom prst="rect">
          <a:avLst/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ru-RU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Кеше - </a:t>
          </a:r>
          <a:r>
            <a:rPr lang="ru-RU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билгел</a:t>
          </a:r>
          <a:r>
            <a:rPr lang="tt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ә</a:t>
          </a:r>
          <a:r>
            <a:rPr lang="ru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р </a:t>
          </a:r>
          <a:r>
            <a:rPr lang="ru-RU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системасы</a:t>
          </a:r>
          <a:endParaRPr lang="ru-RU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0D79205-6DD0-41EB-909E-D84561F6FCD2}" type="parTrans" cxnId="{083074BB-FA6A-49D4-89E1-48C3AEC7EEEA}">
      <dgm:prSet/>
      <dgm:spPr/>
      <dgm:t>
        <a:bodyPr/>
        <a:lstStyle/>
        <a:p>
          <a:endParaRPr lang="ru-RU"/>
        </a:p>
      </dgm:t>
    </dgm:pt>
    <dgm:pt modelId="{EFE13FB9-9DE5-44ED-A89E-05A9450ED1B6}" type="sibTrans" cxnId="{083074BB-FA6A-49D4-89E1-48C3AEC7EEEA}">
      <dgm:prSet/>
      <dgm:spPr/>
      <dgm:t>
        <a:bodyPr/>
        <a:lstStyle/>
        <a:p>
          <a:endParaRPr lang="ru-RU"/>
        </a:p>
      </dgm:t>
    </dgm:pt>
    <dgm:pt modelId="{A924BB49-E2E4-4489-9E3F-EA73DA83C36F}" type="pres">
      <dgm:prSet presAssocID="{F2F18E26-9A51-4AA3-AF0A-E9489A338B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984742-1FB4-4864-9ABB-B3CDF1001891}" type="pres">
      <dgm:prSet presAssocID="{977D933C-F837-45AA-A4D6-0C29AD1C2C54}" presName="node" presStyleLbl="node1" presStyleIdx="0" presStyleCnt="6" custLinFactNeighborX="-1389" custLinFactNeighborY="36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83287D-F8F0-4C6E-A2CF-D839ACD582AA}" type="pres">
      <dgm:prSet presAssocID="{8A08356E-8435-4A9D-B702-CBA8F9798802}" presName="sibTrans" presStyleCnt="0"/>
      <dgm:spPr/>
    </dgm:pt>
    <dgm:pt modelId="{F6254208-A006-4923-8AF4-DFF6A3754DAD}" type="pres">
      <dgm:prSet presAssocID="{826F80A7-EA7E-43CB-9566-D61384C26AAC}" presName="node" presStyleLbl="node1" presStyleIdx="1" presStyleCnt="6" custLinFactNeighborX="1565" custLinFactNeighborY="-756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9E27A-EF23-4B43-BDD9-4FC901DADB95}" type="pres">
      <dgm:prSet presAssocID="{37D33340-C5A5-4D26-B6A6-5A115D334DE7}" presName="sibTrans" presStyleCnt="0"/>
      <dgm:spPr/>
    </dgm:pt>
    <dgm:pt modelId="{0CE46FA2-0C98-45E5-96B8-80EFA74F252E}" type="pres">
      <dgm:prSet presAssocID="{36661B47-48A5-4322-9D36-79CB4BF4774E}" presName="node" presStyleLbl="node1" presStyleIdx="2" presStyleCnt="6" custLinFactNeighborX="-1944" custLinFactNeighborY="30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B69140-2107-4C09-B02C-4D4D5872157B}" type="pres">
      <dgm:prSet presAssocID="{4082067C-33F6-4FD5-B0AA-A6F069E84128}" presName="sibTrans" presStyleCnt="0"/>
      <dgm:spPr/>
    </dgm:pt>
    <dgm:pt modelId="{6AD915AA-A5E8-4540-90E3-35257727E47A}" type="pres">
      <dgm:prSet presAssocID="{F95FDAD8-102E-446A-86E8-216DA72D0C7D}" presName="node" presStyleLbl="node1" presStyleIdx="3" presStyleCnt="6" custScaleX="64515" custScaleY="52838" custLinFactX="12681" custLinFactNeighborX="100000" custLinFactNeighborY="-60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92F2BE-1DD2-4B24-BBAD-C2FDDBAA46BE}" type="pres">
      <dgm:prSet presAssocID="{C6E3EAFC-7832-4BFD-963D-E4DC2B9F4E2A}" presName="sibTrans" presStyleCnt="0"/>
      <dgm:spPr/>
    </dgm:pt>
    <dgm:pt modelId="{EEF69E70-6A10-4129-96F6-1055A712D671}" type="pres">
      <dgm:prSet presAssocID="{E605F31F-46AC-4CC6-973B-6E7D109670F1}" presName="node" presStyleLbl="node1" presStyleIdx="4" presStyleCnt="6" custLinFactNeighborX="-57913" custLinFactNeighborY="53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167FB-7B99-4010-B494-B11E465DD25A}" type="pres">
      <dgm:prSet presAssocID="{EFE13FB9-9DE5-44ED-A89E-05A9450ED1B6}" presName="sibTrans" presStyleCnt="0"/>
      <dgm:spPr/>
    </dgm:pt>
    <dgm:pt modelId="{BBE36DC7-111F-442A-8996-DA4CA0533EBC}" type="pres">
      <dgm:prSet presAssocID="{E6F47D3A-3DDB-44CC-861D-9F4D5242E52F}" presName="node" presStyleLbl="node1" presStyleIdx="5" presStyleCnt="6" custScaleX="99999" custScaleY="94540" custLinFactNeighborX="-28957" custLinFactNeighborY="50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429C0D-03F3-4DDD-B6C7-2948542776F1}" type="presOf" srcId="{977D933C-F837-45AA-A4D6-0C29AD1C2C54}" destId="{42984742-1FB4-4864-9ABB-B3CDF1001891}" srcOrd="0" destOrd="0" presId="urn:microsoft.com/office/officeart/2005/8/layout/default#4"/>
    <dgm:cxn modelId="{083074BB-FA6A-49D4-89E1-48C3AEC7EEEA}" srcId="{F2F18E26-9A51-4AA3-AF0A-E9489A338BA7}" destId="{E605F31F-46AC-4CC6-973B-6E7D109670F1}" srcOrd="4" destOrd="0" parTransId="{40D79205-6DD0-41EB-909E-D84561F6FCD2}" sibTransId="{EFE13FB9-9DE5-44ED-A89E-05A9450ED1B6}"/>
    <dgm:cxn modelId="{4D7B7F37-8404-4035-A446-6A5A917069AE}" srcId="{F2F18E26-9A51-4AA3-AF0A-E9489A338BA7}" destId="{977D933C-F837-45AA-A4D6-0C29AD1C2C54}" srcOrd="0" destOrd="0" parTransId="{BD0192E5-6159-4851-8081-C1337D790A94}" sibTransId="{8A08356E-8435-4A9D-B702-CBA8F9798802}"/>
    <dgm:cxn modelId="{B86A809E-DE3A-4FC9-9B10-C3352F2CF59B}" srcId="{F2F18E26-9A51-4AA3-AF0A-E9489A338BA7}" destId="{826F80A7-EA7E-43CB-9566-D61384C26AAC}" srcOrd="1" destOrd="0" parTransId="{990951E1-FFC2-43CE-AFBB-EB9EA6A3FAF1}" sibTransId="{37D33340-C5A5-4D26-B6A6-5A115D334DE7}"/>
    <dgm:cxn modelId="{44739392-2F05-4F08-B035-DE359057DD6F}" type="presOf" srcId="{E605F31F-46AC-4CC6-973B-6E7D109670F1}" destId="{EEF69E70-6A10-4129-96F6-1055A712D671}" srcOrd="0" destOrd="0" presId="urn:microsoft.com/office/officeart/2005/8/layout/default#4"/>
    <dgm:cxn modelId="{8AD80354-8FEF-427C-B99B-E01CF94DD3BA}" type="presOf" srcId="{F95FDAD8-102E-446A-86E8-216DA72D0C7D}" destId="{6AD915AA-A5E8-4540-90E3-35257727E47A}" srcOrd="0" destOrd="0" presId="urn:microsoft.com/office/officeart/2005/8/layout/default#4"/>
    <dgm:cxn modelId="{A0111B7B-993C-4DA7-94E3-1154DB2584E1}" type="presOf" srcId="{E6F47D3A-3DDB-44CC-861D-9F4D5242E52F}" destId="{BBE36DC7-111F-442A-8996-DA4CA0533EBC}" srcOrd="0" destOrd="0" presId="urn:microsoft.com/office/officeart/2005/8/layout/default#4"/>
    <dgm:cxn modelId="{EEDB9DFE-5703-4030-B4F9-EBCC23019B91}" srcId="{F2F18E26-9A51-4AA3-AF0A-E9489A338BA7}" destId="{F95FDAD8-102E-446A-86E8-216DA72D0C7D}" srcOrd="3" destOrd="0" parTransId="{7947D5B5-F6C1-4402-9D75-57FE6BD81F4C}" sibTransId="{C6E3EAFC-7832-4BFD-963D-E4DC2B9F4E2A}"/>
    <dgm:cxn modelId="{8F856332-D91B-46D8-9E85-24CF2BE55DD2}" srcId="{F2F18E26-9A51-4AA3-AF0A-E9489A338BA7}" destId="{E6F47D3A-3DDB-44CC-861D-9F4D5242E52F}" srcOrd="5" destOrd="0" parTransId="{C6437178-4B39-445C-B6D9-1CF028781575}" sibTransId="{80DC2E7E-5BE9-4EE3-95B4-414F5A8A5393}"/>
    <dgm:cxn modelId="{7FD9CCA6-4F5E-416F-9F81-58D3044E7934}" srcId="{F2F18E26-9A51-4AA3-AF0A-E9489A338BA7}" destId="{36661B47-48A5-4322-9D36-79CB4BF4774E}" srcOrd="2" destOrd="0" parTransId="{0C4AE5BB-2356-4872-BADD-DD41099F1DD3}" sibTransId="{4082067C-33F6-4FD5-B0AA-A6F069E84128}"/>
    <dgm:cxn modelId="{6AE8DE8C-4D49-4D99-A25C-E339AA43A27E}" type="presOf" srcId="{36661B47-48A5-4322-9D36-79CB4BF4774E}" destId="{0CE46FA2-0C98-45E5-96B8-80EFA74F252E}" srcOrd="0" destOrd="0" presId="urn:microsoft.com/office/officeart/2005/8/layout/default#4"/>
    <dgm:cxn modelId="{489EDB4F-A1BD-408A-9609-EBB804562C26}" type="presOf" srcId="{826F80A7-EA7E-43CB-9566-D61384C26AAC}" destId="{F6254208-A006-4923-8AF4-DFF6A3754DAD}" srcOrd="0" destOrd="0" presId="urn:microsoft.com/office/officeart/2005/8/layout/default#4"/>
    <dgm:cxn modelId="{5A420B57-2DDA-46C9-B831-AC377208A72D}" type="presOf" srcId="{F2F18E26-9A51-4AA3-AF0A-E9489A338BA7}" destId="{A924BB49-E2E4-4489-9E3F-EA73DA83C36F}" srcOrd="0" destOrd="0" presId="urn:microsoft.com/office/officeart/2005/8/layout/default#4"/>
    <dgm:cxn modelId="{5B64ABC2-FE47-4180-938A-3099C405C2F4}" type="presParOf" srcId="{A924BB49-E2E4-4489-9E3F-EA73DA83C36F}" destId="{42984742-1FB4-4864-9ABB-B3CDF1001891}" srcOrd="0" destOrd="0" presId="urn:microsoft.com/office/officeart/2005/8/layout/default#4"/>
    <dgm:cxn modelId="{8FA702BC-C234-47E3-A809-449DDDA32CC1}" type="presParOf" srcId="{A924BB49-E2E4-4489-9E3F-EA73DA83C36F}" destId="{FE83287D-F8F0-4C6E-A2CF-D839ACD582AA}" srcOrd="1" destOrd="0" presId="urn:microsoft.com/office/officeart/2005/8/layout/default#4"/>
    <dgm:cxn modelId="{93DB830F-48B5-4ADD-A252-F0C383BA3874}" type="presParOf" srcId="{A924BB49-E2E4-4489-9E3F-EA73DA83C36F}" destId="{F6254208-A006-4923-8AF4-DFF6A3754DAD}" srcOrd="2" destOrd="0" presId="urn:microsoft.com/office/officeart/2005/8/layout/default#4"/>
    <dgm:cxn modelId="{F2204037-FBEB-4FC2-8B79-A61B63AFDE7A}" type="presParOf" srcId="{A924BB49-E2E4-4489-9E3F-EA73DA83C36F}" destId="{4379E27A-EF23-4B43-BDD9-4FC901DADB95}" srcOrd="3" destOrd="0" presId="urn:microsoft.com/office/officeart/2005/8/layout/default#4"/>
    <dgm:cxn modelId="{4117654A-D1C1-443E-9EB1-58B526902F08}" type="presParOf" srcId="{A924BB49-E2E4-4489-9E3F-EA73DA83C36F}" destId="{0CE46FA2-0C98-45E5-96B8-80EFA74F252E}" srcOrd="4" destOrd="0" presId="urn:microsoft.com/office/officeart/2005/8/layout/default#4"/>
    <dgm:cxn modelId="{E2B7FA05-9C94-4E91-8A96-50B036F7E5D7}" type="presParOf" srcId="{A924BB49-E2E4-4489-9E3F-EA73DA83C36F}" destId="{11B69140-2107-4C09-B02C-4D4D5872157B}" srcOrd="5" destOrd="0" presId="urn:microsoft.com/office/officeart/2005/8/layout/default#4"/>
    <dgm:cxn modelId="{63D32FAD-F5C6-47CD-94F0-AE04DF6D089D}" type="presParOf" srcId="{A924BB49-E2E4-4489-9E3F-EA73DA83C36F}" destId="{6AD915AA-A5E8-4540-90E3-35257727E47A}" srcOrd="6" destOrd="0" presId="urn:microsoft.com/office/officeart/2005/8/layout/default#4"/>
    <dgm:cxn modelId="{11184403-B399-43DE-A7A4-BCD221E0C66E}" type="presParOf" srcId="{A924BB49-E2E4-4489-9E3F-EA73DA83C36F}" destId="{CC92F2BE-1DD2-4B24-BBAD-C2FDDBAA46BE}" srcOrd="7" destOrd="0" presId="urn:microsoft.com/office/officeart/2005/8/layout/default#4"/>
    <dgm:cxn modelId="{B8664138-A6C3-40C2-A9F5-BDC1422D24B5}" type="presParOf" srcId="{A924BB49-E2E4-4489-9E3F-EA73DA83C36F}" destId="{EEF69E70-6A10-4129-96F6-1055A712D671}" srcOrd="8" destOrd="0" presId="urn:microsoft.com/office/officeart/2005/8/layout/default#4"/>
    <dgm:cxn modelId="{E8F07688-84FB-4863-8D4D-C15D915871F0}" type="presParOf" srcId="{A924BB49-E2E4-4489-9E3F-EA73DA83C36F}" destId="{507167FB-7B99-4010-B494-B11E465DD25A}" srcOrd="9" destOrd="0" presId="urn:microsoft.com/office/officeart/2005/8/layout/default#4"/>
    <dgm:cxn modelId="{DCB5BB29-4083-45EB-9406-1BA8670A42D5}" type="presParOf" srcId="{A924BB49-E2E4-4489-9E3F-EA73DA83C36F}" destId="{BBE36DC7-111F-442A-8996-DA4CA0533EBC}" srcOrd="1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E53FA6-2183-4EEA-918E-19BBE7132207}">
      <dsp:nvSpPr>
        <dsp:cNvPr id="0" name=""/>
        <dsp:cNvSpPr/>
      </dsp:nvSpPr>
      <dsp:spPr>
        <a:xfrm>
          <a:off x="1905249" y="752647"/>
          <a:ext cx="4401864" cy="4401864"/>
        </a:xfrm>
        <a:prstGeom prst="blockArc">
          <a:avLst>
            <a:gd name="adj1" fmla="val 11017955"/>
            <a:gd name="adj2" fmla="val 16206907"/>
            <a:gd name="adj3" fmla="val 4642"/>
          </a:avLst>
        </a:prstGeom>
        <a:gradFill rotWithShape="0">
          <a:gsLst>
            <a:gs pos="0">
              <a:srgbClr val="9BBB59">
                <a:hueOff val="11250264"/>
                <a:satOff val="-16880"/>
                <a:lumOff val="-2745"/>
                <a:alphaOff val="0"/>
                <a:shade val="51000"/>
                <a:satMod val="130000"/>
              </a:srgbClr>
            </a:gs>
            <a:gs pos="80000">
              <a:srgbClr val="9BBB59">
                <a:hueOff val="11250264"/>
                <a:satOff val="-16880"/>
                <a:lumOff val="-2745"/>
                <a:alphaOff val="0"/>
                <a:shade val="93000"/>
                <a:satMod val="130000"/>
              </a:srgbClr>
            </a:gs>
            <a:gs pos="100000">
              <a:srgbClr val="9BBB59">
                <a:hueOff val="11250264"/>
                <a:satOff val="-16880"/>
                <a:lumOff val="-27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E835551-C21C-4D32-897E-849690432F92}">
      <dsp:nvSpPr>
        <dsp:cNvPr id="0" name=""/>
        <dsp:cNvSpPr/>
      </dsp:nvSpPr>
      <dsp:spPr>
        <a:xfrm>
          <a:off x="1909569" y="616433"/>
          <a:ext cx="4401864" cy="4401864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gradFill rotWithShape="0">
          <a:gsLst>
            <a:gs pos="0">
              <a:srgbClr val="9BBB59">
                <a:hueOff val="7500176"/>
                <a:satOff val="-11253"/>
                <a:lumOff val="-1830"/>
                <a:alphaOff val="0"/>
                <a:shade val="51000"/>
                <a:satMod val="130000"/>
              </a:srgbClr>
            </a:gs>
            <a:gs pos="80000">
              <a:srgbClr val="9BBB59">
                <a:hueOff val="7500176"/>
                <a:satOff val="-11253"/>
                <a:lumOff val="-1830"/>
                <a:alphaOff val="0"/>
                <a:shade val="93000"/>
                <a:satMod val="130000"/>
              </a:srgbClr>
            </a:gs>
            <a:gs pos="100000">
              <a:srgbClr val="9BBB59">
                <a:hueOff val="7500176"/>
                <a:satOff val="-11253"/>
                <a:lumOff val="-183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241E7BB-BBDA-4A38-B873-DA74EA7B4DD2}">
      <dsp:nvSpPr>
        <dsp:cNvPr id="0" name=""/>
        <dsp:cNvSpPr/>
      </dsp:nvSpPr>
      <dsp:spPr>
        <a:xfrm>
          <a:off x="1909569" y="616433"/>
          <a:ext cx="4401864" cy="4401864"/>
        </a:xfrm>
        <a:prstGeom prst="blockArc">
          <a:avLst>
            <a:gd name="adj1" fmla="val 0"/>
            <a:gd name="adj2" fmla="val 5400000"/>
            <a:gd name="adj3" fmla="val 4642"/>
          </a:avLst>
        </a:prstGeom>
        <a:gradFill rotWithShape="0">
          <a:gsLst>
            <a:gs pos="0">
              <a:srgbClr val="9BBB59">
                <a:hueOff val="3750088"/>
                <a:satOff val="-5627"/>
                <a:lumOff val="-915"/>
                <a:alphaOff val="0"/>
                <a:shade val="51000"/>
                <a:satMod val="130000"/>
              </a:srgbClr>
            </a:gs>
            <a:gs pos="80000">
              <a:srgbClr val="9BBB59">
                <a:hueOff val="3750088"/>
                <a:satOff val="-5627"/>
                <a:lumOff val="-915"/>
                <a:alphaOff val="0"/>
                <a:shade val="93000"/>
                <a:satMod val="130000"/>
              </a:srgbClr>
            </a:gs>
            <a:gs pos="100000">
              <a:srgbClr val="9BBB59">
                <a:hueOff val="3750088"/>
                <a:satOff val="-5627"/>
                <a:lumOff val="-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CD4111-9B6D-4CE1-90C0-C13DA76A04B9}">
      <dsp:nvSpPr>
        <dsp:cNvPr id="0" name=""/>
        <dsp:cNvSpPr/>
      </dsp:nvSpPr>
      <dsp:spPr>
        <a:xfrm>
          <a:off x="1913888" y="752647"/>
          <a:ext cx="4401864" cy="4401864"/>
        </a:xfrm>
        <a:prstGeom prst="blockArc">
          <a:avLst>
            <a:gd name="adj1" fmla="val 16193093"/>
            <a:gd name="adj2" fmla="val 21382045"/>
            <a:gd name="adj3" fmla="val 4642"/>
          </a:avLst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C6AD4F5-0A6A-419B-B67A-D2BFD7FD6DA5}">
      <dsp:nvSpPr>
        <dsp:cNvPr id="0" name=""/>
        <dsp:cNvSpPr/>
      </dsp:nvSpPr>
      <dsp:spPr>
        <a:xfrm>
          <a:off x="3098062" y="1804927"/>
          <a:ext cx="2024877" cy="2024877"/>
        </a:xfrm>
        <a:prstGeom prst="ellipse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4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Бәхет</a:t>
          </a:r>
          <a:endParaRPr lang="ru-RU" sz="4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98062" y="1804927"/>
        <a:ext cx="2024877" cy="2024877"/>
      </dsp:txXfrm>
    </dsp:sp>
    <dsp:sp modelId="{A40E20E5-2040-42D2-B88F-C8F8AA562094}">
      <dsp:nvSpPr>
        <dsp:cNvPr id="0" name=""/>
        <dsp:cNvSpPr/>
      </dsp:nvSpPr>
      <dsp:spPr>
        <a:xfrm>
          <a:off x="2785757" y="204409"/>
          <a:ext cx="2649487" cy="1198537"/>
        </a:xfrm>
        <a:prstGeom prst="ellipse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Сәламәтлек</a:t>
          </a:r>
          <a:endParaRPr lang="ru-RU" sz="28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785757" y="204409"/>
        <a:ext cx="2649487" cy="1198537"/>
      </dsp:txXfrm>
    </dsp:sp>
    <dsp:sp modelId="{C4A25419-B4AA-4F5C-B9DC-63AADC214C31}">
      <dsp:nvSpPr>
        <dsp:cNvPr id="0" name=""/>
        <dsp:cNvSpPr/>
      </dsp:nvSpPr>
      <dsp:spPr>
        <a:xfrm>
          <a:off x="5234029" y="1967696"/>
          <a:ext cx="2052756" cy="1699337"/>
        </a:xfrm>
        <a:prstGeom prst="ellipse">
          <a:avLst/>
        </a:prstGeom>
        <a:gradFill rotWithShape="0">
          <a:gsLst>
            <a:gs pos="0">
              <a:srgbClr val="9BBB59">
                <a:hueOff val="3750088"/>
                <a:satOff val="-5627"/>
                <a:lumOff val="-915"/>
                <a:alphaOff val="0"/>
                <a:shade val="51000"/>
                <a:satMod val="130000"/>
              </a:srgbClr>
            </a:gs>
            <a:gs pos="80000">
              <a:srgbClr val="9BBB59">
                <a:hueOff val="3750088"/>
                <a:satOff val="-5627"/>
                <a:lumOff val="-915"/>
                <a:alphaOff val="0"/>
                <a:shade val="93000"/>
                <a:satMod val="130000"/>
              </a:srgbClr>
            </a:gs>
            <a:gs pos="100000">
              <a:srgbClr val="9BBB59">
                <a:hueOff val="3750088"/>
                <a:satOff val="-5627"/>
                <a:lumOff val="-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Гаилә</a:t>
          </a:r>
          <a:endParaRPr lang="ru-RU" sz="28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34029" y="1967696"/>
        <a:ext cx="2052756" cy="1699337"/>
      </dsp:txXfrm>
    </dsp:sp>
    <dsp:sp modelId="{7FCB0AA8-9DED-49F1-B6D4-EC920741861F}">
      <dsp:nvSpPr>
        <dsp:cNvPr id="0" name=""/>
        <dsp:cNvSpPr/>
      </dsp:nvSpPr>
      <dsp:spPr>
        <a:xfrm>
          <a:off x="3058078" y="4281235"/>
          <a:ext cx="2104846" cy="1372071"/>
        </a:xfrm>
        <a:prstGeom prst="ellipse">
          <a:avLst/>
        </a:prstGeom>
        <a:gradFill rotWithShape="0">
          <a:gsLst>
            <a:gs pos="0">
              <a:srgbClr val="9BBB59">
                <a:hueOff val="7500176"/>
                <a:satOff val="-11253"/>
                <a:lumOff val="-1830"/>
                <a:alphaOff val="0"/>
                <a:shade val="51000"/>
                <a:satMod val="130000"/>
              </a:srgbClr>
            </a:gs>
            <a:gs pos="80000">
              <a:srgbClr val="9BBB59">
                <a:hueOff val="7500176"/>
                <a:satOff val="-11253"/>
                <a:lumOff val="-1830"/>
                <a:alphaOff val="0"/>
                <a:shade val="93000"/>
                <a:satMod val="130000"/>
              </a:srgbClr>
            </a:gs>
            <a:gs pos="100000">
              <a:srgbClr val="9BBB59">
                <a:hueOff val="7500176"/>
                <a:satOff val="-11253"/>
                <a:lumOff val="-183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Муллык</a:t>
          </a:r>
          <a:endParaRPr lang="ru-RU" sz="28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58078" y="4281235"/>
        <a:ext cx="2104846" cy="1372071"/>
      </dsp:txXfrm>
    </dsp:sp>
    <dsp:sp modelId="{C43CE260-63AF-4C46-BB2A-85A1E319BA32}">
      <dsp:nvSpPr>
        <dsp:cNvPr id="0" name=""/>
        <dsp:cNvSpPr/>
      </dsp:nvSpPr>
      <dsp:spPr>
        <a:xfrm>
          <a:off x="860462" y="2005747"/>
          <a:ext cx="2200266" cy="1623237"/>
        </a:xfrm>
        <a:prstGeom prst="ellipse">
          <a:avLst/>
        </a:prstGeom>
        <a:gradFill rotWithShape="0">
          <a:gsLst>
            <a:gs pos="0">
              <a:srgbClr val="9BBB59">
                <a:hueOff val="11250264"/>
                <a:satOff val="-16880"/>
                <a:lumOff val="-2745"/>
                <a:alphaOff val="0"/>
                <a:shade val="51000"/>
                <a:satMod val="130000"/>
              </a:srgbClr>
            </a:gs>
            <a:gs pos="80000">
              <a:srgbClr val="9BBB59">
                <a:hueOff val="11250264"/>
                <a:satOff val="-16880"/>
                <a:lumOff val="-2745"/>
                <a:alphaOff val="0"/>
                <a:shade val="93000"/>
                <a:satMod val="130000"/>
              </a:srgbClr>
            </a:gs>
            <a:gs pos="100000">
              <a:srgbClr val="9BBB59">
                <a:hueOff val="11250264"/>
                <a:satOff val="-16880"/>
                <a:lumOff val="-27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Хезмәт</a:t>
          </a:r>
          <a:endParaRPr lang="ru-RU" sz="28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60462" y="2005747"/>
        <a:ext cx="2200266" cy="16232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8EF2F6-4051-46AE-9174-4E53BC37653F}">
      <dsp:nvSpPr>
        <dsp:cNvPr id="0" name=""/>
        <dsp:cNvSpPr/>
      </dsp:nvSpPr>
      <dsp:spPr>
        <a:xfrm>
          <a:off x="0" y="0"/>
          <a:ext cx="6863436" cy="1242888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5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Сәламәтлек</a:t>
          </a:r>
          <a:endParaRPr lang="ru-RU" sz="5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0"/>
        <a:ext cx="5490045" cy="1242888"/>
      </dsp:txXfrm>
    </dsp:sp>
    <dsp:sp modelId="{16B8DC8C-4115-48DD-8008-4BBA2FA51FA2}">
      <dsp:nvSpPr>
        <dsp:cNvPr id="0" name=""/>
        <dsp:cNvSpPr/>
      </dsp:nvSpPr>
      <dsp:spPr>
        <a:xfrm>
          <a:off x="574812" y="1468867"/>
          <a:ext cx="6863436" cy="1242888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5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Гаилә</a:t>
          </a:r>
          <a:endParaRPr lang="ru-RU" sz="5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4812" y="1468867"/>
        <a:ext cx="5480746" cy="1242888"/>
      </dsp:txXfrm>
    </dsp:sp>
    <dsp:sp modelId="{634638AA-3582-40D1-BE65-E69E2FF18286}">
      <dsp:nvSpPr>
        <dsp:cNvPr id="0" name=""/>
        <dsp:cNvSpPr/>
      </dsp:nvSpPr>
      <dsp:spPr>
        <a:xfrm>
          <a:off x="1141046" y="2937735"/>
          <a:ext cx="6863436" cy="1242888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5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Хезмәт</a:t>
          </a:r>
          <a:endParaRPr lang="ru-RU" sz="5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41046" y="2937735"/>
        <a:ext cx="5489326" cy="1242888"/>
      </dsp:txXfrm>
    </dsp:sp>
    <dsp:sp modelId="{56206D15-1625-4529-9D9A-4DE98CA4CC2D}">
      <dsp:nvSpPr>
        <dsp:cNvPr id="0" name=""/>
        <dsp:cNvSpPr/>
      </dsp:nvSpPr>
      <dsp:spPr>
        <a:xfrm>
          <a:off x="1715859" y="4406602"/>
          <a:ext cx="6863436" cy="1242888"/>
        </a:xfrm>
        <a:prstGeom prst="roundRect">
          <a:avLst>
            <a:gd name="adj" fmla="val 1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5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Муллык</a:t>
          </a:r>
          <a:endParaRPr lang="ru-RU" sz="5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715859" y="4406602"/>
        <a:ext cx="5480746" cy="1242888"/>
      </dsp:txXfrm>
    </dsp:sp>
    <dsp:sp modelId="{CE566539-900D-46B0-8D1B-BE7663872E93}">
      <dsp:nvSpPr>
        <dsp:cNvPr id="0" name=""/>
        <dsp:cNvSpPr/>
      </dsp:nvSpPr>
      <dsp:spPr>
        <a:xfrm>
          <a:off x="6055559" y="951939"/>
          <a:ext cx="807877" cy="807877"/>
        </a:xfrm>
        <a:prstGeom prst="downArrow">
          <a:avLst>
            <a:gd name="adj1" fmla="val 55000"/>
            <a:gd name="adj2" fmla="val 45000"/>
          </a:avLst>
        </a:prstGeom>
        <a:solidFill>
          <a:srgbClr val="C0504D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p3d z="1524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055559" y="951939"/>
        <a:ext cx="807877" cy="807877"/>
      </dsp:txXfrm>
    </dsp:sp>
    <dsp:sp modelId="{D6A1E902-5BC3-4677-8670-E1D2E29EB466}">
      <dsp:nvSpPr>
        <dsp:cNvPr id="0" name=""/>
        <dsp:cNvSpPr/>
      </dsp:nvSpPr>
      <dsp:spPr>
        <a:xfrm>
          <a:off x="6630372" y="2420806"/>
          <a:ext cx="807877" cy="807877"/>
        </a:xfrm>
        <a:prstGeom prst="downArrow">
          <a:avLst>
            <a:gd name="adj1" fmla="val 55000"/>
            <a:gd name="adj2" fmla="val 45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p3d z="1524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630372" y="2420806"/>
        <a:ext cx="807877" cy="807877"/>
      </dsp:txXfrm>
    </dsp:sp>
    <dsp:sp modelId="{B5A3D042-ED3E-4305-A1E9-443C266D451C}">
      <dsp:nvSpPr>
        <dsp:cNvPr id="0" name=""/>
        <dsp:cNvSpPr/>
      </dsp:nvSpPr>
      <dsp:spPr>
        <a:xfrm>
          <a:off x="7196605" y="3889674"/>
          <a:ext cx="807877" cy="807877"/>
        </a:xfrm>
        <a:prstGeom prst="downArrow">
          <a:avLst>
            <a:gd name="adj1" fmla="val 55000"/>
            <a:gd name="adj2" fmla="val 45000"/>
          </a:avLst>
        </a:prstGeom>
        <a:solidFill>
          <a:srgbClr val="8064A2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p3d z="1524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196605" y="3889674"/>
        <a:ext cx="807877" cy="80787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609A772-597A-44E7-AA49-3B8F1EFD528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FECE9FE-63CA-429E-A469-589E3229C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Б</a:t>
            </a:r>
            <a:r>
              <a:rPr lang="tt-RU" b="1" dirty="0" smtClean="0">
                <a:solidFill>
                  <a:srgbClr val="FFFF00"/>
                </a:solidFill>
              </a:rPr>
              <a:t>әхетле булыйк!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3573016"/>
            <a:ext cx="7467600" cy="2116832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2400" dirty="0" smtClean="0"/>
              <a:t>11 </a:t>
            </a:r>
            <a:r>
              <a:rPr lang="ru-RU" sz="2400" dirty="0" err="1" smtClean="0"/>
              <a:t>сыйныфның </a:t>
            </a:r>
            <a:r>
              <a:rPr lang="ru-RU" sz="2400" dirty="0" smtClean="0"/>
              <a:t>рус т</a:t>
            </a:r>
            <a:r>
              <a:rPr lang="tt-RU" sz="2400" dirty="0" smtClean="0"/>
              <a:t>өркемендә</a:t>
            </a:r>
          </a:p>
          <a:p>
            <a:pPr algn="r">
              <a:buNone/>
            </a:pPr>
            <a:r>
              <a:rPr lang="tt-RU" sz="2400" dirty="0" smtClean="0"/>
              <a:t>уку елы ахырында татар теле </a:t>
            </a:r>
          </a:p>
          <a:p>
            <a:pPr algn="r">
              <a:buNone/>
            </a:pPr>
            <a:r>
              <a:rPr lang="tt-RU" sz="2400" dirty="0" smtClean="0"/>
              <a:t>дәрес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3200" u="sng" dirty="0" smtClean="0">
                <a:ea typeface="Calibri"/>
                <a:cs typeface="Times New Roman"/>
              </a:rPr>
              <a:t>Мәкальләрнең ахырын куеп укыгыз. Мәгънәсен аңлатыгыз</a:t>
            </a:r>
            <a:r>
              <a:rPr lang="tt-RU" sz="3200" dirty="0" smtClean="0">
                <a:ea typeface="Calibri"/>
                <a:cs typeface="Times New Roman"/>
              </a:rPr>
              <a:t> 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58105250"/>
              </p:ext>
            </p:extLst>
          </p:nvPr>
        </p:nvGraphicFramePr>
        <p:xfrm>
          <a:off x="-108520" y="1628800"/>
          <a:ext cx="8928992" cy="5229200"/>
        </p:xfrm>
        <a:graphic>
          <a:graphicData uri="http://schemas.openxmlformats.org/drawingml/2006/table">
            <a:tbl>
              <a:tblPr firstRow="1" firstCol="1" bandRow="1"/>
              <a:tblGrid>
                <a:gridCol w="4479125"/>
                <a:gridCol w="4449867"/>
              </a:tblGrid>
              <a:tr h="522920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tt-RU" sz="24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tt-RU" sz="24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tt-RU" sz="28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Белмәү </a:t>
                      </a: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оят түгел,...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Эше барның....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Бәхетне юлдан эзләмә,...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Телләр белгән - ...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Һөнәрле үлмәс...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Көчле кеше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берне</a:t>
                      </a:r>
                      <a:r>
                        <a:rPr lang="tt-RU" sz="2800" baseline="0" dirty="0" smtClean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егар</a:t>
                      </a: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,...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t-RU" sz="24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tt-RU" sz="24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tt-RU" sz="28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белемле </a:t>
                      </a: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кеше меңне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егар.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белемнән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эзлә.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белергә теләмәү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оят.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ашы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бар.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илләр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гизгән.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cs typeface="Times New Roman"/>
                        </a:rPr>
                        <a:t>һәнәрсез көн </a:t>
                      </a:r>
                      <a:r>
                        <a:rPr lang="tt-RU" sz="2800" dirty="0" smtClean="0">
                          <a:effectLst/>
                          <a:latin typeface="Calibri"/>
                          <a:cs typeface="Times New Roman"/>
                        </a:rPr>
                        <a:t>күрмәс.</a:t>
                      </a:r>
                      <a:endParaRPr lang="ru-RU" sz="2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493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57641683"/>
              </p:ext>
            </p:extLst>
          </p:nvPr>
        </p:nvGraphicFramePr>
        <p:xfrm>
          <a:off x="457200" y="404664"/>
          <a:ext cx="8147248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91684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5976432"/>
              </p:ext>
            </p:extLst>
          </p:nvPr>
        </p:nvGraphicFramePr>
        <p:xfrm>
          <a:off x="457200" y="476672"/>
          <a:ext cx="8579296" cy="564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1881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8545279"/>
              </p:ext>
            </p:extLst>
          </p:nvPr>
        </p:nvGraphicFramePr>
        <p:xfrm>
          <a:off x="323529" y="620688"/>
          <a:ext cx="8568952" cy="5832648"/>
        </p:xfrm>
        <a:graphic>
          <a:graphicData uri="http://schemas.openxmlformats.org/drawingml/2006/table">
            <a:tbl>
              <a:tblPr firstRow="1" firstCol="1" bandRow="1"/>
              <a:tblGrid>
                <a:gridCol w="6696743"/>
                <a:gridCol w="1872209"/>
              </a:tblGrid>
              <a:tr h="583264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tt-RU" sz="3600" b="1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kumimoji="0" lang="tt-RU" sz="3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Фигыл</a:t>
                      </a:r>
                      <a:r>
                        <a:rPr kumimoji="0" lang="ru-RU" sz="3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ь</a:t>
                      </a:r>
                      <a:r>
                        <a:rPr kumimoji="0" lang="tt-RU" sz="3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ләрне төзеп бетер</a:t>
                      </a:r>
                      <a:endParaRPr kumimoji="0" lang="tt-RU" sz="5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tt-RU" sz="3600" b="1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tt-RU" sz="3600" b="1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3600" b="0" dirty="0" smtClean="0">
                          <a:effectLst/>
                          <a:latin typeface="Calibri"/>
                          <a:cs typeface="Times New Roman"/>
                        </a:rPr>
                        <a:t>После </a:t>
                      </a: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того как отдохнул</a:t>
                      </a:r>
                      <a:endParaRPr lang="ru-RU" sz="3600" b="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В то время, когда отдыхает </a:t>
                      </a:r>
                      <a:endParaRPr lang="ru-RU" sz="3600" b="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Если   отдыхает</a:t>
                      </a:r>
                      <a:endParaRPr lang="ru-RU" sz="3600" b="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Если да</a:t>
                      </a:r>
                      <a:r>
                        <a:rPr lang="ru-RU" sz="3600" b="0" dirty="0">
                          <a:effectLst/>
                          <a:latin typeface="Calibri"/>
                          <a:cs typeface="Times New Roman"/>
                        </a:rPr>
                        <a:t>ж</a:t>
                      </a: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е  отдыхает</a:t>
                      </a:r>
                      <a:endParaRPr lang="ru-RU" sz="3600" b="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Пуст</a:t>
                      </a:r>
                      <a:r>
                        <a:rPr lang="ru-RU" sz="3600" b="0" dirty="0">
                          <a:effectLst/>
                          <a:latin typeface="Calibri"/>
                          <a:cs typeface="Times New Roman"/>
                        </a:rPr>
                        <a:t>ь</a:t>
                      </a:r>
                      <a:r>
                        <a:rPr lang="tt-RU" sz="3600" b="0" dirty="0">
                          <a:effectLst/>
                          <a:latin typeface="Calibri"/>
                          <a:cs typeface="Times New Roman"/>
                        </a:rPr>
                        <a:t> отдыхает</a:t>
                      </a:r>
                      <a:endParaRPr lang="ru-RU" sz="3600" b="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36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36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36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36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ял </a:t>
                      </a:r>
                      <a:r>
                        <a:rPr lang="tt-RU" sz="36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ит...</a:t>
                      </a:r>
                      <a:endParaRPr lang="ru-RU" sz="3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36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ял ит...</a:t>
                      </a:r>
                      <a:endParaRPr lang="ru-RU" sz="3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36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ял ит...</a:t>
                      </a:r>
                      <a:endParaRPr lang="ru-RU" sz="3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36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ял ит...</a:t>
                      </a:r>
                      <a:endParaRPr lang="ru-RU" sz="3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36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ял ит...</a:t>
                      </a:r>
                      <a:endParaRPr lang="ru-RU" sz="3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3398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3200" dirty="0"/>
              <a:t>Халык әйтемнәрен укыгыз. </a:t>
            </a:r>
            <a:r>
              <a:rPr lang="tt-RU" sz="3200" dirty="0" smtClean="0"/>
              <a:t>Аларны ничек аңлыйсыз?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lvl="0" indent="0">
              <a:buNone/>
            </a:pPr>
            <a:endParaRPr lang="ru-RU" dirty="0"/>
          </a:p>
          <a:p>
            <a:r>
              <a:rPr lang="tt-RU" sz="4000" dirty="0"/>
              <a:t>Гаилә – бәхет ачкычы.</a:t>
            </a:r>
            <a:endParaRPr lang="ru-RU" sz="4000" dirty="0"/>
          </a:p>
          <a:p>
            <a:r>
              <a:rPr lang="tt-RU" sz="4000" dirty="0"/>
              <a:t>Балалы гаилә – бай гаилә.</a:t>
            </a:r>
            <a:endParaRPr lang="ru-RU" sz="4000" dirty="0"/>
          </a:p>
          <a:p>
            <a:r>
              <a:rPr lang="tt-RU" sz="4000" dirty="0"/>
              <a:t>Кош канаты белән, гаилә татулыгы белән </a:t>
            </a:r>
            <a:r>
              <a:rPr lang="tt-RU" sz="4000" dirty="0" smtClean="0"/>
              <a:t>көчле.</a:t>
            </a:r>
            <a:endParaRPr lang="ru-RU" sz="40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9724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508930815"/>
              </p:ext>
            </p:extLst>
          </p:nvPr>
        </p:nvGraphicFramePr>
        <p:xfrm>
          <a:off x="1115617" y="548680"/>
          <a:ext cx="72008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36144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45063224"/>
              </p:ext>
            </p:extLst>
          </p:nvPr>
        </p:nvGraphicFramePr>
        <p:xfrm>
          <a:off x="457200" y="548680"/>
          <a:ext cx="8291264" cy="5577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2710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3600" dirty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Сүзләрне русча әйтегез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32417306"/>
              </p:ext>
            </p:extLst>
          </p:nvPr>
        </p:nvGraphicFramePr>
        <p:xfrm>
          <a:off x="107503" y="1916832"/>
          <a:ext cx="8568952" cy="4536503"/>
        </p:xfrm>
        <a:graphic>
          <a:graphicData uri="http://schemas.openxmlformats.org/drawingml/2006/table">
            <a:tbl>
              <a:tblPr firstRow="1" firstCol="1" bandRow="1"/>
              <a:tblGrid>
                <a:gridCol w="2856019"/>
                <a:gridCol w="2856019"/>
                <a:gridCol w="2856914"/>
              </a:tblGrid>
              <a:tr h="45365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Белем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Зирәклек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Күзәтүчәнлек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Түземлек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Максатчанлык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Игътибарлылык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Җаваплылык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Сәләт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Акыллылык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Алдан күрә белү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Оештыра белү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Аралаша белү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Ышандыра белү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Кешелеклек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Саклык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Иҗадилык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Сизгерлек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Куркусызлык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Тәвәккәллек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Таләпчәнлек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Төгәллек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171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sz="4800" u="sng" dirty="0">
                <a:latin typeface="Calibri"/>
                <a:ea typeface="Calibri"/>
                <a:cs typeface="Times New Roman"/>
              </a:rPr>
              <a:t>Җөмләләрне әйтеп  бетерегез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t-RU" sz="4400" dirty="0">
                <a:latin typeface="Calibri"/>
                <a:ea typeface="Calibri"/>
                <a:cs typeface="Times New Roman"/>
              </a:rPr>
              <a:t>Уку елы тәмамлангач,...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t-RU" sz="4400" dirty="0">
                <a:latin typeface="Calibri"/>
                <a:ea typeface="Calibri"/>
                <a:cs typeface="Times New Roman"/>
              </a:rPr>
              <a:t>Уку елы тәмамланмыйча,...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t-RU" sz="4400" dirty="0">
                <a:latin typeface="Calibri"/>
                <a:ea typeface="Calibri"/>
                <a:cs typeface="Times New Roman"/>
              </a:rPr>
              <a:t>Уку елы тәмамланганчы,...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t-RU" sz="4400" dirty="0">
                <a:latin typeface="Calibri"/>
                <a:ea typeface="Calibri"/>
                <a:cs typeface="Times New Roman"/>
              </a:rPr>
              <a:t>Уку елы тәмамланса да,...</a:t>
            </a:r>
            <a:endParaRPr lang="ru-RU" sz="4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75619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214</TotalTime>
  <Words>243</Words>
  <Application>Microsoft Office PowerPoint</Application>
  <PresentationFormat>Экран (4:3)</PresentationFormat>
  <Paragraphs>92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Бәхетле булыйк!</vt:lpstr>
      <vt:lpstr>Мәкальләрнең ахырын куеп укыгыз. Мәгънәсен аңлатыгыз </vt:lpstr>
      <vt:lpstr>Слайд 3</vt:lpstr>
      <vt:lpstr>Слайд 4</vt:lpstr>
      <vt:lpstr>Слайд 5</vt:lpstr>
      <vt:lpstr>Халык әйтемнәрен укыгыз. Аларны ничек аңлыйсыз?</vt:lpstr>
      <vt:lpstr>Слайд 7</vt:lpstr>
      <vt:lpstr>Слайд 8</vt:lpstr>
      <vt:lpstr>Сүзләрне русча әйтегез</vt:lpstr>
      <vt:lpstr>Җөмләләрне әйтеп  бетерегез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Хыялларыбыз тормышка ашсын!</dc:title>
  <dc:creator>Айнур</dc:creator>
  <cp:lastModifiedBy>гузель</cp:lastModifiedBy>
  <cp:revision>13</cp:revision>
  <dcterms:created xsi:type="dcterms:W3CDTF">2012-04-05T18:21:57Z</dcterms:created>
  <dcterms:modified xsi:type="dcterms:W3CDTF">2015-03-10T11:33:21Z</dcterms:modified>
</cp:coreProperties>
</file>