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3" r:id="rId8"/>
    <p:sldId id="262"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1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E59B9723-4BB2-47BB-A1BD-E6CBFBFD6148}" type="datetimeFigureOut">
              <a:rPr lang="ru-RU" smtClean="0"/>
              <a:pPr/>
              <a:t>04.03.2015</a:t>
            </a:fld>
            <a:endParaRPr lang="ru-RU"/>
          </a:p>
        </p:txBody>
      </p:sp>
      <p:sp>
        <p:nvSpPr>
          <p:cNvPr id="16" name="Номер слайда 15"/>
          <p:cNvSpPr>
            <a:spLocks noGrp="1"/>
          </p:cNvSpPr>
          <p:nvPr>
            <p:ph type="sldNum" sz="quarter" idx="11"/>
          </p:nvPr>
        </p:nvSpPr>
        <p:spPr/>
        <p:txBody>
          <a:bodyPr/>
          <a:lstStyle/>
          <a:p>
            <a:fld id="{17CFA6ED-1693-495B-B55E-A85184BA6F2B}"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E59B9723-4BB2-47BB-A1BD-E6CBFBFD6148}" type="datetimeFigureOut">
              <a:rPr lang="ru-RU" smtClean="0"/>
              <a:pPr/>
              <a:t>04.03.2015</a:t>
            </a:fld>
            <a:endParaRPr lang="ru-RU"/>
          </a:p>
        </p:txBody>
      </p:sp>
      <p:sp>
        <p:nvSpPr>
          <p:cNvPr id="15" name="Номер слайда 14"/>
          <p:cNvSpPr>
            <a:spLocks noGrp="1"/>
          </p:cNvSpPr>
          <p:nvPr>
            <p:ph type="sldNum" sz="quarter" idx="15"/>
          </p:nvPr>
        </p:nvSpPr>
        <p:spPr/>
        <p:txBody>
          <a:bodyPr/>
          <a:lstStyle>
            <a:lvl1pPr algn="ctr">
              <a:defRPr/>
            </a:lvl1pPr>
          </a:lstStyle>
          <a:p>
            <a:fld id="{17CFA6ED-1693-495B-B55E-A85184BA6F2B}"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E59B9723-4BB2-47BB-A1BD-E6CBFBFD6148}" type="datetimeFigureOut">
              <a:rPr lang="ru-RU" smtClean="0"/>
              <a:pPr/>
              <a:t>04.03.2015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7CFA6ED-1693-495B-B55E-A85184BA6F2B}"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E59B9723-4BB2-47BB-A1BD-E6CBFBFD6148}" type="datetimeFigureOut">
              <a:rPr lang="ru-RU" smtClean="0"/>
              <a:pPr/>
              <a:t>04.03.2015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7CFA6ED-1693-495B-B55E-A85184BA6F2B}"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17CFA6ED-1693-495B-B55E-A85184BA6F2B}"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E59B9723-4BB2-47BB-A1BD-E6CBFBFD6148}" type="datetimeFigureOut">
              <a:rPr lang="ru-RU" smtClean="0"/>
              <a:pPr/>
              <a:t>04.03.2015</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E59B9723-4BB2-47BB-A1BD-E6CBFBFD6148}" type="datetimeFigureOut">
              <a:rPr lang="ru-RU" smtClean="0"/>
              <a:pPr/>
              <a:t>04.03.2015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7CFA6ED-1693-495B-B55E-A85184BA6F2B}"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59B9723-4BB2-47BB-A1BD-E6CBFBFD6148}" type="datetimeFigureOut">
              <a:rPr lang="ru-RU" smtClean="0"/>
              <a:pPr/>
              <a:t>04.03.2015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7CFA6ED-1693-495B-B55E-A85184BA6F2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E59B9723-4BB2-47BB-A1BD-E6CBFBFD6148}" type="datetimeFigureOut">
              <a:rPr lang="ru-RU" smtClean="0"/>
              <a:pPr/>
              <a:t>04.03.2015</a:t>
            </a:fld>
            <a:endParaRPr lang="ru-RU"/>
          </a:p>
        </p:txBody>
      </p:sp>
      <p:sp>
        <p:nvSpPr>
          <p:cNvPr id="9" name="Номер слайда 8"/>
          <p:cNvSpPr>
            <a:spLocks noGrp="1"/>
          </p:cNvSpPr>
          <p:nvPr>
            <p:ph type="sldNum" sz="quarter" idx="15"/>
          </p:nvPr>
        </p:nvSpPr>
        <p:spPr/>
        <p:txBody>
          <a:bodyPr/>
          <a:lstStyle/>
          <a:p>
            <a:fld id="{17CFA6ED-1693-495B-B55E-A85184BA6F2B}"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E59B9723-4BB2-47BB-A1BD-E6CBFBFD6148}" type="datetimeFigureOut">
              <a:rPr lang="ru-RU" smtClean="0"/>
              <a:pPr/>
              <a:t>04.03.2015</a:t>
            </a:fld>
            <a:endParaRPr lang="ru-RU"/>
          </a:p>
        </p:txBody>
      </p:sp>
      <p:sp>
        <p:nvSpPr>
          <p:cNvPr id="9" name="Номер слайда 8"/>
          <p:cNvSpPr>
            <a:spLocks noGrp="1"/>
          </p:cNvSpPr>
          <p:nvPr>
            <p:ph type="sldNum" sz="quarter" idx="11"/>
          </p:nvPr>
        </p:nvSpPr>
        <p:spPr/>
        <p:txBody>
          <a:bodyPr/>
          <a:lstStyle/>
          <a:p>
            <a:fld id="{17CFA6ED-1693-495B-B55E-A85184BA6F2B}"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59B9723-4BB2-47BB-A1BD-E6CBFBFD6148}" type="datetimeFigureOut">
              <a:rPr lang="ru-RU" smtClean="0"/>
              <a:pPr/>
              <a:t>04.03.2015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7CFA6ED-1693-495B-B55E-A85184BA6F2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59B9723-4BB2-47BB-A1BD-E6CBFBFD6148}" type="datetimeFigureOut">
              <a:rPr lang="ru-RU" smtClean="0"/>
              <a:pPr/>
              <a:t>04.03.2015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7CFA6ED-1693-495B-B55E-A85184BA6F2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59B9723-4BB2-47BB-A1BD-E6CBFBFD6148}" type="datetimeFigureOut">
              <a:rPr lang="ru-RU" smtClean="0"/>
              <a:pPr/>
              <a:t>04.03.2015</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7CFA6ED-1693-495B-B55E-A85184BA6F2B}"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1340768"/>
            <a:ext cx="7924800" cy="3536032"/>
          </a:xfrm>
        </p:spPr>
        <p:txBody>
          <a:bodyPr>
            <a:normAutofit/>
          </a:bodyPr>
          <a:lstStyle/>
          <a:p>
            <a:pPr algn="ctr">
              <a:lnSpc>
                <a:spcPct val="115000"/>
              </a:lnSpc>
              <a:spcAft>
                <a:spcPts val="1000"/>
              </a:spcAft>
            </a:pPr>
            <a:r>
              <a:rPr lang="tt-RU" sz="2400" b="1" dirty="0" smtClean="0">
                <a:ea typeface="Calibri"/>
                <a:cs typeface="Times New Roman"/>
              </a:rPr>
              <a:t>                                                            </a:t>
            </a:r>
            <a:br>
              <a:rPr lang="tt-RU" sz="2400" b="1" dirty="0" smtClean="0">
                <a:ea typeface="Calibri"/>
                <a:cs typeface="Times New Roman"/>
              </a:rPr>
            </a:br>
            <a:r>
              <a:rPr lang="tt-RU" b="1" dirty="0" smtClean="0">
                <a:ea typeface="Calibri"/>
                <a:cs typeface="Times New Roman"/>
              </a:rPr>
              <a:t>Ленино-Кокушкино </a:t>
            </a:r>
            <a:r>
              <a:rPr lang="tt-RU" b="1" dirty="0">
                <a:ea typeface="Calibri"/>
                <a:cs typeface="Times New Roman"/>
              </a:rPr>
              <a:t>авылы тарихы сәхифәләре</a:t>
            </a:r>
            <a:r>
              <a:rPr lang="ru-RU" sz="3200" dirty="0">
                <a:ea typeface="Calibri"/>
                <a:cs typeface="Times New Roman"/>
              </a:rPr>
              <a:t/>
            </a:r>
            <a:br>
              <a:rPr lang="ru-RU" sz="3200" dirty="0">
                <a:ea typeface="Calibri"/>
                <a:cs typeface="Times New Roman"/>
              </a:rPr>
            </a:br>
            <a:endParaRPr lang="ru-RU" dirty="0"/>
          </a:p>
        </p:txBody>
      </p:sp>
      <p:sp>
        <p:nvSpPr>
          <p:cNvPr id="3" name="Подзаголовок 2"/>
          <p:cNvSpPr>
            <a:spLocks noGrp="1"/>
          </p:cNvSpPr>
          <p:nvPr>
            <p:ph type="body" idx="1"/>
          </p:nvPr>
        </p:nvSpPr>
        <p:spPr/>
        <p:txBody>
          <a:bodyPr>
            <a:normAutofit/>
          </a:bodyPr>
          <a:lstStyle/>
          <a:p>
            <a:pPr algn="ctr"/>
            <a:r>
              <a:rPr lang="tt-RU" b="1" dirty="0" smtClean="0">
                <a:ea typeface="Calibri"/>
                <a:cs typeface="Times New Roman"/>
              </a:rPr>
              <a:t>6 сыйныфта “Сан” темасын ныгыту дәресе </a:t>
            </a:r>
            <a:r>
              <a:rPr lang="ru-RU" sz="2000" dirty="0" smtClean="0">
                <a:ea typeface="Calibri"/>
                <a:cs typeface="Times New Roman"/>
              </a:rPr>
              <a:t/>
            </a:r>
            <a:br>
              <a:rPr lang="ru-RU" sz="2000" dirty="0" smtClean="0">
                <a:ea typeface="Calibri"/>
                <a:cs typeface="Times New Roman"/>
              </a:rPr>
            </a:br>
            <a:endParaRPr lang="ru-RU" dirty="0"/>
          </a:p>
        </p:txBody>
      </p:sp>
    </p:spTree>
    <p:extLst>
      <p:ext uri="{BB962C8B-B14F-4D97-AF65-F5344CB8AC3E}">
        <p14:creationId xmlns:p14="http://schemas.microsoft.com/office/powerpoint/2010/main" val="2483393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476671"/>
            <a:ext cx="8136904" cy="6038576"/>
          </a:xfrm>
          <a:prstGeom prst="rect">
            <a:avLst/>
          </a:prstGeom>
        </p:spPr>
        <p:txBody>
          <a:bodyPr wrap="square">
            <a:spAutoFit/>
          </a:bodyPr>
          <a:lstStyle/>
          <a:p>
            <a:pPr>
              <a:lnSpc>
                <a:spcPct val="115000"/>
              </a:lnSpc>
              <a:spcAft>
                <a:spcPts val="1000"/>
              </a:spcAft>
            </a:pPr>
            <a:r>
              <a:rPr lang="tt-RU" sz="2800" dirty="0" smtClean="0">
                <a:ea typeface="Calibri"/>
                <a:cs typeface="Times New Roman"/>
              </a:rPr>
              <a:t>Безнең </a:t>
            </a:r>
            <a:r>
              <a:rPr lang="tt-RU" sz="2800" dirty="0">
                <a:ea typeface="Calibri"/>
                <a:cs typeface="Times New Roman"/>
              </a:rPr>
              <a:t>Ленино-Кокушкино авылы (Т,т)атарстан баш...каласыннан 38(...)40  километр ераклыкта урнашкан. Хәзер Казаннан б(е,ө)р сәгат... эчендә кайтып була. Бер гасыр элек автобуслар йөрмәгән әле, калага кешеләрне атлар йөрткән. В. И. Ульянов-Ленинга </a:t>
            </a:r>
            <a:r>
              <a:rPr lang="tt-RU" sz="2800" dirty="0" smtClean="0">
                <a:ea typeface="Calibri"/>
                <a:cs typeface="Times New Roman"/>
              </a:rPr>
              <a:t>(ун)җиде </a:t>
            </a:r>
            <a:r>
              <a:rPr lang="tt-RU" sz="2800" dirty="0">
                <a:ea typeface="Calibri"/>
                <a:cs typeface="Times New Roman"/>
              </a:rPr>
              <a:t>генә яшь булганда, аны монда, бабасының утарына, сөргенгә җибәргәннәр. Ул 1887 нче  елның декабренда Казан университеты студентлары белән бергә сходка оештыруда гаепләнгән. Ул вакытын әрәм итмәгән: дистәләрчә китап укыган. Китапларны аңа шә...әрдән ат арбасына салып алып кайтканнар</a:t>
            </a:r>
            <a:r>
              <a:rPr lang="tt-RU" sz="2800" b="1" i="1" dirty="0">
                <a:ea typeface="Calibri"/>
                <a:cs typeface="Times New Roman"/>
              </a:rPr>
              <a:t>.</a:t>
            </a:r>
            <a:endParaRPr lang="ru-RU" sz="2800" b="1" i="1" dirty="0">
              <a:ea typeface="Calibri"/>
              <a:cs typeface="Times New Roman"/>
            </a:endParaRPr>
          </a:p>
        </p:txBody>
      </p:sp>
    </p:spTree>
    <p:extLst>
      <p:ext uri="{BB962C8B-B14F-4D97-AF65-F5344CB8AC3E}">
        <p14:creationId xmlns:p14="http://schemas.microsoft.com/office/powerpoint/2010/main" val="2717711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1475656" y="1524000"/>
            <a:ext cx="7211144" cy="4572000"/>
          </a:xfrm>
        </p:spPr>
        <p:txBody>
          <a:bodyPr>
            <a:normAutofit/>
          </a:bodyPr>
          <a:lstStyle/>
          <a:p>
            <a:r>
              <a:rPr lang="tt-RU" sz="3200" b="1" i="1" dirty="0" smtClean="0"/>
              <a:t>38-40</a:t>
            </a:r>
          </a:p>
          <a:p>
            <a:r>
              <a:rPr lang="tt-RU" sz="3200" b="1" i="1" dirty="0" smtClean="0"/>
              <a:t> берәү</a:t>
            </a:r>
          </a:p>
          <a:p>
            <a:r>
              <a:rPr lang="tt-RU" sz="3200" b="1" i="1" dirty="0" smtClean="0"/>
              <a:t> унҗиде</a:t>
            </a:r>
          </a:p>
          <a:p>
            <a:r>
              <a:rPr lang="tt-RU" sz="3200" b="1" i="1" dirty="0" smtClean="0"/>
              <a:t>1887 </a:t>
            </a:r>
            <a:r>
              <a:rPr lang="tt-RU" sz="3200" b="1" i="1" dirty="0"/>
              <a:t>нче </a:t>
            </a:r>
            <a:endParaRPr lang="tt-RU" sz="3200" b="1" i="1" dirty="0" smtClean="0"/>
          </a:p>
          <a:p>
            <a:r>
              <a:rPr lang="tt-RU" sz="3200" b="1" i="1" dirty="0" smtClean="0"/>
              <a:t> </a:t>
            </a:r>
            <a:r>
              <a:rPr lang="tt-RU" sz="3200" b="1" i="1" dirty="0"/>
              <a:t>дистәләрчә </a:t>
            </a:r>
            <a:endParaRPr lang="tt-RU" sz="3200" b="1" i="1" dirty="0" smtClean="0"/>
          </a:p>
          <a:p>
            <a:r>
              <a:rPr lang="tt-RU" sz="3200" b="1" i="1" dirty="0"/>
              <a:t>д</a:t>
            </a:r>
            <a:r>
              <a:rPr lang="tt-RU" sz="3200" b="1" i="1" dirty="0" smtClean="0"/>
              <a:t>үрттән өч</a:t>
            </a:r>
          </a:p>
          <a:p>
            <a:r>
              <a:rPr lang="tt-RU" sz="3200" b="1" i="1" dirty="0" smtClean="0"/>
              <a:t>сиксәнешәр</a:t>
            </a:r>
            <a:endParaRPr lang="ru-RU" sz="3200" b="1" i="1" dirty="0"/>
          </a:p>
        </p:txBody>
      </p:sp>
      <p:sp>
        <p:nvSpPr>
          <p:cNvPr id="4" name="Заголовок 3"/>
          <p:cNvSpPr>
            <a:spLocks noGrp="1"/>
          </p:cNvSpPr>
          <p:nvPr>
            <p:ph type="title"/>
          </p:nvPr>
        </p:nvSpPr>
        <p:spPr/>
        <p:txBody>
          <a:bodyPr>
            <a:normAutofit fontScale="90000"/>
          </a:bodyPr>
          <a:lstStyle/>
          <a:p>
            <a:r>
              <a:rPr lang="tt-RU" b="1" dirty="0"/>
              <a:t>Саннарның төркемчәләрен  әйтегез. </a:t>
            </a:r>
            <a:endParaRPr lang="ru-RU" dirty="0"/>
          </a:p>
        </p:txBody>
      </p:sp>
    </p:spTree>
    <p:extLst>
      <p:ext uri="{BB962C8B-B14F-4D97-AF65-F5344CB8AC3E}">
        <p14:creationId xmlns:p14="http://schemas.microsoft.com/office/powerpoint/2010/main" val="2362846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1628775"/>
            <a:ext cx="5761038" cy="4103688"/>
          </a:xfrm>
        </p:spPr>
        <p:txBody>
          <a:bodyPr>
            <a:normAutofit fontScale="90000"/>
          </a:bodyPr>
          <a:lstStyle/>
          <a:p>
            <a:r>
              <a:rPr lang="tt-RU" dirty="0" smtClean="0"/>
              <a:t/>
            </a:r>
            <a:br>
              <a:rPr lang="tt-RU" dirty="0" smtClean="0"/>
            </a:br>
            <a:r>
              <a:rPr lang="tt-RU" dirty="0"/>
              <a:t/>
            </a:r>
            <a:br>
              <a:rPr lang="tt-RU" dirty="0"/>
            </a:br>
            <a:r>
              <a:rPr lang="tt-RU" dirty="0" smtClean="0"/>
              <a:t/>
            </a:r>
            <a:br>
              <a:rPr lang="tt-RU" dirty="0" smtClean="0"/>
            </a:br>
            <a:r>
              <a:rPr lang="tt-RU" dirty="0"/>
              <a:t/>
            </a:r>
            <a:br>
              <a:rPr lang="tt-RU" dirty="0"/>
            </a:br>
            <a:r>
              <a:rPr lang="tt-RU" dirty="0" smtClean="0"/>
              <a:t/>
            </a:r>
            <a:br>
              <a:rPr lang="tt-RU" dirty="0" smtClean="0"/>
            </a:br>
            <a:r>
              <a:rPr lang="tt-RU" dirty="0"/>
              <a:t/>
            </a:r>
            <a:br>
              <a:rPr lang="tt-RU" dirty="0"/>
            </a:br>
            <a:r>
              <a:rPr lang="tt-RU" dirty="0" smtClean="0"/>
              <a:t/>
            </a:r>
            <a:br>
              <a:rPr lang="tt-RU" dirty="0" smtClean="0"/>
            </a:br>
            <a:r>
              <a:rPr lang="tt-RU" dirty="0"/>
              <a:t/>
            </a:r>
            <a:br>
              <a:rPr lang="tt-RU" dirty="0"/>
            </a:br>
            <a:r>
              <a:rPr lang="tt-RU" dirty="0" smtClean="0"/>
              <a:t/>
            </a:r>
            <a:br>
              <a:rPr lang="tt-RU" dirty="0" smtClean="0"/>
            </a:br>
            <a:r>
              <a:rPr lang="tt-RU" dirty="0"/>
              <a:t/>
            </a:r>
            <a:br>
              <a:rPr lang="tt-RU" dirty="0"/>
            </a:br>
            <a:r>
              <a:rPr lang="tt-RU" dirty="0" smtClean="0"/>
              <a:t/>
            </a:r>
            <a:br>
              <a:rPr lang="tt-RU" dirty="0" smtClean="0"/>
            </a:br>
            <a:r>
              <a:rPr lang="tt-RU" dirty="0"/>
              <a:t/>
            </a:r>
            <a:br>
              <a:rPr lang="tt-RU" dirty="0"/>
            </a:br>
            <a:r>
              <a:rPr lang="tt-RU" dirty="0" smtClean="0"/>
              <a:t/>
            </a:r>
            <a:br>
              <a:rPr lang="tt-RU" dirty="0" smtClean="0"/>
            </a:br>
            <a:endParaRPr lang="ru-RU" dirty="0"/>
          </a:p>
        </p:txBody>
      </p:sp>
      <p:sp>
        <p:nvSpPr>
          <p:cNvPr id="3" name="Текст 2"/>
          <p:cNvSpPr>
            <a:spLocks noGrp="1"/>
          </p:cNvSpPr>
          <p:nvPr>
            <p:ph type="body" idx="4294967295"/>
          </p:nvPr>
        </p:nvSpPr>
        <p:spPr>
          <a:xfrm>
            <a:off x="323850" y="476250"/>
            <a:ext cx="8820150" cy="576263"/>
          </a:xfrm>
        </p:spPr>
        <p:txBody>
          <a:bodyPr>
            <a:normAutofit/>
          </a:bodyPr>
          <a:lstStyle/>
          <a:p>
            <a:pPr algn="ctr"/>
            <a:r>
              <a:rPr lang="tt-RU" sz="2800" b="1" dirty="0" smtClean="0"/>
              <a:t>Рим цифрларын сүз белән языгыз. </a:t>
            </a:r>
            <a:endParaRPr lang="ru-RU" sz="28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941690"/>
            <a:ext cx="2448272" cy="521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4058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683568" y="1628775"/>
            <a:ext cx="5941070" cy="4170363"/>
          </a:xfrm>
        </p:spPr>
        <p:txBody>
          <a:bodyPr>
            <a:normAutofit fontScale="90000"/>
          </a:bodyPr>
          <a:lstStyle/>
          <a:p>
            <a:r>
              <a:rPr lang="en-US" b="1" dirty="0" smtClean="0"/>
              <a:t>II -</a:t>
            </a:r>
            <a:r>
              <a:rPr lang="tt-RU" sz="3200" b="1" i="1" dirty="0" smtClean="0"/>
              <a:t>ике</a:t>
            </a:r>
            <a:r>
              <a:rPr lang="en-US" b="1" dirty="0" smtClean="0"/>
              <a:t/>
            </a:r>
            <a:br>
              <a:rPr lang="en-US" b="1" dirty="0" smtClean="0"/>
            </a:br>
            <a:r>
              <a:rPr lang="en-US" b="1" dirty="0" smtClean="0"/>
              <a:t>IV -</a:t>
            </a:r>
            <a:r>
              <a:rPr lang="tt-RU" b="1" dirty="0" smtClean="0"/>
              <a:t> </a:t>
            </a:r>
            <a:r>
              <a:rPr lang="tt-RU" sz="3600" b="1" i="1" dirty="0" smtClean="0"/>
              <a:t>дүрт</a:t>
            </a:r>
            <a:r>
              <a:rPr lang="en-US" sz="3600" b="1" dirty="0" smtClean="0"/>
              <a:t/>
            </a:r>
            <a:br>
              <a:rPr lang="en-US" sz="3600" b="1" dirty="0" smtClean="0"/>
            </a:br>
            <a:r>
              <a:rPr lang="en-US" b="1" dirty="0" smtClean="0"/>
              <a:t>VIII -</a:t>
            </a:r>
            <a:r>
              <a:rPr lang="tt-RU" b="1" dirty="0" smtClean="0"/>
              <a:t> </a:t>
            </a:r>
            <a:r>
              <a:rPr lang="tt-RU" sz="3600" b="1" i="1" dirty="0" smtClean="0"/>
              <a:t>сигез</a:t>
            </a:r>
            <a:r>
              <a:rPr lang="en-US" b="1" dirty="0" smtClean="0"/>
              <a:t/>
            </a:r>
            <a:br>
              <a:rPr lang="en-US" b="1" dirty="0" smtClean="0"/>
            </a:br>
            <a:r>
              <a:rPr lang="en-US" b="1" dirty="0" smtClean="0"/>
              <a:t>XI -</a:t>
            </a:r>
            <a:r>
              <a:rPr lang="tt-RU" b="1" dirty="0" smtClean="0"/>
              <a:t> </a:t>
            </a:r>
            <a:r>
              <a:rPr lang="tt-RU" sz="3600" b="1" i="1" dirty="0" smtClean="0"/>
              <a:t>унбер</a:t>
            </a:r>
            <a:r>
              <a:rPr lang="en-US" b="1" dirty="0" smtClean="0"/>
              <a:t/>
            </a:r>
            <a:br>
              <a:rPr lang="en-US" b="1" dirty="0" smtClean="0"/>
            </a:br>
            <a:r>
              <a:rPr lang="en-US" b="1" dirty="0" smtClean="0"/>
              <a:t>LXII –</a:t>
            </a:r>
            <a:r>
              <a:rPr lang="tt-RU" b="1" dirty="0" smtClean="0"/>
              <a:t> </a:t>
            </a:r>
            <a:r>
              <a:rPr lang="tt-RU" sz="3600" b="1" i="1" dirty="0" smtClean="0"/>
              <a:t>алтмыш ике</a:t>
            </a:r>
            <a:r>
              <a:rPr lang="en-US" b="1" i="1" dirty="0" smtClean="0"/>
              <a:t/>
            </a:r>
            <a:br>
              <a:rPr lang="en-US" b="1" i="1" dirty="0" smtClean="0"/>
            </a:br>
            <a:r>
              <a:rPr lang="en-US" b="1" dirty="0" smtClean="0"/>
              <a:t>XIX -</a:t>
            </a:r>
            <a:r>
              <a:rPr lang="tt-RU" b="1" dirty="0" smtClean="0"/>
              <a:t> </a:t>
            </a:r>
            <a:r>
              <a:rPr lang="tt-RU" sz="3600" b="1" i="1" dirty="0" smtClean="0"/>
              <a:t>унтугыз</a:t>
            </a:r>
            <a:r>
              <a:rPr lang="en-US" b="1" dirty="0" smtClean="0"/>
              <a:t/>
            </a:r>
            <a:br>
              <a:rPr lang="en-US" b="1" dirty="0" smtClean="0"/>
            </a:br>
            <a:r>
              <a:rPr lang="en-US" b="1" dirty="0" smtClean="0"/>
              <a:t>LXXI –</a:t>
            </a:r>
            <a:r>
              <a:rPr lang="tt-RU" b="1" dirty="0" smtClean="0"/>
              <a:t> </a:t>
            </a:r>
            <a:r>
              <a:rPr lang="tt-RU" sz="3600" b="1" i="1" dirty="0" smtClean="0"/>
              <a:t>җитмеш бер</a:t>
            </a:r>
            <a:r>
              <a:rPr lang="en-US" sz="3600" b="1" i="1" dirty="0" smtClean="0"/>
              <a:t/>
            </a:r>
            <a:br>
              <a:rPr lang="en-US" sz="3600" b="1" i="1" dirty="0" smtClean="0"/>
            </a:br>
            <a:r>
              <a:rPr lang="en-US" b="1" dirty="0" smtClean="0"/>
              <a:t>DCXXX –</a:t>
            </a:r>
            <a:r>
              <a:rPr lang="tt-RU" b="1" dirty="0" smtClean="0"/>
              <a:t> </a:t>
            </a:r>
            <a:r>
              <a:rPr lang="tt-RU" sz="3600" b="1" i="1" dirty="0" smtClean="0"/>
              <a:t>алты йөз утыз</a:t>
            </a:r>
            <a:endParaRPr lang="ru-RU" b="1" dirty="0"/>
          </a:p>
        </p:txBody>
      </p:sp>
      <p:sp>
        <p:nvSpPr>
          <p:cNvPr id="3" name="Текст 2"/>
          <p:cNvSpPr>
            <a:spLocks noGrp="1"/>
          </p:cNvSpPr>
          <p:nvPr>
            <p:ph type="body" idx="4294967295"/>
          </p:nvPr>
        </p:nvSpPr>
        <p:spPr>
          <a:xfrm>
            <a:off x="1371600" y="476250"/>
            <a:ext cx="7772400" cy="649288"/>
          </a:xfrm>
        </p:spPr>
        <p:txBody>
          <a:bodyPr>
            <a:normAutofit/>
          </a:bodyPr>
          <a:lstStyle/>
          <a:p>
            <a:r>
              <a:rPr lang="tt-RU" sz="3600" dirty="0" smtClean="0"/>
              <a:t>Бер-берегезне тикшерегез</a:t>
            </a:r>
            <a:endParaRPr lang="ru-RU" sz="3600" dirty="0"/>
          </a:p>
        </p:txBody>
      </p:sp>
    </p:spTree>
    <p:extLst>
      <p:ext uri="{BB962C8B-B14F-4D97-AF65-F5344CB8AC3E}">
        <p14:creationId xmlns:p14="http://schemas.microsoft.com/office/powerpoint/2010/main" val="1039916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335846"/>
            <a:ext cx="8352928" cy="6001643"/>
          </a:xfrm>
          <a:prstGeom prst="rect">
            <a:avLst/>
          </a:prstGeom>
        </p:spPr>
        <p:txBody>
          <a:bodyPr wrap="square">
            <a:spAutoFit/>
          </a:bodyPr>
          <a:lstStyle/>
          <a:p>
            <a:r>
              <a:rPr lang="tt-RU" sz="2400" b="1" dirty="0"/>
              <a:t>Мәктәбебез тарихы бик кызыклы документтан башлана. 1922 елның  22 нче декабренда Кокушкино крестьяннары, җыелып, Ленинга хат язалар (алар арасында Володя Ульяновны күреп белгәннәре дә булгандыр). Ә 1923 елның гыйнварында хатны “Правда” газетасында бастыралар. Монда авыл кешеләре Кокушкинодагы үзгәрешләрне сөйләгәннәр һәм  мәктәп ачу, аңа әнисе Мария Александровна Ульянова исемен бирүне сораганар.  В.И. Ленинның туганнан туган сеңлесе Е. А. Жакова-Ардашева, Казаннан килеп, беренче дәресләрен шул елның февралендә авыл йортында </a:t>
            </a:r>
            <a:r>
              <a:rPr lang="tt-RU" sz="2400" b="1" dirty="0" smtClean="0"/>
              <a:t>укыта башлаган.</a:t>
            </a:r>
            <a:endParaRPr lang="ru-RU" sz="2400" b="1" dirty="0"/>
          </a:p>
          <a:p>
            <a:r>
              <a:rPr lang="tt-RU" sz="2400" b="1" dirty="0"/>
              <a:t>   Соңрак, кешеләре күрше Апакай авылына күченеп беткәнгә, Кокушкино юкка чыккан. Апакайны Ленино-Кокушкино дип йөртә башлаганнар.</a:t>
            </a:r>
            <a:endParaRPr lang="ru-RU" sz="2400" b="1" dirty="0"/>
          </a:p>
          <a:p>
            <a:r>
              <a:rPr lang="tt-RU" sz="2400" b="1" dirty="0"/>
              <a:t>    Хәзерге авылыбыз нык үзгәргән. Белем алу, шәхесне үстерү өчен күп шартлар тудырылган...</a:t>
            </a:r>
            <a:endParaRPr lang="ru-RU" sz="2400" b="1" dirty="0"/>
          </a:p>
        </p:txBody>
      </p:sp>
    </p:spTree>
    <p:extLst>
      <p:ext uri="{BB962C8B-B14F-4D97-AF65-F5344CB8AC3E}">
        <p14:creationId xmlns:p14="http://schemas.microsoft.com/office/powerpoint/2010/main" val="497467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476672"/>
            <a:ext cx="8064896" cy="4678204"/>
          </a:xfrm>
          <a:prstGeom prst="rect">
            <a:avLst/>
          </a:prstGeom>
        </p:spPr>
        <p:txBody>
          <a:bodyPr wrap="square">
            <a:spAutoFit/>
          </a:bodyPr>
          <a:lstStyle/>
          <a:p>
            <a:r>
              <a:rPr lang="tt-RU" sz="2400" b="1" dirty="0" smtClean="0"/>
              <a:t>Бирелгән сүзтезмәләрне кулланып текстны дәвам итегез. </a:t>
            </a:r>
          </a:p>
          <a:p>
            <a:endParaRPr lang="tt-RU" sz="3200" b="1" dirty="0" smtClean="0"/>
          </a:p>
          <a:p>
            <a:endParaRPr lang="tt-RU" sz="3200" b="1" dirty="0"/>
          </a:p>
          <a:p>
            <a:r>
              <a:rPr lang="tt-RU" sz="3200" b="1" dirty="0" smtClean="0"/>
              <a:t>3 меңнән артак кеше, </a:t>
            </a:r>
            <a:r>
              <a:rPr lang="tt-RU" sz="3200" b="1" dirty="0" smtClean="0"/>
              <a:t>92</a:t>
            </a:r>
            <a:r>
              <a:rPr lang="tt-RU" sz="3200" b="1" dirty="0" smtClean="0"/>
              <a:t> </a:t>
            </a:r>
            <a:r>
              <a:rPr lang="tt-RU" sz="3200" b="1" dirty="0" smtClean="0"/>
              <a:t>ел, 300 дән артык укучы, бер балалар бакчасы, ике уку йорты, дүрт катлы мәктәп, өч катлы агролицей, өч спортзал, ике футбол кыры, ике  хоккей командасы, дистәләгән түгәрәк, ике музей, өч һәйкәл, йөзләгән чара, унбишләп кибет</a:t>
            </a:r>
            <a:endParaRPr lang="ru-RU" sz="3200" b="1" dirty="0" smtClean="0"/>
          </a:p>
          <a:p>
            <a:endParaRPr lang="ru-RU" dirty="0"/>
          </a:p>
        </p:txBody>
      </p:sp>
    </p:spTree>
    <p:extLst>
      <p:ext uri="{BB962C8B-B14F-4D97-AF65-F5344CB8AC3E}">
        <p14:creationId xmlns:p14="http://schemas.microsoft.com/office/powerpoint/2010/main" val="181193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476672"/>
            <a:ext cx="8136904" cy="6678751"/>
          </a:xfrm>
          <a:prstGeom prst="rect">
            <a:avLst/>
          </a:prstGeom>
        </p:spPr>
        <p:txBody>
          <a:bodyPr wrap="square">
            <a:spAutoFit/>
          </a:bodyPr>
          <a:lstStyle/>
          <a:p>
            <a:r>
              <a:rPr lang="tt-RU" sz="2400" b="1" dirty="0"/>
              <a:t>Авылыбызда еш кулланыла торган мәкальләрне искә төшерик</a:t>
            </a:r>
            <a:r>
              <a:rPr lang="tt-RU" sz="2400" b="1" dirty="0" smtClean="0"/>
              <a:t>.</a:t>
            </a:r>
          </a:p>
          <a:p>
            <a:r>
              <a:rPr lang="tt-RU" sz="2400" dirty="0" smtClean="0"/>
              <a:t> </a:t>
            </a:r>
          </a:p>
          <a:p>
            <a:pPr marL="457200" lvl="0" indent="-457200">
              <a:buFont typeface="Arial" pitchFamily="34" charset="0"/>
              <a:buChar char="•"/>
            </a:pPr>
            <a:r>
              <a:rPr lang="tt-RU" sz="3200" i="1" dirty="0"/>
              <a:t>Йөз сум акчаң булганчы... </a:t>
            </a:r>
            <a:r>
              <a:rPr lang="tt-RU" sz="3200" i="1" dirty="0" smtClean="0"/>
              <a:t>.</a:t>
            </a:r>
          </a:p>
          <a:p>
            <a:pPr marL="457200" lvl="0" indent="-457200">
              <a:buFont typeface="Arial" pitchFamily="34" charset="0"/>
              <a:buChar char="•"/>
            </a:pPr>
            <a:r>
              <a:rPr lang="tt-RU" sz="3200" i="1" dirty="0" smtClean="0"/>
              <a:t>Кече </a:t>
            </a:r>
            <a:r>
              <a:rPr lang="tt-RU" sz="3200" i="1" dirty="0"/>
              <a:t>булган берне егар, белеме ... .</a:t>
            </a:r>
            <a:endParaRPr lang="ru-RU" sz="3200" i="1" dirty="0"/>
          </a:p>
          <a:p>
            <a:pPr marL="457200" lvl="0" indent="-457200">
              <a:buFont typeface="Arial" pitchFamily="34" charset="0"/>
              <a:buChar char="•"/>
            </a:pPr>
            <a:r>
              <a:rPr lang="tt-RU" sz="3200" i="1" dirty="0"/>
              <a:t>Иренчәк ике... .</a:t>
            </a:r>
            <a:endParaRPr lang="ru-RU" sz="3200" i="1" dirty="0"/>
          </a:p>
          <a:p>
            <a:pPr marL="457200" lvl="0" indent="-457200">
              <a:buFont typeface="Arial" pitchFamily="34" charset="0"/>
              <a:buChar char="•"/>
            </a:pPr>
            <a:r>
              <a:rPr lang="tt-RU" sz="3200" i="1" dirty="0"/>
              <a:t>Егет кешегә җитмеш төрле һөнәр дә ... .</a:t>
            </a:r>
            <a:endParaRPr lang="ru-RU" sz="3200" i="1" dirty="0"/>
          </a:p>
          <a:p>
            <a:pPr marL="457200" lvl="0" indent="-457200">
              <a:buFont typeface="Arial" pitchFamily="34" charset="0"/>
              <a:buChar char="•"/>
            </a:pPr>
            <a:r>
              <a:rPr lang="tt-RU" sz="3200" i="1" dirty="0"/>
              <a:t>Бер ялганласаң, икенче тапкыр чын сүзеңә дә... .</a:t>
            </a:r>
            <a:endParaRPr lang="ru-RU" sz="3200" i="1" dirty="0"/>
          </a:p>
          <a:p>
            <a:pPr marL="457200" lvl="0" indent="-457200">
              <a:buFont typeface="Arial" pitchFamily="34" charset="0"/>
              <a:buChar char="•"/>
            </a:pPr>
            <a:r>
              <a:rPr lang="tt-RU" sz="3200" i="1" dirty="0"/>
              <a:t>Йөз явызлыкны бер дөреслек... .</a:t>
            </a:r>
            <a:endParaRPr lang="ru-RU" sz="3200" i="1" dirty="0"/>
          </a:p>
          <a:p>
            <a:pPr marL="457200" lvl="0" indent="-457200">
              <a:buFont typeface="Arial" pitchFamily="34" charset="0"/>
              <a:buChar char="•"/>
            </a:pPr>
            <a:r>
              <a:rPr lang="tt-RU" sz="3200" i="1" dirty="0"/>
              <a:t>Ана теле бер... .</a:t>
            </a:r>
            <a:endParaRPr lang="ru-RU" sz="3200" i="1" dirty="0"/>
          </a:p>
          <a:p>
            <a:pPr marL="457200" lvl="0" indent="-457200">
              <a:buFont typeface="Arial" pitchFamily="34" charset="0"/>
              <a:buChar char="•"/>
            </a:pPr>
            <a:r>
              <a:rPr lang="tt-RU" sz="3200" i="1" dirty="0"/>
              <a:t>Дустыннан аерылган җиде ел елар, иленнән аерылган... .</a:t>
            </a:r>
            <a:endParaRPr lang="ru-RU" sz="3200" i="1" dirty="0"/>
          </a:p>
          <a:p>
            <a:endParaRPr lang="ru-RU" sz="3600" dirty="0"/>
          </a:p>
        </p:txBody>
      </p:sp>
    </p:spTree>
    <p:extLst>
      <p:ext uri="{BB962C8B-B14F-4D97-AF65-F5344CB8AC3E}">
        <p14:creationId xmlns:p14="http://schemas.microsoft.com/office/powerpoint/2010/main" val="4742879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134</TotalTime>
  <Words>374</Words>
  <Application>Microsoft Office PowerPoint</Application>
  <PresentationFormat>Экран (4:3)</PresentationFormat>
  <Paragraphs>32</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Бумажная</vt:lpstr>
      <vt:lpstr>                                                             Ленино-Кокушкино авылы тарихы сәхифәләре </vt:lpstr>
      <vt:lpstr>Презентация PowerPoint</vt:lpstr>
      <vt:lpstr>Саннарның төркемчәләрен  әйтегез. </vt:lpstr>
      <vt:lpstr>             </vt:lpstr>
      <vt:lpstr>II -ике IV - дүрт VIII - сигез XI - унбер LXII – алтмыш ике XIX - унтугыз LXXI – җитмеш бер DCXXX – алты йөз утыз</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Айнур</dc:creator>
  <cp:lastModifiedBy>1-section</cp:lastModifiedBy>
  <cp:revision>11</cp:revision>
  <dcterms:created xsi:type="dcterms:W3CDTF">2012-02-18T13:53:23Z</dcterms:created>
  <dcterms:modified xsi:type="dcterms:W3CDTF">2015-03-04T14:11:53Z</dcterms:modified>
</cp:coreProperties>
</file>