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9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26.03.2015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26.03.2015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26.03.2015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4C71EC6-210F-42DE-9C53-41977AD35B3D}" type="datetimeFigureOut">
              <a:rPr lang="ru-RU" smtClean="0"/>
              <a:t>26.03.2015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Фотоотчет о проделанной работе к 70 –</a:t>
            </a:r>
            <a:r>
              <a:rPr lang="ru-RU" dirty="0" err="1" smtClean="0"/>
              <a:t>летию</a:t>
            </a:r>
            <a:r>
              <a:rPr lang="ru-RU" dirty="0" smtClean="0"/>
              <a:t> Великой Победы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МБОУ Троицко Урайская ООШ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179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День неизвестного солдата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816" y="2119313"/>
            <a:ext cx="4803731" cy="3603625"/>
          </a:xfrm>
        </p:spPr>
      </p:pic>
    </p:spTree>
    <p:extLst>
      <p:ext uri="{BB962C8B-B14F-4D97-AF65-F5344CB8AC3E}">
        <p14:creationId xmlns:p14="http://schemas.microsoft.com/office/powerpoint/2010/main" val="34372737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Операция «Обелиск»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265" y="2119313"/>
            <a:ext cx="4804833" cy="3603625"/>
          </a:xfrm>
        </p:spPr>
      </p:pic>
    </p:spTree>
    <p:extLst>
      <p:ext uri="{BB962C8B-B14F-4D97-AF65-F5344CB8AC3E}">
        <p14:creationId xmlns:p14="http://schemas.microsoft.com/office/powerpoint/2010/main" val="31566227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Тимуровский отряд помогает </a:t>
            </a:r>
            <a:r>
              <a:rPr lang="ru-RU" dirty="0" err="1"/>
              <a:t>З</a:t>
            </a:r>
            <a:r>
              <a:rPr lang="ru-RU" dirty="0" err="1" smtClean="0"/>
              <a:t>имняковой</a:t>
            </a:r>
            <a:r>
              <a:rPr lang="ru-RU" dirty="0" smtClean="0"/>
              <a:t> Анне Ивановне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575" y="2722562"/>
            <a:ext cx="3200400" cy="2400300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4075" y="2721769"/>
            <a:ext cx="3200400" cy="2400300"/>
          </a:xfrm>
        </p:spPr>
      </p:pic>
    </p:spTree>
    <p:extLst>
      <p:ext uri="{BB962C8B-B14F-4D97-AF65-F5344CB8AC3E}">
        <p14:creationId xmlns:p14="http://schemas.microsoft.com/office/powerpoint/2010/main" val="23710266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Посетили труженика тыла </a:t>
            </a:r>
            <a:r>
              <a:rPr lang="ru-RU" dirty="0" err="1" smtClean="0"/>
              <a:t>Зимнякову</a:t>
            </a:r>
            <a:r>
              <a:rPr lang="ru-RU" dirty="0" smtClean="0"/>
              <a:t> Нину Васильевну.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265" y="2119313"/>
            <a:ext cx="4804833" cy="3603625"/>
          </a:xfrm>
        </p:spPr>
      </p:pic>
    </p:spTree>
    <p:extLst>
      <p:ext uri="{BB962C8B-B14F-4D97-AF65-F5344CB8AC3E}">
        <p14:creationId xmlns:p14="http://schemas.microsoft.com/office/powerpoint/2010/main" val="10756103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Тимуровский отряд убирает снег у </a:t>
            </a:r>
            <a:r>
              <a:rPr lang="ru-RU" dirty="0" err="1" smtClean="0"/>
              <a:t>труженницы</a:t>
            </a:r>
            <a:r>
              <a:rPr lang="ru-RU" dirty="0" smtClean="0"/>
              <a:t> тыла </a:t>
            </a:r>
            <a:r>
              <a:rPr lang="ru-RU" dirty="0" err="1" smtClean="0"/>
              <a:t>Газизовой</a:t>
            </a:r>
            <a:r>
              <a:rPr lang="ru-RU" dirty="0" smtClean="0"/>
              <a:t> Г.В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265" y="2119313"/>
            <a:ext cx="4804833" cy="3603625"/>
          </a:xfrm>
        </p:spPr>
      </p:pic>
    </p:spTree>
    <p:extLst>
      <p:ext uri="{BB962C8B-B14F-4D97-AF65-F5344CB8AC3E}">
        <p14:creationId xmlns:p14="http://schemas.microsoft.com/office/powerpoint/2010/main" val="16768326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Посещение </a:t>
            </a:r>
            <a:r>
              <a:rPr lang="ru-RU" dirty="0" err="1" smtClean="0"/>
              <a:t>труженника</a:t>
            </a:r>
            <a:r>
              <a:rPr lang="ru-RU" dirty="0" smtClean="0"/>
              <a:t> тыла. </a:t>
            </a:r>
            <a:r>
              <a:rPr lang="ru-RU" dirty="0" err="1" smtClean="0"/>
              <a:t>Газизова</a:t>
            </a:r>
            <a:r>
              <a:rPr lang="ru-RU" dirty="0" smtClean="0"/>
              <a:t>  </a:t>
            </a:r>
            <a:r>
              <a:rPr lang="ru-RU" dirty="0" err="1" smtClean="0"/>
              <a:t>Гакифя</a:t>
            </a:r>
            <a:r>
              <a:rPr lang="ru-RU" dirty="0" smtClean="0"/>
              <a:t> </a:t>
            </a:r>
            <a:r>
              <a:rPr lang="ru-RU" dirty="0" err="1" smtClean="0"/>
              <a:t>Вакифовна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575" y="2722562"/>
            <a:ext cx="3200400" cy="2400300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4075" y="2721769"/>
            <a:ext cx="3200400" cy="2400300"/>
          </a:xfrm>
        </p:spPr>
      </p:pic>
    </p:spTree>
    <p:extLst>
      <p:ext uri="{BB962C8B-B14F-4D97-AF65-F5344CB8AC3E}">
        <p14:creationId xmlns:p14="http://schemas.microsoft.com/office/powerpoint/2010/main" val="18333114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Труженик тыла </a:t>
            </a:r>
            <a:r>
              <a:rPr lang="ru-RU" dirty="0" err="1" smtClean="0"/>
              <a:t>Фахреева</a:t>
            </a:r>
            <a:r>
              <a:rPr lang="ru-RU" dirty="0" smtClean="0"/>
              <a:t> </a:t>
            </a:r>
            <a:r>
              <a:rPr lang="ru-RU" dirty="0" err="1" smtClean="0"/>
              <a:t>Магшия</a:t>
            </a:r>
            <a:r>
              <a:rPr lang="ru-RU" dirty="0" smtClean="0"/>
              <a:t> </a:t>
            </a:r>
            <a:r>
              <a:rPr lang="ru-RU" dirty="0" err="1" smtClean="0"/>
              <a:t>Фархулловна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656" y="2120900"/>
            <a:ext cx="2700237" cy="3603625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4075" y="2721769"/>
            <a:ext cx="3200400" cy="2400300"/>
          </a:xfrm>
        </p:spPr>
      </p:pic>
    </p:spTree>
    <p:extLst>
      <p:ext uri="{BB962C8B-B14F-4D97-AF65-F5344CB8AC3E}">
        <p14:creationId xmlns:p14="http://schemas.microsoft.com/office/powerpoint/2010/main" val="33109881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Выставка книг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1689" y="2406131"/>
            <a:ext cx="4039985" cy="3029989"/>
          </a:xfrm>
        </p:spPr>
      </p:pic>
    </p:spTree>
    <p:extLst>
      <p:ext uri="{BB962C8B-B14F-4D97-AF65-F5344CB8AC3E}">
        <p14:creationId xmlns:p14="http://schemas.microsoft.com/office/powerpoint/2010/main" val="24152662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Победитель конкурса рисунков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265" y="2119313"/>
            <a:ext cx="4804833" cy="3603625"/>
          </a:xfrm>
        </p:spPr>
      </p:pic>
    </p:spTree>
    <p:extLst>
      <p:ext uri="{BB962C8B-B14F-4D97-AF65-F5344CB8AC3E}">
        <p14:creationId xmlns:p14="http://schemas.microsoft.com/office/powerpoint/2010/main" val="16344109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Труженик тыла </a:t>
            </a:r>
            <a:r>
              <a:rPr lang="ru-RU" dirty="0" err="1" smtClean="0"/>
              <a:t>Муртазина</a:t>
            </a:r>
            <a:r>
              <a:rPr lang="ru-RU" dirty="0" smtClean="0"/>
              <a:t> Ф.Ф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844824"/>
            <a:ext cx="5256584" cy="3960440"/>
          </a:xfrm>
        </p:spPr>
      </p:pic>
    </p:spTree>
    <p:extLst>
      <p:ext uri="{BB962C8B-B14F-4D97-AF65-F5344CB8AC3E}">
        <p14:creationId xmlns:p14="http://schemas.microsoft.com/office/powerpoint/2010/main" val="21604618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Дом без одиночества 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988840"/>
            <a:ext cx="6624736" cy="3960440"/>
          </a:xfrm>
        </p:spPr>
      </p:pic>
    </p:spTree>
    <p:extLst>
      <p:ext uri="{BB962C8B-B14F-4D97-AF65-F5344CB8AC3E}">
        <p14:creationId xmlns:p14="http://schemas.microsoft.com/office/powerpoint/2010/main" val="874525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стенд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265" y="2119313"/>
            <a:ext cx="4804833" cy="3603625"/>
          </a:xfrm>
        </p:spPr>
      </p:pic>
    </p:spTree>
    <p:extLst>
      <p:ext uri="{BB962C8B-B14F-4D97-AF65-F5344CB8AC3E}">
        <p14:creationId xmlns:p14="http://schemas.microsoft.com/office/powerpoint/2010/main" val="32514395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Ветеран войны Маркелов А.Т с супругой 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489" y="2120900"/>
            <a:ext cx="2922572" cy="3603625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4482" y="2119313"/>
            <a:ext cx="1999585" cy="3605212"/>
          </a:xfrm>
        </p:spPr>
      </p:pic>
    </p:spTree>
    <p:extLst>
      <p:ext uri="{BB962C8B-B14F-4D97-AF65-F5344CB8AC3E}">
        <p14:creationId xmlns:p14="http://schemas.microsoft.com/office/powerpoint/2010/main" val="25094973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Урок мужества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575" y="2722562"/>
            <a:ext cx="3200400" cy="2400300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4075" y="2721769"/>
            <a:ext cx="3200400" cy="2400300"/>
          </a:xfrm>
        </p:spPr>
      </p:pic>
    </p:spTree>
    <p:extLst>
      <p:ext uri="{BB962C8B-B14F-4D97-AF65-F5344CB8AC3E}">
        <p14:creationId xmlns:p14="http://schemas.microsoft.com/office/powerpoint/2010/main" val="33542664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Поздравление тружеников тыла</a:t>
            </a:r>
            <a:endParaRPr lang="ru-RU" dirty="0"/>
          </a:p>
        </p:txBody>
      </p:sp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816" y="2119313"/>
            <a:ext cx="4803731" cy="3603625"/>
          </a:xfrm>
        </p:spPr>
      </p:pic>
    </p:spTree>
    <p:extLst>
      <p:ext uri="{BB962C8B-B14F-4D97-AF65-F5344CB8AC3E}">
        <p14:creationId xmlns:p14="http://schemas.microsoft.com/office/powerpoint/2010/main" val="63396831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нопка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28</TotalTime>
  <Words>79</Words>
  <Application>Microsoft Office PowerPoint</Application>
  <PresentationFormat>Экран (4:3)</PresentationFormat>
  <Paragraphs>17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Кнопка</vt:lpstr>
      <vt:lpstr>Фотоотчет о проделанной работе к 70 –летию Великой Победы</vt:lpstr>
      <vt:lpstr>День неизвестного солдата</vt:lpstr>
      <vt:lpstr>Операция «Обелиск»</vt:lpstr>
      <vt:lpstr>Тимуровский отряд помогает Зимняковой Анне Ивановне</vt:lpstr>
      <vt:lpstr>Посетили труженика тыла Зимнякову Нину Васильевну.</vt:lpstr>
      <vt:lpstr>Тимуровский отряд убирает снег у труженницы тыла Газизовой Г.В</vt:lpstr>
      <vt:lpstr>Посещение труженника тыла. Газизова  Гакифя Вакифовна</vt:lpstr>
      <vt:lpstr>Труженик тыла Фахреева Магшия Фархулловна</vt:lpstr>
      <vt:lpstr>Выставка книг</vt:lpstr>
      <vt:lpstr>Победитель конкурса рисунков</vt:lpstr>
      <vt:lpstr>Труженик тыла Муртазина Ф.Ф</vt:lpstr>
      <vt:lpstr>Дом без одиночества </vt:lpstr>
      <vt:lpstr>стенд</vt:lpstr>
      <vt:lpstr>Ветеран войны Маркелов А.Т с супругой </vt:lpstr>
      <vt:lpstr>Урок мужества</vt:lpstr>
      <vt:lpstr>Поздравление тружеников тыла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Фотоотчет о проделанной работе к 70 –летию Великой Победы</dc:title>
  <dc:creator>школа</dc:creator>
  <cp:lastModifiedBy>школа</cp:lastModifiedBy>
  <cp:revision>4</cp:revision>
  <dcterms:created xsi:type="dcterms:W3CDTF">2015-03-26T06:22:30Z</dcterms:created>
  <dcterms:modified xsi:type="dcterms:W3CDTF">2015-03-26T07:01:17Z</dcterms:modified>
</cp:coreProperties>
</file>