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6" r:id="rId4"/>
    <p:sldId id="266" r:id="rId5"/>
    <p:sldId id="268" r:id="rId6"/>
    <p:sldId id="284" r:id="rId7"/>
    <p:sldId id="261" r:id="rId8"/>
    <p:sldId id="280" r:id="rId9"/>
    <p:sldId id="278" r:id="rId10"/>
    <p:sldId id="259" r:id="rId11"/>
    <p:sldId id="277" r:id="rId12"/>
    <p:sldId id="260" r:id="rId13"/>
    <p:sldId id="265" r:id="rId14"/>
    <p:sldId id="279" r:id="rId15"/>
    <p:sldId id="267" r:id="rId16"/>
    <p:sldId id="281" r:id="rId17"/>
    <p:sldId id="271" r:id="rId18"/>
    <p:sldId id="282" r:id="rId19"/>
    <p:sldId id="288" r:id="rId20"/>
    <p:sldId id="262" r:id="rId21"/>
    <p:sldId id="273" r:id="rId22"/>
    <p:sldId id="263" r:id="rId23"/>
    <p:sldId id="274" r:id="rId24"/>
    <p:sldId id="285" r:id="rId25"/>
    <p:sldId id="287" r:id="rId26"/>
    <p:sldId id="289" r:id="rId27"/>
    <p:sldId id="276" r:id="rId28"/>
    <p:sldId id="272" r:id="rId29"/>
    <p:sldId id="290" r:id="rId30"/>
    <p:sldId id="291" r:id="rId31"/>
    <p:sldId id="275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60"/>
  </p:normalViewPr>
  <p:slideViewPr>
    <p:cSldViewPr>
      <p:cViewPr varScale="1">
        <p:scale>
          <a:sx n="62" d="100"/>
          <a:sy n="62" d="100"/>
        </p:scale>
        <p:origin x="-91" y="-5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6DCD7-B924-462E-954C-16FDE25D62B0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9E60-ED56-48F1-A909-389B99B12E8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6DCD7-B924-462E-954C-16FDE25D62B0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9E60-ED56-48F1-A909-389B99B12E8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6DCD7-B924-462E-954C-16FDE25D62B0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9E60-ED56-48F1-A909-389B99B12E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6DCD7-B924-462E-954C-16FDE25D62B0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9E60-ED56-48F1-A909-389B99B12E8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6DCD7-B924-462E-954C-16FDE25D62B0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9E60-ED56-48F1-A909-389B99B12E8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6DCD7-B924-462E-954C-16FDE25D62B0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9E60-ED56-48F1-A909-389B99B12E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6DCD7-B924-462E-954C-16FDE25D62B0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9E60-ED56-48F1-A909-389B99B12E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6DCD7-B924-462E-954C-16FDE25D62B0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9E60-ED56-48F1-A909-389B99B12E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6DCD7-B924-462E-954C-16FDE25D62B0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9E60-ED56-48F1-A909-389B99B12E8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6DCD7-B924-462E-954C-16FDE25D62B0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9E60-ED56-48F1-A909-389B99B12E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6DCD7-B924-462E-954C-16FDE25D62B0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9E60-ED56-48F1-A909-389B99B12E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2E6DCD7-B924-462E-954C-16FDE25D62B0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61D9E60-ED56-48F1-A909-389B99B12E8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WhatsApp Image 2023-02-07 at 09.43.3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2" y="44623"/>
            <a:ext cx="9010834" cy="5997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8513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400" dirty="0" smtClean="0"/>
              <a:t>В первичной профсоюзной организации </a:t>
            </a:r>
            <a:endParaRPr lang="ru-RU" sz="2400" dirty="0" smtClean="0"/>
          </a:p>
          <a:p>
            <a:pPr marL="45720" indent="0" algn="ctr">
              <a:buNone/>
            </a:pPr>
            <a:r>
              <a:rPr lang="ru-RU" sz="2400" dirty="0" smtClean="0"/>
              <a:t>МБОУ </a:t>
            </a:r>
            <a:r>
              <a:rPr lang="ru-RU" sz="2400" dirty="0" smtClean="0"/>
              <a:t>«Гимназия» </a:t>
            </a:r>
            <a:r>
              <a:rPr lang="ru-RU" sz="2400" dirty="0" err="1" smtClean="0"/>
              <a:t>п.г.т</a:t>
            </a:r>
            <a:r>
              <a:rPr lang="ru-RU" sz="2400" dirty="0" smtClean="0"/>
              <a:t>. </a:t>
            </a:r>
            <a:r>
              <a:rPr lang="ru-RU" sz="2400" dirty="0" err="1" smtClean="0"/>
              <a:t>Б.Сабы</a:t>
            </a:r>
            <a:r>
              <a:rPr lang="ru-RU" sz="2400" dirty="0" smtClean="0"/>
              <a:t> </a:t>
            </a:r>
            <a:endParaRPr lang="ru-RU" sz="2400" dirty="0" smtClean="0"/>
          </a:p>
          <a:p>
            <a:pPr marL="45720" indent="0" algn="ctr">
              <a:buNone/>
            </a:pPr>
            <a:r>
              <a:rPr lang="ru-RU" sz="2400" dirty="0" smtClean="0"/>
              <a:t>120 членов</a:t>
            </a:r>
            <a:r>
              <a:rPr lang="ru-RU" sz="2400" dirty="0" smtClean="0"/>
              <a:t>. Охват 100</a:t>
            </a:r>
            <a:r>
              <a:rPr lang="ru-RU" sz="2400" dirty="0" smtClean="0"/>
              <a:t>%</a:t>
            </a:r>
          </a:p>
          <a:p>
            <a:pPr algn="ctr"/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691241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02" y="4869160"/>
            <a:ext cx="3347417" cy="1143000"/>
          </a:xfrm>
        </p:spPr>
        <p:txBody>
          <a:bodyPr/>
          <a:lstStyle/>
          <a:p>
            <a:pPr algn="l"/>
            <a:r>
              <a:rPr lang="ru-RU" sz="2400" dirty="0" smtClean="0">
                <a:solidFill>
                  <a:srgbClr val="FF0000"/>
                </a:solidFill>
              </a:rPr>
              <a:t>Вручение профсоюзных карт молодым коллегам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19458" name="Picture 2" descr="C:\Users\User\Desktop\f2ccd915-8329-4c26-9f74-c6f222f27d3e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5" y="260648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328c34b6-2096-445d-9ab9-cbdc734ea13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719" y="3429000"/>
            <a:ext cx="5811643" cy="326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97d37a9f-9162-4c91-9687-1fcc73fee66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8" t="10119"/>
          <a:stretch/>
        </p:blipFill>
        <p:spPr bwMode="auto">
          <a:xfrm>
            <a:off x="3400719" y="100127"/>
            <a:ext cx="5743281" cy="332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321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35367" y="4941168"/>
            <a:ext cx="2952328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Профсоюзный Уик-энд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9218" name="Picture 2" descr="C:\Users\User\Desktop\профсоюз\фотки профсою\90f26a75-b1ec-42b9-9b0c-a23b97b60a0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3394472" cy="45259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User\Desktop\профсоюз\фотки профсою\c5467aa1-2964-458a-bba5-e8a0e3b884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407" y="188640"/>
            <a:ext cx="3240360" cy="4320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User\Desktop\55e963cb-49f8-460d-890a-c970510765e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-387424"/>
            <a:ext cx="3017658" cy="40235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User\Desktop\fc5c83ef-66bb-4bd6-83b2-dcaa18b663f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586672"/>
            <a:ext cx="4392488" cy="32943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768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077072"/>
            <a:ext cx="4248471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Круиз по Волге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11266" name="Picture 2" descr="C:\Users\User\Desktop\профсоюз\фотки профсою\20190627_19084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857414" y="767652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C:\Users\User\Desktop\3ff115e1-aeb9-4eb4-b384-c075c37146e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52053" cy="378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93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5" y="3861048"/>
            <a:ext cx="4896544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«</a:t>
            </a:r>
            <a:r>
              <a:rPr lang="ru-RU" sz="3600" dirty="0" smtClean="0">
                <a:solidFill>
                  <a:srgbClr val="FF0000"/>
                </a:solidFill>
              </a:rPr>
              <a:t>В школу пришел молодой педагог»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16386" name="Picture 2" descr="C:\Users\User\Desktop\54f4dfbb-af60-4248-b210-729216668cbf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5" y="29094"/>
            <a:ext cx="4881289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User\Desktop\205e8a82-37fc-4eba-9721-b885cbfb8b9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04"/>
          <a:stretch/>
        </p:blipFill>
        <p:spPr bwMode="auto">
          <a:xfrm>
            <a:off x="5265398" y="188640"/>
            <a:ext cx="3851920" cy="5845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879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0" y="4372168"/>
            <a:ext cx="4093840" cy="1143000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Без прошлого, нет настоящего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User\Desktop\профсоюз\Олкэннэр коне - 2019\DSC_0201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9" t="22801" r="17735"/>
          <a:stretch/>
        </p:blipFill>
        <p:spPr bwMode="auto">
          <a:xfrm>
            <a:off x="12411" y="18362"/>
            <a:ext cx="4343565" cy="34772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573016"/>
            <a:ext cx="4427984" cy="32369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 descr="C:\Users\User\Desktop\профсоюз\Олкэннэр коне - 2019\DSC_017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3" r="11344"/>
          <a:stretch/>
        </p:blipFill>
        <p:spPr bwMode="auto">
          <a:xfrm>
            <a:off x="4860032" y="234181"/>
            <a:ext cx="3458423" cy="32390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1870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013176"/>
            <a:ext cx="8496944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sz="3200" dirty="0" smtClean="0">
                <a:solidFill>
                  <a:srgbClr val="FF0000"/>
                </a:solidFill>
              </a:rPr>
              <a:t>Поздравление с юбилейными датами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9218" name="Picture 2" descr="C:\Users\User\Desktop\86dfe700-54ec-4194-bfe9-f605b7ca5c7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852"/>
            <a:ext cx="339838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User\Desktop\0aa86909-6d77-4ac5-b5f1-149804614ed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6632"/>
            <a:ext cx="3319264" cy="4425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262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372168"/>
            <a:ext cx="8712967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solidFill>
                  <a:srgbClr val="FF0000"/>
                </a:solidFill>
              </a:rPr>
              <a:t>Ежегодно с большой подготовкой проводим день пожилых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User\Desktop\4b971f3d-d59f-49f7-a216-c6ddc7c38849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724" y="0"/>
            <a:ext cx="7870708" cy="443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658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365104"/>
            <a:ext cx="5184576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sz="3200" dirty="0" smtClean="0">
                <a:solidFill>
                  <a:srgbClr val="FF0000"/>
                </a:solidFill>
              </a:rPr>
              <a:t>Встреча клуба «</a:t>
            </a:r>
            <a:r>
              <a:rPr lang="ru-RU" sz="3200" dirty="0" err="1" smtClean="0">
                <a:solidFill>
                  <a:srgbClr val="FF0000"/>
                </a:solidFill>
              </a:rPr>
              <a:t>Хатирэ</a:t>
            </a:r>
            <a:r>
              <a:rPr lang="ru-RU" sz="3200" dirty="0" smtClean="0">
                <a:solidFill>
                  <a:srgbClr val="FF0000"/>
                </a:solidFill>
              </a:rPr>
              <a:t>»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Picture 2" descr="C:\Users\User\Desktop\09c0b957-3348-4dff-89a2-3ab45070a07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32"/>
          <a:stretch/>
        </p:blipFill>
        <p:spPr bwMode="auto">
          <a:xfrm>
            <a:off x="5364088" y="3004510"/>
            <a:ext cx="3809410" cy="38534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767" y="0"/>
            <a:ext cx="5538667" cy="4005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C:\Users\User\Desktop\858cfb1d-1117-4f81-9d0c-0749887ed36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37"/>
          <a:stretch/>
        </p:blipFill>
        <p:spPr bwMode="auto">
          <a:xfrm>
            <a:off x="5762539" y="2534"/>
            <a:ext cx="3048000" cy="30830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331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esktop\503b7840-77d2-4920-afb0-d3ae6f9c1af3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5724128" cy="41448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5344d9f6-ca82-460f-ba58-d7080f9efb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023" y="836712"/>
            <a:ext cx="2717667" cy="4831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8aae6c39-f51b-49f2-bd0b-72c9290acc5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09" t="38000" r="18587"/>
          <a:stretch/>
        </p:blipFill>
        <p:spPr bwMode="auto">
          <a:xfrm>
            <a:off x="0" y="3935358"/>
            <a:ext cx="5724128" cy="29226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907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esktop\профсоюз\Олкэннэр коне - 2019\DSC_016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" y="7211"/>
            <a:ext cx="5456721" cy="36378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User\Desktop\профсоюз\Олкэннэр коне - 2019\DSC_01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952" y="3258955"/>
            <a:ext cx="5398568" cy="35990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3160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esktop\профсоюз\фотки профсою\50Гульфия Х2021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5"/>
            <a:ext cx="5243974" cy="39329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User\Desktop\профсоюз\фотки профсою\WhatsApp Image 2022-02-21 at 14.35.18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11" b="22201"/>
          <a:stretch/>
        </p:blipFill>
        <p:spPr bwMode="auto">
          <a:xfrm>
            <a:off x="6876256" y="23818"/>
            <a:ext cx="2139998" cy="26436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Desktop\профсоюз\фотки профсою\Л.Х идир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81" r="25829"/>
          <a:stretch/>
        </p:blipFill>
        <p:spPr bwMode="auto">
          <a:xfrm>
            <a:off x="5072697" y="3016250"/>
            <a:ext cx="4046900" cy="3841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User\Desktop\профсоюз\фотки профсою\юбилей Ания.Г. и Нажия Х.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16" t="21660" r="25866"/>
          <a:stretch/>
        </p:blipFill>
        <p:spPr bwMode="auto">
          <a:xfrm>
            <a:off x="1259632" y="4198920"/>
            <a:ext cx="2978590" cy="26465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764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6192688" cy="1872208"/>
          </a:xfrm>
        </p:spPr>
        <p:txBody>
          <a:bodyPr/>
          <a:lstStyle/>
          <a:p>
            <a:pPr marL="0" indent="0" algn="l">
              <a:buNone/>
            </a:pPr>
            <a:r>
              <a:rPr lang="ru-RU" sz="3200" dirty="0" smtClean="0">
                <a:solidFill>
                  <a:srgbClr val="FF0000"/>
                </a:solidFill>
              </a:rPr>
              <a:t>Поздравление работников молодоженов и проводы на пенсию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User\Desktop\316e067d-47a4-4e19-96a8-c5d9761df5ee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9" t="6734" r="3945" b="26964"/>
          <a:stretch/>
        </p:blipFill>
        <p:spPr bwMode="auto">
          <a:xfrm>
            <a:off x="25003" y="2219794"/>
            <a:ext cx="3538885" cy="463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User\Desktop\профсоюз\фотки профсою\1109c1aa-a060-4190-90e9-512fde60c49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4" t="13835" b="11030"/>
          <a:stretch/>
        </p:blipFill>
        <p:spPr bwMode="auto">
          <a:xfrm>
            <a:off x="5793198" y="0"/>
            <a:ext cx="3367889" cy="47092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506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617" y="3356992"/>
            <a:ext cx="3400272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sz="3200" dirty="0" smtClean="0">
                <a:solidFill>
                  <a:srgbClr val="FF0000"/>
                </a:solidFill>
              </a:rPr>
              <a:t>Подготовка к Сабантую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10242" name="Picture 2" descr="C:\Users\User\Desktop\профсоюз\фотки профсою\20190606_174233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5" t="23435" r="3450" b="10353"/>
          <a:stretch/>
        </p:blipFill>
        <p:spPr bwMode="auto">
          <a:xfrm rot="10800000">
            <a:off x="11572" y="-27384"/>
            <a:ext cx="5069940" cy="29966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C:\Users\User\Desktop\221e36b5-6358-4627-94b0-612a47c38a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578799"/>
            <a:ext cx="5705600" cy="4279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488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User\Desktop\78c066b6-7b02-49c1-a68d-2430b7e5161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477"/>
            <a:ext cx="9111363" cy="6833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485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212976"/>
            <a:ext cx="3528391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Участие коллектива гимназии  в смотре конкурсе художественной самодеятельности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4338" name="Picture 2" descr="C:\Users\User\Desktop\профсоюз\фотки профсою\b4d7b2df-fa58-4715-b27f-957921d28cf9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70" y="6790"/>
            <a:ext cx="6400800" cy="295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User\Desktop\5bb47874-69a7-45e9-9050-0c7817627b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780928"/>
            <a:ext cx="5436096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3266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User\Desktop\88dfb0bd-f6c4-43c6-82c9-cd8a61ab178e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7" y="24058"/>
            <a:ext cx="9088957" cy="680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607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5" y="4005064"/>
            <a:ext cx="4968552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42" name="Picture 2" descr="C:\Users\User\Desktop\3da720b9-39a4-45ee-83a0-0b3d545883d5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221"/>
          <a:stretch/>
        </p:blipFill>
        <p:spPr bwMode="auto">
          <a:xfrm>
            <a:off x="34895" y="0"/>
            <a:ext cx="5964198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708920"/>
            <a:ext cx="3987800" cy="404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62498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профсоюз\фотки профсою\2fa99819-08e4-440e-8ad8-e283a928719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8" y="116632"/>
            <a:ext cx="897128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39752" y="5070375"/>
            <a:ext cx="3602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Новогодний </a:t>
            </a:r>
            <a:r>
              <a:rPr lang="ru-RU" sz="2400" dirty="0" err="1" smtClean="0">
                <a:solidFill>
                  <a:schemeClr val="tx2"/>
                </a:solidFill>
              </a:rPr>
              <a:t>корпоратив</a:t>
            </a:r>
            <a:endParaRPr lang="ru-RU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900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User\Desktop\профсоюз\фотки профсою\WhatsApp Image 2022-02-23 at 07.04.12.jpe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57"/>
          <a:stretch/>
        </p:blipFill>
        <p:spPr bwMode="auto">
          <a:xfrm>
            <a:off x="3118" y="2204864"/>
            <a:ext cx="5102338" cy="267679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User\Desktop\профсоюз\фотки профсою\вол 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7" t="37773" r="3107" b="9752"/>
          <a:stretch/>
        </p:blipFill>
        <p:spPr bwMode="auto">
          <a:xfrm>
            <a:off x="-180528" y="0"/>
            <a:ext cx="7613964" cy="23991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User\Desktop\243c704f-79b5-4466-b6a2-06a25937647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47"/>
          <a:stretch/>
        </p:blipFill>
        <p:spPr bwMode="auto">
          <a:xfrm>
            <a:off x="2575014" y="3827799"/>
            <a:ext cx="6604000" cy="30536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35972" y="2399169"/>
            <a:ext cx="41029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Вручение профсоюзных </a:t>
            </a:r>
            <a:r>
              <a:rPr lang="ru-RU" sz="2400" dirty="0" err="1" smtClean="0">
                <a:solidFill>
                  <a:srgbClr val="FF0000"/>
                </a:solidFill>
              </a:rPr>
              <a:t>подароков</a:t>
            </a:r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sz="2400" dirty="0" smtClean="0">
                <a:solidFill>
                  <a:srgbClr val="FF0000"/>
                </a:solidFill>
              </a:rPr>
              <a:t> на Новый год, </a:t>
            </a:r>
          </a:p>
          <a:p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23 февраля, 8 марта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930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User\Desktop\профсоюз\фотки профсою\23.02 поздрав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05"/>
          <a:stretch/>
        </p:blipFill>
        <p:spPr bwMode="auto">
          <a:xfrm>
            <a:off x="2938" y="0"/>
            <a:ext cx="6034617" cy="322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743008"/>
            <a:ext cx="6400800" cy="302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54768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User\Desktop\профсоюз\проф.елка 2022-23\WhatsApp Image 2023-01-03 at 16.31.00.jpe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9" y="1"/>
            <a:ext cx="5071886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User\Desktop\профсоюз\проф.елка 2022-23\WhatsApp Image 2023-01-03 at 16.31.19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360" y="692696"/>
            <a:ext cx="3051640" cy="542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User\Desktop\профсоюз\проф.елка 2022-23\WhatsApp Image 2023-01-03 at 16.31.35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6" t="15626" b="16504"/>
          <a:stretch/>
        </p:blipFill>
        <p:spPr bwMode="auto">
          <a:xfrm>
            <a:off x="0" y="3861048"/>
            <a:ext cx="5984856" cy="267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0638" y="3083505"/>
            <a:ext cx="60324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Новогодний утренник для сотрудников гимназии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2810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 descr="C:\Users\User\Desktop\d72c5103-4f08-4e15-9154-d96551276d2b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9476">
            <a:off x="-6489" y="1902393"/>
            <a:ext cx="4945319" cy="38610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User\Desktop\профсоюз\фотки профсою\WhatsApp Image 2021-08-24 at 10.11.58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86334"/>
            <a:ext cx="4495554" cy="33716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User\Desktop\профсоюз\фотки профсою\кабак бэйрэме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8045">
            <a:off x="4271812" y="13266"/>
            <a:ext cx="4786414" cy="34248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200" y="64126"/>
            <a:ext cx="4883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Участие в поселковых конкурсах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4439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717032"/>
            <a:ext cx="4896544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sz="3200" dirty="0" smtClean="0">
                <a:solidFill>
                  <a:srgbClr val="FF0000"/>
                </a:solidFill>
              </a:rPr>
              <a:t>Обучающий семинар на борту теплохода «Федор Панферов»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8194" name="Picture 2" descr="C:\Users\User\Desktop\3a0b4c09-52dd-434f-b146-a440efb5fcda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6177843" cy="347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Desktop\90f4a5f1-927b-44cd-bc82-9c93475be6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455996"/>
            <a:ext cx="3402004" cy="3402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678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3090" y="4725144"/>
            <a:ext cx="4429213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Хусаинова Алсу </a:t>
            </a:r>
            <a:r>
              <a:rPr lang="ru-RU" sz="2000" dirty="0" err="1" smtClean="0">
                <a:solidFill>
                  <a:srgbClr val="FF0000"/>
                </a:solidFill>
              </a:rPr>
              <a:t>Исрафилевна</a:t>
            </a:r>
            <a:r>
              <a:rPr lang="ru-RU" sz="2000" dirty="0" smtClean="0">
                <a:solidFill>
                  <a:srgbClr val="FF0000"/>
                </a:solidFill>
              </a:rPr>
              <a:t>-учитель математики была участницей Совета молодых педагогов Республики Татарстан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12291" name="Picture 3" descr="C:\Users\User\Desktop\32e9d245-ded9-4c2c-99a3-ba8c87e719e9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33382" cy="347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User\Desktop\67f5c8d8-eef1-4ca9-a264-5e78f924e52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9"/>
          <a:stretch/>
        </p:blipFill>
        <p:spPr bwMode="auto">
          <a:xfrm>
            <a:off x="5352256" y="17103"/>
            <a:ext cx="3791744" cy="441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User\Desktop\deb763dc-1515-4dea-ac27-6f8fb9b79af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36" r="23299" b="8075"/>
          <a:stretch/>
        </p:blipFill>
        <p:spPr bwMode="auto">
          <a:xfrm>
            <a:off x="10073" y="3535602"/>
            <a:ext cx="4773017" cy="320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6660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5" y="620688"/>
            <a:ext cx="4427985" cy="1143000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rgbClr val="FF0000"/>
                </a:solidFill>
              </a:rPr>
              <a:t>День учителя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18434" name="Picture 2" descr="C:\Users\User\Desktop\профсоюз\фотки профсою\укытучылар коне2019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8636" y="3525905"/>
            <a:ext cx="7215364" cy="33320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539b2df3-5f41-4a47-ac67-65c1a662d8b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1"/>
            <a:ext cx="4947308" cy="37104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292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 descr="C:\Users\User\Desktop\профсоюз\фотки профсою\WhatsApp Image 2021-10-06 at 16.20.35.jpe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70" r="-1411" b="16590"/>
          <a:stretch/>
        </p:blipFill>
        <p:spPr bwMode="auto">
          <a:xfrm>
            <a:off x="0" y="0"/>
            <a:ext cx="5446423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User\Desktop\29e3059b-40c9-4425-92be-173d57be493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471" y="0"/>
            <a:ext cx="3112529" cy="6228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924944"/>
            <a:ext cx="2880320" cy="384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82272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31" y="3140968"/>
            <a:ext cx="2758369" cy="1143000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Веселые старты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34"/>
            <a:ext cx="8076978" cy="2606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356991"/>
            <a:ext cx="6273800" cy="332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1067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2202647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User\Desktop\6d97f777-7f94-4069-8e33-69c649d6db72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0" t="24793" r="41757"/>
          <a:stretch/>
        </p:blipFill>
        <p:spPr bwMode="auto">
          <a:xfrm>
            <a:off x="0" y="-15993"/>
            <a:ext cx="3406621" cy="38716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6d76614b-ba01-4ab3-97bb-75daadc4e70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0" r="3544" b="10516"/>
          <a:stretch/>
        </p:blipFill>
        <p:spPr bwMode="auto">
          <a:xfrm>
            <a:off x="1979712" y="3278784"/>
            <a:ext cx="7169564" cy="3579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74700" y="548680"/>
            <a:ext cx="547457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Участие в ежегодных соревнованиях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 по волейболу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 среди организаций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Сабинского района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4844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Поездка в г. Казань</a:t>
            </a:r>
            <a:endParaRPr lang="ru-RU" dirty="0"/>
          </a:p>
        </p:txBody>
      </p:sp>
      <p:pic>
        <p:nvPicPr>
          <p:cNvPr id="17410" name="Picture 2" descr="C:\Users\User\Desktop\профсоюз\фотки профсою\Казан.Театр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2" y="116632"/>
            <a:ext cx="6177843" cy="347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686112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972</TotalTime>
  <Words>139</Words>
  <Application>Microsoft Office PowerPoint</Application>
  <PresentationFormat>Экран (4:3)</PresentationFormat>
  <Paragraphs>29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Воздушный поток</vt:lpstr>
      <vt:lpstr>Презентация PowerPoint</vt:lpstr>
      <vt:lpstr>Презентация PowerPoint</vt:lpstr>
      <vt:lpstr>Вручение профсоюзных карт молодым коллегам</vt:lpstr>
      <vt:lpstr>Профсоюзный Уик-энд</vt:lpstr>
      <vt:lpstr>Круиз по Волге</vt:lpstr>
      <vt:lpstr>«В школу пришел молодой педагог»</vt:lpstr>
      <vt:lpstr>Без прошлого, нет настоящего</vt:lpstr>
      <vt:lpstr>Поздравление с юбилейными датами</vt:lpstr>
      <vt:lpstr>Ежегодно с большой подготовкой проводим день пожилых</vt:lpstr>
      <vt:lpstr>Встреча клуба «Хатирэ»</vt:lpstr>
      <vt:lpstr>Презентация PowerPoint</vt:lpstr>
      <vt:lpstr>Презентация PowerPoint</vt:lpstr>
      <vt:lpstr>Презентация PowerPoint</vt:lpstr>
      <vt:lpstr>Поздравление работников молодоженов и проводы на пенсию</vt:lpstr>
      <vt:lpstr>Подготовка к Сабантую</vt:lpstr>
      <vt:lpstr>Презентация PowerPoint</vt:lpstr>
      <vt:lpstr>Участие коллектива гимназии  в смотре конкурсе художественной самодеятельности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Обучающий семинар на борту теплохода «Федор Панферов»</vt:lpstr>
      <vt:lpstr>Хусаинова Алсу Исрафилевна-учитель математики была участницей Совета молодых педагогов Республики Татарстан</vt:lpstr>
      <vt:lpstr>День учителя</vt:lpstr>
      <vt:lpstr>Презентация PowerPoint</vt:lpstr>
      <vt:lpstr>Веселые старты</vt:lpstr>
      <vt:lpstr>Презентация PowerPoint</vt:lpstr>
      <vt:lpstr>Поездка в г. Казань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31</cp:revision>
  <dcterms:created xsi:type="dcterms:W3CDTF">2023-02-07T06:41:59Z</dcterms:created>
  <dcterms:modified xsi:type="dcterms:W3CDTF">2023-02-10T06:41:01Z</dcterms:modified>
</cp:coreProperties>
</file>