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424936" cy="6525344"/>
          </a:xfrm>
        </p:spPr>
        <p:txBody>
          <a:bodyPr/>
          <a:lstStyle/>
          <a:p>
            <a:pPr algn="ctr"/>
            <a:r>
              <a:rPr lang="ru-RU" sz="5400" u="sng" dirty="0" smtClean="0"/>
              <a:t>МБОУ «СОШ-интернат для одаренных детей» Сабинского МР РТ  </a:t>
            </a:r>
            <a:r>
              <a:rPr lang="ru-RU" sz="6000" dirty="0" smtClean="0">
                <a:solidFill>
                  <a:srgbClr val="FFFF00"/>
                </a:solidFill>
              </a:rPr>
              <a:t>Приготовление запеканки из творога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u="sng" dirty="0" smtClean="0"/>
              <a:t>Шеф-повар </a:t>
            </a:r>
            <a:r>
              <a:rPr lang="ru-RU" sz="6000" u="sng" dirty="0" err="1" smtClean="0"/>
              <a:t>Шамилова</a:t>
            </a:r>
            <a:r>
              <a:rPr lang="ru-RU" sz="6000" u="sng" dirty="0" smtClean="0"/>
              <a:t> </a:t>
            </a:r>
            <a:r>
              <a:rPr lang="ru-RU" sz="6000" u="sng" dirty="0" err="1" smtClean="0"/>
              <a:t>Гулия</a:t>
            </a:r>
            <a:r>
              <a:rPr lang="ru-RU" sz="6000" u="sng" dirty="0" smtClean="0"/>
              <a:t> </a:t>
            </a:r>
            <a:r>
              <a:rPr lang="ru-RU" sz="6000" u="sng" dirty="0" err="1" smtClean="0"/>
              <a:t>Радисовна</a:t>
            </a:r>
            <a:endParaRPr lang="ru-RU" sz="6000" u="sng" dirty="0"/>
          </a:p>
        </p:txBody>
      </p:sp>
    </p:spTree>
    <p:extLst>
      <p:ext uri="{BB962C8B-B14F-4D97-AF65-F5344CB8AC3E}">
        <p14:creationId xmlns:p14="http://schemas.microsoft.com/office/powerpoint/2010/main" val="129395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404664"/>
            <a:ext cx="7776864" cy="2376263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sz="60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694818"/>
              </p:ext>
            </p:extLst>
          </p:nvPr>
        </p:nvGraphicFramePr>
        <p:xfrm>
          <a:off x="467544" y="1916832"/>
          <a:ext cx="8136903" cy="3809298"/>
        </p:xfrm>
        <a:graphic>
          <a:graphicData uri="http://schemas.openxmlformats.org/drawingml/2006/table">
            <a:tbl>
              <a:tblPr firstRow="1" firstCol="1" bandRow="1"/>
              <a:tblGrid>
                <a:gridCol w="2711733"/>
                <a:gridCol w="2712585"/>
                <a:gridCol w="2712585"/>
              </a:tblGrid>
              <a:tr h="327309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 сырья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Расход сырья и полуфабрикатов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73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порция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73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Брутто, г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Нетто, г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Творог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Крупа манная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Сахар-песок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Яйцо куриное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2.61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Масло  подсолнечное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Масло сливочное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Сухари панировочные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Выход блюда (в граммах):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65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810889"/>
              </p:ext>
            </p:extLst>
          </p:nvPr>
        </p:nvGraphicFramePr>
        <p:xfrm>
          <a:off x="1331639" y="5940139"/>
          <a:ext cx="3024337" cy="765799"/>
        </p:xfrm>
        <a:graphic>
          <a:graphicData uri="http://schemas.openxmlformats.org/drawingml/2006/table">
            <a:tbl>
              <a:tblPr firstRow="1" firstCol="1" bandRow="1"/>
              <a:tblGrid>
                <a:gridCol w="2002783"/>
                <a:gridCol w="1021554"/>
              </a:tblGrid>
              <a:tr h="1055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Белки (г):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13.63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5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Жиры (г):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7.54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Углеводы (г):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11.16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5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Эн.ценность (ккал):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165.99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23528" y="143644"/>
            <a:ext cx="8064896" cy="247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06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Наименование кулинарного изделия (блюда): Запеканка из творога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06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Номер рецептуры: 469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06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Наименование сборника рецептур: Сборник рецептур блюд и кулинарных изделий для предприятий общественного питания/ Авт.-сост.: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А.И.Здобнов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В.А.Цыганенко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К.:Арий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2013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06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Химический состав, витамины и микроэлементы на 1 порцию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06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06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343751"/>
              </p:ext>
            </p:extLst>
          </p:nvPr>
        </p:nvGraphicFramePr>
        <p:xfrm>
          <a:off x="4716016" y="5805264"/>
          <a:ext cx="2736304" cy="864098"/>
        </p:xfrm>
        <a:graphic>
          <a:graphicData uri="http://schemas.openxmlformats.org/drawingml/2006/table">
            <a:tbl>
              <a:tblPr firstRow="1" firstCol="1" bandRow="1"/>
              <a:tblGrid>
                <a:gridCol w="1812040"/>
                <a:gridCol w="924264"/>
              </a:tblGrid>
              <a:tr h="2783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</a:t>
                      </a: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мг):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102.23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6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Mg (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мг):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15.28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Fe (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мг):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 (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мг):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11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52400"/>
            <a:ext cx="6480720" cy="14043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Берем творог и  соединяем его с сахаром</a:t>
            </a:r>
            <a:endParaRPr lang="ru-RU" sz="6000" dirty="0"/>
          </a:p>
        </p:txBody>
      </p:sp>
      <p:pic>
        <p:nvPicPr>
          <p:cNvPr id="2050" name="Picture 2" descr="C:\Users\2\Downloads\-5368404362461822512_12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556792"/>
            <a:ext cx="3158083" cy="561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67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52400"/>
            <a:ext cx="6840760" cy="14043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900" dirty="0" smtClean="0"/>
              <a:t>Добавляем манную крупу</a:t>
            </a:r>
            <a:endParaRPr lang="ru-RU" sz="4900" dirty="0"/>
          </a:p>
        </p:txBody>
      </p:sp>
      <p:pic>
        <p:nvPicPr>
          <p:cNvPr id="3074" name="Picture 2" descr="C:\Users\2\Downloads\-5368404362461822510_12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00808"/>
            <a:ext cx="3118847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85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2400"/>
            <a:ext cx="8064896" cy="14043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900" dirty="0" smtClean="0"/>
              <a:t>Добавляем яйца и хорошенько перемешиваем</a:t>
            </a:r>
            <a:endParaRPr lang="ru-RU" sz="4900" dirty="0"/>
          </a:p>
        </p:txBody>
      </p:sp>
      <p:pic>
        <p:nvPicPr>
          <p:cNvPr id="4098" name="Picture 2" descr="C:\Users\2\Downloads\-5368404362461822508_12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556792"/>
            <a:ext cx="3339815" cy="593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22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2400"/>
            <a:ext cx="8064896" cy="14043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900" dirty="0" smtClean="0"/>
              <a:t>Добавляем разогретое сливочное масло</a:t>
            </a:r>
            <a:endParaRPr lang="ru-RU" sz="4900" dirty="0"/>
          </a:p>
        </p:txBody>
      </p:sp>
      <p:pic>
        <p:nvPicPr>
          <p:cNvPr id="5122" name="Picture 2" descr="C:\Users\2\Downloads\-5368404362461822506_12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574" y="1524000"/>
            <a:ext cx="3218301" cy="572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07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363272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700" dirty="0">
                <a:effectLst/>
              </a:rPr>
              <a:t>Подготовленную массу </a:t>
            </a:r>
            <a:r>
              <a:rPr lang="ru-RU" sz="2700" dirty="0" smtClean="0">
                <a:effectLst/>
              </a:rPr>
              <a:t>выкладываем </a:t>
            </a:r>
            <a:r>
              <a:rPr lang="ru-RU" sz="2700" dirty="0">
                <a:effectLst/>
              </a:rPr>
              <a:t>слоем 3-4 см на смазанные </a:t>
            </a:r>
            <a:r>
              <a:rPr lang="ru-RU" sz="2700" dirty="0" smtClean="0">
                <a:effectLst/>
              </a:rPr>
              <a:t>растительным маслом противень .</a:t>
            </a:r>
            <a:r>
              <a:rPr lang="ru-RU" sz="2700" dirty="0">
                <a:effectLst/>
                <a:latin typeface="Times New Roman"/>
                <a:ea typeface="Calibri"/>
              </a:rPr>
              <a:t> Поверхность массы </a:t>
            </a:r>
            <a:r>
              <a:rPr lang="ru-RU" sz="2700" dirty="0" smtClean="0">
                <a:effectLst/>
                <a:latin typeface="Times New Roman"/>
                <a:ea typeface="Calibri"/>
              </a:rPr>
              <a:t>разравниваем</a:t>
            </a:r>
            <a:endParaRPr lang="ru-RU" sz="2700" dirty="0"/>
          </a:p>
        </p:txBody>
      </p:sp>
      <p:pic>
        <p:nvPicPr>
          <p:cNvPr id="6146" name="Picture 2" descr="C:\Users\2\Downloads\-5368404362461822504_1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9672" y="1700808"/>
            <a:ext cx="257175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2\Downloads\-5368404362461822501_1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00808"/>
            <a:ext cx="257175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19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291264" cy="14764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400" dirty="0" smtClean="0"/>
              <a:t>Сверху посыпаем панировочными  сухарями</a:t>
            </a:r>
            <a:endParaRPr lang="ru-RU" sz="4400" dirty="0"/>
          </a:p>
        </p:txBody>
      </p:sp>
      <p:pic>
        <p:nvPicPr>
          <p:cNvPr id="8195" name="Picture 3" descr="C:\Users\2\Downloads\-5368404362461822498_1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060848"/>
            <a:ext cx="257175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2\Downloads\-5368404362461822493_1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4059238" cy="2283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94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1964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effectLst/>
              </a:rPr>
              <a:t>Запекаем </a:t>
            </a:r>
            <a:r>
              <a:rPr lang="ru-RU" dirty="0">
                <a:effectLst/>
              </a:rPr>
              <a:t>в жарочном шкафу 20-30 минут до образования на поверхности румяной </a:t>
            </a:r>
            <a:r>
              <a:rPr lang="ru-RU" dirty="0" smtClean="0">
                <a:effectLst/>
              </a:rPr>
              <a:t>корочки </a:t>
            </a:r>
            <a:r>
              <a:rPr lang="ru-RU" dirty="0"/>
              <a:t/>
            </a:r>
            <a:br>
              <a:rPr lang="ru-RU" dirty="0"/>
            </a:br>
            <a:endParaRPr lang="ru-RU" sz="4400" dirty="0"/>
          </a:p>
        </p:txBody>
      </p:sp>
      <p:pic>
        <p:nvPicPr>
          <p:cNvPr id="9218" name="Picture 2" descr="C:\Users\2\Downloads\-5368404362461822492_1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2348880"/>
            <a:ext cx="3098309" cy="550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2\Downloads\-5368404362461822516_1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88840"/>
            <a:ext cx="257175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61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92088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Запеканка из творога готова!</a:t>
            </a:r>
            <a:r>
              <a:rPr lang="ru-RU" dirty="0"/>
              <a:t/>
            </a:r>
            <a:br>
              <a:rPr lang="ru-RU" dirty="0"/>
            </a:br>
            <a:r>
              <a:rPr lang="ru-RU" sz="3600" dirty="0" smtClean="0"/>
              <a:t>Приятного аппетита!</a:t>
            </a:r>
            <a:endParaRPr lang="ru-RU" sz="3600" dirty="0"/>
          </a:p>
        </p:txBody>
      </p:sp>
      <p:pic>
        <p:nvPicPr>
          <p:cNvPr id="7171" name="Picture 3" descr="C:\Users\2\Downloads\20221019_1103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16832"/>
            <a:ext cx="5496272" cy="412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36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53</TotalTime>
  <Words>151</Words>
  <Application>Microsoft Office PowerPoint</Application>
  <PresentationFormat>Экран (4:3)</PresentationFormat>
  <Paragraphs>60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МБОУ «СОШ-интернат для одаренных детей» Сабинского МР РТ  Приготовление запеканки из творога Шеф-повар Шамилова Гулия Радисовна</vt:lpstr>
      <vt:lpstr>  </vt:lpstr>
      <vt:lpstr>  Берем творог и  соединяем его с сахаром</vt:lpstr>
      <vt:lpstr>  Добавляем манную крупу</vt:lpstr>
      <vt:lpstr>  Добавляем яйца и хорошенько перемешиваем</vt:lpstr>
      <vt:lpstr>  Добавляем разогретое сливочное масло</vt:lpstr>
      <vt:lpstr>  Подготовленную массу выкладываем слоем 3-4 см на смазанные растительным маслом противень . Поверхность массы разравниваем</vt:lpstr>
      <vt:lpstr>  Сверху посыпаем панировочными  сухарями</vt:lpstr>
      <vt:lpstr> Запекаем в жарочном шкафу 20-30 минут до образования на поверхности румяной корочки  </vt:lpstr>
      <vt:lpstr> Запеканка из творога готова! Приятного аппетита!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Приготовление запеканки из творога</dc:title>
  <dc:creator>2</dc:creator>
  <cp:lastModifiedBy>2</cp:lastModifiedBy>
  <cp:revision>6</cp:revision>
  <dcterms:created xsi:type="dcterms:W3CDTF">2022-10-19T07:08:03Z</dcterms:created>
  <dcterms:modified xsi:type="dcterms:W3CDTF">2022-10-19T08:11:37Z</dcterms:modified>
</cp:coreProperties>
</file>