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20" r:id="rId1"/>
  </p:sldMasterIdLst>
  <p:notesMasterIdLst>
    <p:notesMasterId r:id="rId17"/>
  </p:notesMasterIdLst>
  <p:handoutMasterIdLst>
    <p:handoutMasterId r:id="rId18"/>
  </p:handoutMasterIdLst>
  <p:sldIdLst>
    <p:sldId id="555" r:id="rId2"/>
    <p:sldId id="612" r:id="rId3"/>
    <p:sldId id="392" r:id="rId4"/>
    <p:sldId id="645" r:id="rId5"/>
    <p:sldId id="646" r:id="rId6"/>
    <p:sldId id="653" r:id="rId7"/>
    <p:sldId id="654" r:id="rId8"/>
    <p:sldId id="655" r:id="rId9"/>
    <p:sldId id="656" r:id="rId10"/>
    <p:sldId id="657" r:id="rId11"/>
    <p:sldId id="660" r:id="rId12"/>
    <p:sldId id="661" r:id="rId13"/>
    <p:sldId id="663" r:id="rId14"/>
    <p:sldId id="640" r:id="rId15"/>
    <p:sldId id="662" r:id="rId16"/>
  </p:sldIdLst>
  <p:sldSz cx="9144000" cy="6858000" type="screen4x3"/>
  <p:notesSz cx="6797675" cy="9926638"/>
  <p:defaultTextStyle>
    <a:lvl1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spc="0" baseline="0">
        <a:solidFill>
          <a:schemeClr val="tx1"/>
        </a:solidFill>
        <a:effectLst/>
        <a:latin typeface="Verdana" pitchFamily="2" charset="-52"/>
        <a:ea typeface="Verdana" pitchFamily="2" charset="-52"/>
        <a:cs typeface="Arial" pitchFamily="2" charset="-52"/>
      </a:defRPr>
    </a:lvl1pPr>
    <a:lvl2pPr marL="457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spc="0" baseline="0">
        <a:solidFill>
          <a:schemeClr val="tx1"/>
        </a:solidFill>
        <a:effectLst/>
        <a:latin typeface="Verdana" pitchFamily="2" charset="-52"/>
        <a:ea typeface="Verdana" pitchFamily="2" charset="-52"/>
        <a:cs typeface="Arial" pitchFamily="2" charset="-52"/>
      </a:defRPr>
    </a:lvl2pPr>
    <a:lvl3pPr marL="914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spc="0" baseline="0">
        <a:solidFill>
          <a:schemeClr val="tx1"/>
        </a:solidFill>
        <a:effectLst/>
        <a:latin typeface="Verdana" pitchFamily="2" charset="-52"/>
        <a:ea typeface="Verdana" pitchFamily="2" charset="-52"/>
        <a:cs typeface="Arial" pitchFamily="2" charset="-52"/>
      </a:defRPr>
    </a:lvl3pPr>
    <a:lvl4pPr marL="1371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spc="0" baseline="0">
        <a:solidFill>
          <a:schemeClr val="tx1"/>
        </a:solidFill>
        <a:effectLst/>
        <a:latin typeface="Verdana" pitchFamily="2" charset="-52"/>
        <a:ea typeface="Verdana" pitchFamily="2" charset="-52"/>
        <a:cs typeface="Arial" pitchFamily="2" charset="-52"/>
      </a:defRPr>
    </a:lvl4pPr>
    <a:lvl5pPr marL="18288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spc="0" baseline="0">
        <a:solidFill>
          <a:schemeClr val="tx1"/>
        </a:solidFill>
        <a:effectLst/>
        <a:latin typeface="Verdana" pitchFamily="2" charset="-52"/>
        <a:ea typeface="Verdana" pitchFamily="2" charset="-52"/>
        <a:cs typeface="Arial" pitchFamily="2" charset="-52"/>
      </a:defRPr>
    </a:lvl5pPr>
    <a:lvl6pPr marL="22860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spc="0" baseline="0">
        <a:solidFill>
          <a:schemeClr val="tx1"/>
        </a:solidFill>
        <a:effectLst/>
        <a:latin typeface="Verdana" pitchFamily="2" charset="-52"/>
        <a:ea typeface="Verdana" pitchFamily="2" charset="-52"/>
        <a:cs typeface="Arial" pitchFamily="2" charset="-52"/>
      </a:defRPr>
    </a:lvl6pPr>
    <a:lvl7pPr marL="2743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spc="0" baseline="0">
        <a:solidFill>
          <a:schemeClr val="tx1"/>
        </a:solidFill>
        <a:effectLst/>
        <a:latin typeface="Verdana" pitchFamily="2" charset="-52"/>
        <a:ea typeface="Verdana" pitchFamily="2" charset="-52"/>
        <a:cs typeface="Arial" pitchFamily="2" charset="-52"/>
      </a:defRPr>
    </a:lvl7pPr>
    <a:lvl8pPr marL="3200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spc="0" baseline="0">
        <a:solidFill>
          <a:schemeClr val="tx1"/>
        </a:solidFill>
        <a:effectLst/>
        <a:latin typeface="Verdana" pitchFamily="2" charset="-52"/>
        <a:ea typeface="Verdana" pitchFamily="2" charset="-52"/>
        <a:cs typeface="Arial" pitchFamily="2" charset="-52"/>
      </a:defRPr>
    </a:lvl8pPr>
    <a:lvl9pPr marL="3657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spc="0" baseline="0">
        <a:solidFill>
          <a:schemeClr val="tx1"/>
        </a:solidFill>
        <a:effectLst/>
        <a:latin typeface="Verdana" pitchFamily="2" charset="-52"/>
        <a:ea typeface="Verdana" pitchFamily="2" charset="-52"/>
        <a:cs typeface="Arial" pitchFamily="2" charset="-5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smNativeData">
      <pr:smAppRevision xmlns:pr="smNativeData" xmlns:p14="http://schemas.microsoft.com/office/powerpoint/2010/main" xmlns="" dt="1680545897" val="982" revOS="4"/>
      <pr:smFileRevision xmlns:pr="smNativeData" xmlns:p14="http://schemas.microsoft.com/office/powerpoint/2010/main" xmlns="" dt="1680545897" val="101"/>
      <pr:guideOptions xmlns:pr="smNativeData" xmlns:p14="http://schemas.microsoft.com/office/powerpoint/2010/main" xmlns="" dt="1680545897" snapToGrid="1" snapToBorders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68" d="100"/>
          <a:sy n="68" d="100"/>
        </p:scale>
        <p:origin x="-246" y="-7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" d="100"/>
        <a:sy n="8" d="100"/>
      </p:scale>
      <p:origin x="0" y="0"/>
    </p:cViewPr>
  </p:sorterViewPr>
  <p:notesViewPr>
    <p:cSldViewPr>
      <p:cViewPr>
        <p:scale>
          <a:sx n="56" d="100"/>
          <a:sy n="56" d="100"/>
        </p:scale>
        <p:origin x="284" y="1050"/>
      </p:cViewPr>
      <p:guideLst/>
    </p:cSldViewPr>
  </p:notesViewPr>
  <p:gridSpacing cx="71755" cy="7175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</c:strCache>
            </c:strRef>
          </c:tx>
          <c:explosion val="25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/>
                      <a:t>20</a:t>
                    </a:r>
                    <a:r>
                      <a:rPr lang="ru-RU" baseline="0"/>
                      <a:t> 179,30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/>
                      <a:t>18,0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/>
                      <a:t>460,9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/>
                      <a:t>579,3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/>
                      <a:t>482,5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/>
                      <a:t>111,2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/>
                      <a:t>487,4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ru-RU"/>
                      <a:t>2</a:t>
                    </a:r>
                    <a:r>
                      <a:rPr lang="ru-RU" baseline="0"/>
                      <a:t> 498,3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ru-RU"/>
                      <a:t>18,4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ru-RU"/>
                      <a:t>80,0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ru-RU"/>
                      <a:t>70,0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Лист1!$A$2:$A$13</c:f>
              <c:strCache>
                <c:ptCount val="12"/>
                <c:pt idx="0">
                  <c:v>Заработная плата, начисления</c:v>
                </c:pt>
                <c:pt idx="1">
                  <c:v>Услуги связи</c:v>
                </c:pt>
                <c:pt idx="2">
                  <c:v>Транспортные услуги</c:v>
                </c:pt>
                <c:pt idx="3">
                  <c:v>Коммунальные услуги</c:v>
                </c:pt>
                <c:pt idx="4">
                  <c:v>Работы, услуги по содержанию имущества</c:v>
                </c:pt>
                <c:pt idx="5">
                  <c:v>Прочие работы услуги</c:v>
                </c:pt>
                <c:pt idx="6">
                  <c:v>Прочие расходы</c:v>
                </c:pt>
                <c:pt idx="7">
                  <c:v>За продукты питания</c:v>
                </c:pt>
                <c:pt idx="8">
                  <c:v>Медикаменты</c:v>
                </c:pt>
                <c:pt idx="9">
                  <c:v>Приобретение канц., хоз. товаров и основных средств</c:v>
                </c:pt>
                <c:pt idx="10">
                  <c:v>ГСМ (бензин)</c:v>
                </c:pt>
                <c:pt idx="11">
                  <c:v>Мягкий инвентарь</c:v>
                </c:pt>
              </c:strCache>
            </c:strRef>
          </c:cat>
          <c:val>
            <c:numRef>
              <c:f>Лист1!$B$2:$B$13</c:f>
              <c:numCache>
                <c:formatCode>#,##0.00</c:formatCode>
                <c:ptCount val="12"/>
                <c:pt idx="0">
                  <c:v>20179.3</c:v>
                </c:pt>
                <c:pt idx="1">
                  <c:v>0</c:v>
                </c:pt>
                <c:pt idx="2">
                  <c:v>460.9</c:v>
                </c:pt>
                <c:pt idx="3">
                  <c:v>579.29999999999995</c:v>
                </c:pt>
                <c:pt idx="4">
                  <c:v>482.5</c:v>
                </c:pt>
                <c:pt idx="5">
                  <c:v>111.2</c:v>
                </c:pt>
                <c:pt idx="6">
                  <c:v>487.4</c:v>
                </c:pt>
                <c:pt idx="7">
                  <c:v>2498.3000000000002</c:v>
                </c:pt>
                <c:pt idx="8">
                  <c:v>18.399999999999999</c:v>
                </c:pt>
                <c:pt idx="9">
                  <c:v>641.79999999999995</c:v>
                </c:pt>
                <c:pt idx="10">
                  <c:v>80</c:v>
                </c:pt>
                <c:pt idx="11">
                  <c:v>70</c:v>
                </c:pt>
              </c:numCache>
            </c:numRef>
          </c:val>
        </c:ser>
        <c:ser>
          <c:idx val="1"/>
          <c:order val="1"/>
          <c:tx>
            <c:strRef>
              <c:f>Лист1!$B$2:$B$13</c:f>
              <c:strCache>
                <c:ptCount val="1"/>
                <c:pt idx="0">
                  <c:v>20 179,30 18 ,0 460,90 579,30 482,50 111,20 487,40 2 498,30 18,40 641,80 80,00 70,00</c:v>
                </c:pt>
              </c:strCache>
            </c:strRef>
          </c:tx>
          <c:explosion val="25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Лист1!$A$2:$A$13</c:f>
              <c:strCache>
                <c:ptCount val="12"/>
                <c:pt idx="0">
                  <c:v>Заработная плата, начисления</c:v>
                </c:pt>
                <c:pt idx="1">
                  <c:v>Услуги связи</c:v>
                </c:pt>
                <c:pt idx="2">
                  <c:v>Транспортные услуги</c:v>
                </c:pt>
                <c:pt idx="3">
                  <c:v>Коммунальные услуги</c:v>
                </c:pt>
                <c:pt idx="4">
                  <c:v>Работы, услуги по содержанию имущества</c:v>
                </c:pt>
                <c:pt idx="5">
                  <c:v>Прочие работы услуги</c:v>
                </c:pt>
                <c:pt idx="6">
                  <c:v>Прочие расходы</c:v>
                </c:pt>
                <c:pt idx="7">
                  <c:v>За продукты питания</c:v>
                </c:pt>
                <c:pt idx="8">
                  <c:v>Медикаменты</c:v>
                </c:pt>
                <c:pt idx="9">
                  <c:v>Приобретение канц., хоз. товаров и основных средств</c:v>
                </c:pt>
                <c:pt idx="10">
                  <c:v>ГСМ (бензин)</c:v>
                </c:pt>
                <c:pt idx="11">
                  <c:v>Мягкий инвентарь</c:v>
                </c:pt>
              </c:strCache>
            </c:strRef>
          </c:cat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0681932645507075"/>
          <c:y val="8.850571256334365E-3"/>
          <c:w val="0.38486124114306841"/>
          <c:h val="0.9848989007306983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AAAAAAAACASAAAOAwAAEAAAACYAAAAIAAAAv58AAP//wQE="/>
              </a:ext>
            </a:extLst>
          </p:cNvSpPr>
          <p:nvPr>
            <p:ph type="hdr" sz="quarter"/>
          </p:nvPr>
        </p:nvSpPr>
        <p:spPr>
          <a:xfrm>
            <a:off x="0" y="0"/>
            <a:ext cx="2946400" cy="49657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>
              <a:defRPr lang="ru-RU" sz="120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endParaRPr/>
          </a:p>
        </p:txBody>
      </p:sp>
      <p:sp>
        <p:nvSpPr>
          <p:cNvPr id="3" name="Rectangle 3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vFwAAAAAAAM8pAAAOAwAAEAAAACYAAAAIAAAAv58AAP//wQE="/>
              </a:ext>
            </a:extLst>
          </p:cNvSpPr>
          <p:nvPr>
            <p:ph type="dt" sz="quarter" idx="1"/>
          </p:nvPr>
        </p:nvSpPr>
        <p:spPr>
          <a:xfrm>
            <a:off x="3850005" y="0"/>
            <a:ext cx="2946400" cy="49657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algn="r">
              <a:defRPr lang="ru-RU" sz="120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698AE8A2-EC84-DF1E-CA32-1A4BA67C3C4F}" type="datetime1">
              <a:t>03.04.2023</a:t>
            </a:fld>
            <a:endParaRPr/>
          </a:p>
        </p:txBody>
      </p:sp>
      <p:sp>
        <p:nvSpPr>
          <p:cNvPr id="4" name="Rectangle 4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AAAADoAACASAAAOPQAAEAAAACYAAAAIAAAAv58AAP//wQE="/>
              </a:ext>
            </a:extLst>
          </p:cNvSpPr>
          <p:nvPr>
            <p:ph type="ftr" sz="quarter" idx="2"/>
          </p:nvPr>
        </p:nvSpPr>
        <p:spPr>
          <a:xfrm>
            <a:off x="0" y="9428480"/>
            <a:ext cx="2946400" cy="49657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>
              <a:defRPr lang="ru-RU" sz="120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endParaRPr/>
          </a:p>
        </p:txBody>
      </p:sp>
      <p:sp>
        <p:nvSpPr>
          <p:cNvPr id="5" name="Rectangle 5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vFwAAADoAAM8pAAAOPQAAEAAAACYAAAAIAAAAv58AAP//wQE="/>
              </a:ext>
            </a:extLst>
          </p:cNvSpPr>
          <p:nvPr>
            <p:ph type="sldNum" sz="quarter" idx="3"/>
          </p:nvPr>
        </p:nvSpPr>
        <p:spPr>
          <a:xfrm>
            <a:off x="3850005" y="9428480"/>
            <a:ext cx="2946400" cy="49657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r">
              <a:defRPr lang="ru-RU" sz="120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698A87DD-9384-DF71-CA32-6524C97C3C30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691830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AAAAAAAACASAAAOAwAAEAAAACYAAAAIAAAAv58AAP//wQE="/>
              </a:ext>
            </a:extLst>
          </p:cNvSpPr>
          <p:nvPr>
            <p:ph type="hdr" sz="quarter"/>
          </p:nvPr>
        </p:nvSpPr>
        <p:spPr>
          <a:xfrm>
            <a:off x="0" y="0"/>
            <a:ext cx="2946400" cy="49657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>
              <a:defRPr lang="ru-RU" sz="120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endParaRPr/>
          </a:p>
        </p:txBody>
      </p:sp>
      <p:sp>
        <p:nvSpPr>
          <p:cNvPr id="3" name="Rectangle 3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vFwAAAAAAAM8pAAAOAwAAEAAAACYAAAAIAAAAv58AAP//wQE="/>
              </a:ext>
            </a:extLst>
          </p:cNvSpPr>
          <p:nvPr>
            <p:ph type="dt" idx="1"/>
          </p:nvPr>
        </p:nvSpPr>
        <p:spPr>
          <a:xfrm>
            <a:off x="3850005" y="0"/>
            <a:ext cx="2946400" cy="49657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algn="r">
              <a:defRPr lang="ru-RU" sz="120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698A8877-3984-DF7E-CA32-CF2BC67C3C9A}" type="datetime1">
              <a:t>03.04.2023</a:t>
            </a:fld>
            <a:endParaRPr/>
          </a:p>
        </p:txBody>
      </p:sp>
      <p:sp>
        <p:nvSpPr>
          <p:cNvPr id="4" name="Rectangle 4"/>
          <p:cNvSpPr>
            <a:spLocks noGrp="1" noRot="1" noChangeAspect="1" noChangeArrowheads="1"/>
            <a:extLst>
              <a:ext uri="smNativeData">
                <pr:smNativeData xmlns:pr="smNativeData" xmlns:p14="http://schemas.microsoft.com/office/powerpoint/2010/main" xmlns="" val="SMDATA_13_aRgrZBMAAAAlAAAAZAAAAC0A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AAAAAPAAAAAQAAACMAAAAjAAAAIwAAAB4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ClBQAAlQQAACwkAAB7GwAAEAAAACYAAAAIAAAAAQ8AAP//wQE="/>
              </a:ext>
            </a:extLst>
          </p:cNvSpPr>
          <p:nvPr>
            <p:ph type="sldImg" idx="2"/>
          </p:nvPr>
        </p:nvSpPr>
        <p:spPr>
          <a:xfrm>
            <a:off x="917575" y="744855"/>
            <a:ext cx="4962525" cy="3722370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headEnd type="none"/>
            <a:tailEnd type="none"/>
          </a:ln>
          <a:effectLst/>
        </p:spPr>
      </p:sp>
      <p:sp>
        <p:nvSpPr>
          <p:cNvPr id="5" name="Rectangle 5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uBAAAAh0AAKMlAAB8OAAAEAAAACYAAAAIAAAAvx8AAP//wQE="/>
              </a:ext>
            </a:extLst>
          </p:cNvSpPr>
          <p:nvPr>
            <p:ph type="body" idx="3"/>
          </p:nvPr>
        </p:nvSpPr>
        <p:spPr>
          <a:xfrm>
            <a:off x="679450" y="4715510"/>
            <a:ext cx="5438775" cy="44665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noProof="1"/>
            </a:pPr>
            <a:r>
              <a:t>Образец текста</a:t>
            </a:r>
          </a:p>
          <a:p>
            <a:pPr lvl="1">
              <a:defRPr noProof="1"/>
            </a:pPr>
            <a:r>
              <a:t>Второй уровень</a:t>
            </a:r>
          </a:p>
          <a:p>
            <a:pPr lvl="2">
              <a:defRPr noProof="1"/>
            </a:pPr>
            <a:r>
              <a:t>Третий уровень</a:t>
            </a:r>
          </a:p>
          <a:p>
            <a:pPr lvl="3">
              <a:defRPr noProof="1"/>
            </a:pPr>
            <a:r>
              <a:t>Четвертый уровень</a:t>
            </a:r>
          </a:p>
          <a:p>
            <a:pPr lvl="4">
              <a:defRPr noProof="1"/>
            </a:pPr>
            <a:r>
              <a:t>Пятый уровень</a:t>
            </a:r>
          </a:p>
        </p:txBody>
      </p:sp>
      <p:sp>
        <p:nvSpPr>
          <p:cNvPr id="6" name="Rectangle 6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AAAAAADoAACASAAAOPQAAEAAAACYAAAAIAAAAv58AAP//wQE="/>
              </a:ext>
            </a:extLst>
          </p:cNvSpPr>
          <p:nvPr>
            <p:ph type="ftr" sz="quarter" idx="4"/>
          </p:nvPr>
        </p:nvSpPr>
        <p:spPr>
          <a:xfrm>
            <a:off x="0" y="9428480"/>
            <a:ext cx="2946400" cy="49657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>
              <a:defRPr lang="ru-RU" sz="120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endParaRPr/>
          </a:p>
        </p:txBody>
      </p:sp>
      <p:sp>
        <p:nvSpPr>
          <p:cNvPr id="7" name="Rectangle 7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vFwAAADoAAM8pAAAOPQAAEAAAACYAAAAIAAAAv58AAP//wQE="/>
              </a:ext>
            </a:extLst>
          </p:cNvSpPr>
          <p:nvPr>
            <p:ph type="sldNum" sz="quarter" idx="5"/>
          </p:nvPr>
        </p:nvSpPr>
        <p:spPr>
          <a:xfrm>
            <a:off x="3850005" y="9428480"/>
            <a:ext cx="2946400" cy="49657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r">
              <a:defRPr lang="ru-RU" sz="120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698AF079-3784-DF06-CA32-C153BE7C3C94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53998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marR="0" indent="0" algn="l" defTabSz="914400">
      <a:lnSpc>
        <a:spcPct val="100000"/>
      </a:lnSpc>
      <a:spcBef>
        <a:spcPts val="430"/>
      </a:spcBef>
      <a:spcAft>
        <a:spcPts val="0"/>
      </a:spcAft>
      <a:buNone/>
      <a:tabLst/>
      <a:defRPr sz="1200" b="0" i="0" u="none" strike="noStrike" kern="1" spc="0" baseline="0" noProof="1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1pPr>
    <a:lvl2pPr marL="457200" marR="0" indent="0" algn="l" defTabSz="914400">
      <a:lnSpc>
        <a:spcPct val="100000"/>
      </a:lnSpc>
      <a:spcBef>
        <a:spcPts val="430"/>
      </a:spcBef>
      <a:spcAft>
        <a:spcPts val="0"/>
      </a:spcAft>
      <a:buNone/>
      <a:tabLst/>
      <a:defRPr sz="1200" b="0" i="0" u="none" strike="noStrike" kern="1" spc="0" baseline="0" noProof="1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2pPr>
    <a:lvl3pPr marL="914400" marR="0" indent="0" algn="l" defTabSz="914400">
      <a:lnSpc>
        <a:spcPct val="100000"/>
      </a:lnSpc>
      <a:spcBef>
        <a:spcPts val="430"/>
      </a:spcBef>
      <a:spcAft>
        <a:spcPts val="0"/>
      </a:spcAft>
      <a:buNone/>
      <a:tabLst/>
      <a:defRPr sz="1200" b="0" i="0" u="none" strike="noStrike" kern="1" spc="0" baseline="0" noProof="1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3pPr>
    <a:lvl4pPr marL="1371600" marR="0" indent="0" algn="l" defTabSz="914400">
      <a:lnSpc>
        <a:spcPct val="100000"/>
      </a:lnSpc>
      <a:spcBef>
        <a:spcPts val="430"/>
      </a:spcBef>
      <a:spcAft>
        <a:spcPts val="0"/>
      </a:spcAft>
      <a:buNone/>
      <a:tabLst/>
      <a:defRPr sz="1200" b="0" i="0" u="none" strike="noStrike" kern="1" spc="0" baseline="0" noProof="1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4pPr>
    <a:lvl5pPr marL="1828800" marR="0" indent="0" algn="l" defTabSz="914400">
      <a:lnSpc>
        <a:spcPct val="100000"/>
      </a:lnSpc>
      <a:spcBef>
        <a:spcPts val="430"/>
      </a:spcBef>
      <a:spcAft>
        <a:spcPts val="0"/>
      </a:spcAft>
      <a:buNone/>
      <a:tabLst/>
      <a:defRPr sz="1200" b="0" i="0" u="none" strike="noStrike" kern="1" spc="0" baseline="0" noProof="1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5pPr>
    <a:lvl6pPr marL="22860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6pPr>
    <a:lvl7pPr marL="2743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7pPr>
    <a:lvl8pPr marL="3200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8pPr>
    <a:lvl9pPr marL="3657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ChangeArrowheads="1"/>
            <a:extLst>
              <a:ext uri="smNativeData">
                <pr:smNativeData xmlns:pr="smNativeData" xmlns:p14="http://schemas.microsoft.com/office/powerpoint/2010/main" xmlns="" val="SMDATA_13_aRgrZBMAAAAlAAAAZAAAAC0AAAAAkAAAAEgAAACQAAAASAAAAAAAAAAA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B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ClBQAAlQQAACwkAAB7GwAAEAAAACYAAAAIAAAAAQAAAIAfAAA="/>
              </a:ext>
            </a:extLst>
          </p:cNvSpPr>
          <p:nvPr>
            <p:ph type="sldImg"/>
          </p:nvPr>
        </p:nvSpPr>
        <p:spPr>
          <a:xfrm>
            <a:off x="917575" y="744855"/>
            <a:ext cx="4962525" cy="3722370"/>
          </a:xfrm>
          <a:ln w="9525" cap="flat" cmpd="sng" algn="ctr">
            <a:solidFill>
              <a:srgbClr val="000000"/>
            </a:solidFill>
            <a:prstDash val="solid"/>
            <a:headEnd type="none"/>
            <a:tailEnd type="none"/>
          </a:ln>
        </p:spPr>
      </p:sp>
      <p:sp>
        <p:nvSpPr>
          <p:cNvPr id="3" name="Заметки 2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jwAAAEgAAACPAAAASAAAAAAAAAAA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uBAAAAh0AAKMlAAB8OAAAEAAAACYAAAAIAAAAPQAAAP8fAAA="/>
              </a:ext>
            </a:extLst>
          </p:cNvSpPr>
          <p:nvPr>
            <p:ph type="body" idx="1"/>
          </p:nvPr>
        </p:nvSpPr>
        <p:spPr>
          <a:xfrm>
            <a:off x="679450" y="4715510"/>
            <a:ext cx="5438775" cy="4466590"/>
          </a:xfrm>
          <a:noFill/>
          <a:ln>
            <a:noFill/>
          </a:ln>
        </p:spPr>
        <p:txBody>
          <a:bodyPr vert="horz" wrap="square" lIns="90805" tIns="45720" rIns="90805" bIns="45720" numCol="1" spcCol="215900" anchor="t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defRPr lang="ru-RU"/>
            </a:pPr>
            <a:endParaRPr/>
          </a:p>
        </p:txBody>
      </p:sp>
      <p:sp>
        <p:nvSpPr>
          <p:cNvPr id="4" name="Номер слайда 3"/>
          <p:cNvSpPr>
            <a:extLst>
              <a:ext uri="smNativeData">
                <pr:smNativeData xmlns:pr="smNativeData" xmlns:p14="http://schemas.microsoft.com/office/powerpoint/2010/main" xmlns="" val="SMDATA_13_aRgrZBMAAAAlAAAAZAAAAA0AAAAAjwAAAEgAAACPAAAASAAAAAAAAAAC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vFwAAADoAAM8pAAAOPQAAEAAAACYAAAAIAAAA//////////8="/>
              </a:ext>
            </a:extLst>
          </p:cNvSpPr>
          <p:nvPr/>
        </p:nvSpPr>
        <p:spPr>
          <a:xfrm>
            <a:off x="3850005" y="9428480"/>
            <a:ext cx="2946400" cy="49657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805" tIns="45720" rIns="90805" bIns="45720" numCol="1" spcCol="215900" anchor="b"/>
          <a:lstStyle>
            <a:lvl1pPr defTabSz="909955">
              <a:tabLst/>
              <a:defRPr lang="ru-RU">
                <a:solidFill>
                  <a:schemeClr val="tx1"/>
                </a:solidFill>
                <a:latin typeface="Verdana" pitchFamily="2" charset="-52"/>
                <a:ea typeface="Verdana" pitchFamily="2" charset="-52"/>
                <a:cs typeface="Arial" pitchFamily="2" charset="-52"/>
              </a:defRPr>
            </a:lvl1pPr>
            <a:lvl2pPr marL="742950" indent="-285750" defTabSz="909955">
              <a:tabLst/>
              <a:defRPr lang="ru-RU">
                <a:solidFill>
                  <a:schemeClr val="tx1"/>
                </a:solidFill>
                <a:latin typeface="Verdana" pitchFamily="2" charset="-52"/>
                <a:ea typeface="Verdana" pitchFamily="2" charset="-52"/>
                <a:cs typeface="Arial" pitchFamily="2" charset="-52"/>
              </a:defRPr>
            </a:lvl2pPr>
            <a:lvl3pPr marL="1143000" indent="-228600" defTabSz="909955">
              <a:tabLst/>
              <a:defRPr lang="ru-RU">
                <a:solidFill>
                  <a:schemeClr val="tx1"/>
                </a:solidFill>
                <a:latin typeface="Verdana" pitchFamily="2" charset="-52"/>
                <a:ea typeface="Verdana" pitchFamily="2" charset="-52"/>
                <a:cs typeface="Arial" pitchFamily="2" charset="-52"/>
              </a:defRPr>
            </a:lvl3pPr>
            <a:lvl4pPr marL="1600200" indent="-228600" defTabSz="909955">
              <a:tabLst/>
              <a:defRPr lang="ru-RU">
                <a:solidFill>
                  <a:schemeClr val="tx1"/>
                </a:solidFill>
                <a:latin typeface="Verdana" pitchFamily="2" charset="-52"/>
                <a:ea typeface="Verdana" pitchFamily="2" charset="-52"/>
                <a:cs typeface="Arial" pitchFamily="2" charset="-52"/>
              </a:defRPr>
            </a:lvl4pPr>
            <a:lvl5pPr marL="2057400" indent="-228600" defTabSz="909955">
              <a:tabLst/>
              <a:defRPr lang="ru-RU">
                <a:solidFill>
                  <a:schemeClr val="tx1"/>
                </a:solidFill>
                <a:latin typeface="Verdana" pitchFamily="2" charset="-52"/>
                <a:ea typeface="Verdana" pitchFamily="2" charset="-52"/>
                <a:cs typeface="Arial" pitchFamily="2" charset="-52"/>
              </a:defRPr>
            </a:lvl5pPr>
            <a:lvl6pPr marL="2514600" indent="-228600" defTabSz="909955">
              <a:spcBef>
                <a:spcPts val="0"/>
              </a:spcBef>
              <a:spcAft>
                <a:spcPts val="0"/>
              </a:spcAft>
              <a:tabLst/>
              <a:defRPr lang="ru-RU">
                <a:solidFill>
                  <a:schemeClr val="tx1"/>
                </a:solidFill>
                <a:latin typeface="Verdana" pitchFamily="2" charset="-52"/>
                <a:ea typeface="Verdana" pitchFamily="2" charset="-52"/>
                <a:cs typeface="Arial" pitchFamily="2" charset="-52"/>
              </a:defRPr>
            </a:lvl6pPr>
            <a:lvl7pPr marL="2971800" indent="-228600" defTabSz="909955">
              <a:spcBef>
                <a:spcPts val="0"/>
              </a:spcBef>
              <a:spcAft>
                <a:spcPts val="0"/>
              </a:spcAft>
              <a:tabLst/>
              <a:defRPr lang="ru-RU">
                <a:solidFill>
                  <a:schemeClr val="tx1"/>
                </a:solidFill>
                <a:latin typeface="Verdana" pitchFamily="2" charset="-52"/>
                <a:ea typeface="Verdana" pitchFamily="2" charset="-52"/>
                <a:cs typeface="Arial" pitchFamily="2" charset="-52"/>
              </a:defRPr>
            </a:lvl7pPr>
            <a:lvl8pPr marL="3429000" indent="-228600" defTabSz="909955">
              <a:spcBef>
                <a:spcPts val="0"/>
              </a:spcBef>
              <a:spcAft>
                <a:spcPts val="0"/>
              </a:spcAft>
              <a:tabLst/>
              <a:defRPr lang="ru-RU">
                <a:solidFill>
                  <a:schemeClr val="tx1"/>
                </a:solidFill>
                <a:latin typeface="Verdana" pitchFamily="2" charset="-52"/>
                <a:ea typeface="Verdana" pitchFamily="2" charset="-52"/>
                <a:cs typeface="Arial" pitchFamily="2" charset="-52"/>
              </a:defRPr>
            </a:lvl8pPr>
            <a:lvl9pPr marL="3886200" indent="-228600" defTabSz="909955">
              <a:spcBef>
                <a:spcPts val="0"/>
              </a:spcBef>
              <a:spcAft>
                <a:spcPts val="0"/>
              </a:spcAft>
              <a:tabLst/>
              <a:defRPr lang="ru-RU">
                <a:solidFill>
                  <a:schemeClr val="tx1"/>
                </a:solidFill>
                <a:latin typeface="Verdana" pitchFamily="2" charset="-52"/>
                <a:ea typeface="Verdana" pitchFamily="2" charset="-52"/>
                <a:cs typeface="Arial" pitchFamily="2" charset="-52"/>
              </a:defRPr>
            </a:lvl9pPr>
          </a:lstStyle>
          <a:p>
            <a:pPr algn="r">
              <a:defRPr lang="ru-RU"/>
            </a:pPr>
            <a:fld id="{698A950F-4184-DF63-CA32-B736DB7C3CE2}" type="slidenum">
              <a:rPr lang="ru-RU" sz="1200">
                <a:latin typeface="Calibri" pitchFamily="2" charset="-52"/>
                <a:ea typeface="Verdana" pitchFamily="2" charset="-52"/>
                <a:cs typeface="Arial" pitchFamily="2" charset="-52"/>
              </a:rPr>
              <a:t>3</a:t>
            </a:fld>
            <a:endParaRPr lang="ru-RU" sz="1200">
              <a:latin typeface="Calibri" pitchFamily="2" charset="-52"/>
              <a:ea typeface="Verdana" pitchFamily="2" charset="-52"/>
              <a:cs typeface="Arial" pitchFamily="2" charset="-5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EwAaQ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2BgAAWBQAAP4xAABjHQAAEAAAACYAAAAIAAAAgYAAAAAAAAA="/>
              </a:ext>
            </a:extLst>
          </p:cNvSpPr>
          <p:nvPr>
            <p:ph type="ctrTitle"/>
          </p:nvPr>
        </p:nvSpPr>
        <p:spPr>
          <a:xfrm>
            <a:off x="1009650" y="3307080"/>
            <a:ext cx="7117080" cy="1470025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>
              <a:defRPr lang="ru-RU" sz="400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A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2BgAAYx0AAP4xAACwIgAAEAAAACYAAAAIAAAAgaAAAAAAAAA="/>
              </a:ext>
            </a:extLst>
          </p:cNvSpPr>
          <p:nvPr>
            <p:ph type="subTitle" idx="1"/>
          </p:nvPr>
        </p:nvSpPr>
        <p:spPr>
          <a:xfrm>
            <a:off x="1009650" y="4777105"/>
            <a:ext cx="7117080" cy="861695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marL="0" indent="0" algn="l">
              <a:buNone/>
              <a:defRPr lang="ru-RU" sz="2000">
                <a:solidFill>
                  <a:srgbClr val="3F3F3F"/>
                </a:solidFill>
              </a:defRPr>
            </a:lvl1pPr>
            <a:lvl2pPr marL="457200" indent="0" algn="ctr">
              <a:buNone/>
              <a:defRPr lang="ru-RU">
                <a:solidFill>
                  <a:srgbClr val="8C8C8C"/>
                </a:solidFill>
              </a:defRPr>
            </a:lvl2pPr>
            <a:lvl3pPr marL="914400" indent="0" algn="ctr">
              <a:buNone/>
              <a:defRPr lang="ru-RU">
                <a:solidFill>
                  <a:srgbClr val="8C8C8C"/>
                </a:solidFill>
              </a:defRPr>
            </a:lvl3pPr>
            <a:lvl4pPr marL="1371600" indent="0" algn="ctr">
              <a:buNone/>
              <a:defRPr lang="ru-RU">
                <a:solidFill>
                  <a:srgbClr val="8C8C8C"/>
                </a:solidFill>
              </a:defRPr>
            </a:lvl4pPr>
            <a:lvl5pPr marL="1828800" indent="0" algn="ctr">
              <a:buNone/>
              <a:defRPr lang="ru-RU">
                <a:solidFill>
                  <a:srgbClr val="8C8C8C"/>
                </a:solidFill>
              </a:defRPr>
            </a:lvl5pPr>
            <a:lvl6pPr marL="2286000" indent="0" algn="ctr">
              <a:buNone/>
              <a:defRPr lang="ru-RU">
                <a:solidFill>
                  <a:srgbClr val="8C8C8C"/>
                </a:solidFill>
              </a:defRPr>
            </a:lvl6pPr>
            <a:lvl7pPr marL="2743200" indent="0" algn="ctr">
              <a:buNone/>
              <a:defRPr lang="ru-RU">
                <a:solidFill>
                  <a:srgbClr val="8C8C8C"/>
                </a:solidFill>
              </a:defRPr>
            </a:lvl7pPr>
            <a:lvl8pPr marL="3200400" indent="0" algn="ctr">
              <a:buNone/>
              <a:defRPr lang="ru-RU">
                <a:solidFill>
                  <a:srgbClr val="8C8C8C"/>
                </a:solidFill>
              </a:defRPr>
            </a:lvl8pPr>
            <a:lvl9pPr marL="3657600" indent="0" algn="ctr">
              <a:buNone/>
              <a:defRPr lang="ru-RU">
                <a:solidFill>
                  <a:srgbClr val="8C8C8C"/>
                </a:solidFill>
              </a:defRPr>
            </a:lvl9pPr>
          </a:lstStyle>
          <a:p>
            <a:pPr>
              <a:defRPr lang="ru-RU"/>
            </a:pPr>
            <a:r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EIAbw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aJwAAnSQAALo0AADcJgAAEAAAACYAAAAIAAAAAIAAAAAAAAA="/>
              </a:ext>
            </a:extLst>
          </p:cNvSpPr>
          <p:nvPr>
            <p:ph type="dt" sz="half" idx="10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fld id="{698AE277-3984-DF14-CA32-CF41AC7C3C9A}" type="datetime1">
              <a:rPr lang="ru-RU"/>
              <a:t>04.04.2023</a:t>
            </a:fld>
            <a:endParaRPr lang="ru-RU"/>
          </a:p>
        </p:txBody>
      </p:sp>
      <p:sp>
        <p:nvSpPr>
          <p:cNvPr id="5" name="Footer Placeholder 4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GFsAAg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EBwAAnSQAAJonAADcJgAAEAAAACYAAAAIAAAAAIAAAAAAAAA="/>
              </a:ext>
            </a:extLst>
          </p:cNvSpPr>
          <p:nvPr>
            <p:ph type="ftr" sz="quarter" idx="11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endParaRPr lang="ru-RU"/>
          </a:p>
        </p:txBody>
      </p:sp>
      <p:sp>
        <p:nvSpPr>
          <p:cNvPr id="6" name="Slide Number Placeholder 5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D8EMAQ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HAwAAnSQAAEQHAADcJgAAEAAAACYAAAAIAAAAAIAAAAAAAAA="/>
              </a:ext>
            </a:extLst>
          </p:cNvSpPr>
          <p:nvPr>
            <p:ph type="sldNum" sz="quarter" idx="12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fld id="{698AED07-4984-DF1B-CA32-BF4EA37C3CE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/>
        <p:extLst>
          <p:ext uri="smNativeData">
            <pr:smNativeData xmlns:pr="smNativeData" xmlns="" val="aRgrZAAAAACWAAAAAAAAAAoAAAAAAAAAmDoAAAAAAAABAAAAAAAAAAAAAAAAAAAAAAAAAAAAAAAAAAAA"/>
          </p:ext>
        </p:extLst>
      </p:transition>
    </mc:Choice>
    <mc:Fallback xmlns="">
      <p:transition advClick="0" advTm="15000">
        <p:wipe/>
        <p:extLst>
          <p:ext uri="smNativeData">
            <pr:smNativeData xmlns:pr="smNativeData" xmlns:p14="http://schemas.microsoft.com/office/powerpoint/2010/main" xmlns="" val="aRgrZAAAAACWAAAAAAAAAAoAAAAAAAAAmDoAAAAAAAABAAAAAAAAAAAAAAAAAAAAAAAAAAAAAAAAAAAA"/>
          </p:ext>
        </p:extLst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B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2BgAAKQQAAAoyAADYCQAAE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  <a:r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B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2BgAAHQsAAAoyAAAMJAAAEAAAACYAAAAIAAAAAAAAAAAAAAA="/>
              </a:ext>
            </a:extLst>
          </p:cNvSpPr>
          <p:nvPr>
            <p:ph idx="1"/>
          </p:nvPr>
        </p:nvSpPr>
        <p:spPr/>
        <p:txBody>
          <a:bodyPr/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Второй уровень</a:t>
            </a:r>
          </a:p>
          <a:p>
            <a:pPr lvl="2">
              <a:defRPr lang="ru-RU"/>
            </a:pPr>
            <a:r>
              <a:t>Третий уровень</a:t>
            </a:r>
          </a:p>
          <a:p>
            <a:pPr lvl="3">
              <a:defRPr lang="ru-RU"/>
            </a:pPr>
            <a:r>
              <a:t>Четвертый уровень</a:t>
            </a:r>
          </a:p>
          <a:p>
            <a:pPr lvl="4">
              <a:defRPr lang="ru-RU"/>
            </a:pPr>
            <a:r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aJwAAnSQAALo0AADcJgAAEAAAACYAAAAIAAAAAIAAAAAAAAA="/>
              </a:ext>
            </a:extLst>
          </p:cNvSpPr>
          <p:nvPr>
            <p:ph type="dt" sz="half" idx="10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fld id="{698AF4CE-8084-DF02-CA32-7657BA7C3C23}" type="datetime1">
              <a:rPr lang="ru-RU"/>
              <a:t>04.04.2023</a:t>
            </a:fld>
            <a:endParaRPr lang="ru-RU"/>
          </a:p>
        </p:txBody>
      </p:sp>
      <p:sp>
        <p:nvSpPr>
          <p:cNvPr id="5" name="Footer Placeholder 4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Ck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EBwAAnSQAAJonAADcJgAAEAAAACYAAAAIAAAAAIAAAAAAAAA="/>
              </a:ext>
            </a:extLst>
          </p:cNvSpPr>
          <p:nvPr>
            <p:ph type="ftr" sz="quarter" idx="11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endParaRPr lang="ru-RU"/>
          </a:p>
        </p:txBody>
      </p:sp>
      <p:sp>
        <p:nvSpPr>
          <p:cNvPr id="6" name="Slide Number Placeholder 5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D0EPgQ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HAwAAnSQAAEQHAADcJgAAEAAAACYAAAAIAAAAAIAAAAAAAAA="/>
              </a:ext>
            </a:extLst>
          </p:cNvSpPr>
          <p:nvPr>
            <p:ph type="sldNum" sz="quarter" idx="12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fld id="{698ADD70-3E84-DF2B-CA32-C87E937C3C9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/>
        <p:extLst>
          <p:ext uri="smNativeData">
            <pr:smNativeData xmlns:pr="smNativeData" xmlns="" val="aRgrZAAAAACWAAAAAAAAAAoAAAAAAAAAmDoAAAAAAAABAAAAAAAAAAAAAAAAAAAAAAAAAAAAAAAAAAAA"/>
          </p:ext>
        </p:extLst>
      </p:transition>
    </mc:Choice>
    <mc:Fallback xmlns="">
      <p:transition advClick="0" advTm="15000">
        <p:wipe/>
        <p:extLst>
          <p:ext uri="smNativeData">
            <pr:smNativeData xmlns:pr="smNativeData" xmlns:p14="http://schemas.microsoft.com/office/powerpoint/2010/main" xmlns="" val="aRgrZAAAAACWAAAAAAAAAAoAAAAAAAAAmDoAAAAAAAABAAAAAAAAAAAAAAAAAAAAAAAAAAAAAAAAAAAA"/>
          </p:ext>
        </p:extLst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2BgAAWhQAAP4xAABjHQAAEAAAACYAAAAIAAAAgYAAAAAAAAA="/>
              </a:ext>
            </a:extLst>
          </p:cNvSpPr>
          <p:nvPr>
            <p:ph type="title"/>
          </p:nvPr>
        </p:nvSpPr>
        <p:spPr>
          <a:xfrm>
            <a:off x="1009650" y="3308350"/>
            <a:ext cx="7117080" cy="1468755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r">
              <a:defRPr lang="ru-RU" sz="3200" b="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A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2BgAAYx0AAP4xAACuIgAAEAAAACYAAAAIAAAAgaAAAAAAAAA="/>
              </a:ext>
            </a:extLst>
          </p:cNvSpPr>
          <p:nvPr>
            <p:ph idx="1"/>
          </p:nvPr>
        </p:nvSpPr>
        <p:spPr>
          <a:xfrm>
            <a:off x="1009650" y="4777105"/>
            <a:ext cx="7117080" cy="860425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marL="0" indent="0" algn="r">
              <a:buNone/>
              <a:defRPr lang="ru-RU" sz="1800">
                <a:solidFill>
                  <a:srgbClr val="3F3F3F"/>
                </a:solidFill>
              </a:defRPr>
            </a:lvl1pPr>
            <a:lvl2pPr marL="457200" indent="0">
              <a:buNone/>
              <a:defRPr lang="ru-RU" sz="1800">
                <a:solidFill>
                  <a:srgbClr val="8C8C8C"/>
                </a:solidFill>
              </a:defRPr>
            </a:lvl2pPr>
            <a:lvl3pPr marL="914400" indent="0">
              <a:buNone/>
              <a:defRPr lang="ru-RU" sz="1600">
                <a:solidFill>
                  <a:srgbClr val="8C8C8C"/>
                </a:solidFill>
              </a:defRPr>
            </a:lvl3pPr>
            <a:lvl4pPr marL="1371600" indent="0">
              <a:buNone/>
              <a:defRPr lang="ru-RU" sz="1400">
                <a:solidFill>
                  <a:srgbClr val="8C8C8C"/>
                </a:solidFill>
              </a:defRPr>
            </a:lvl4pPr>
            <a:lvl5pPr marL="1828800" indent="0">
              <a:buNone/>
              <a:defRPr lang="ru-RU" sz="1400">
                <a:solidFill>
                  <a:srgbClr val="8C8C8C"/>
                </a:solidFill>
              </a:defRPr>
            </a:lvl5pPr>
            <a:lvl6pPr marL="2286000" indent="0">
              <a:buNone/>
              <a:defRPr lang="ru-RU" sz="1400">
                <a:solidFill>
                  <a:srgbClr val="8C8C8C"/>
                </a:solidFill>
              </a:defRPr>
            </a:lvl6pPr>
            <a:lvl7pPr marL="2743200" indent="0">
              <a:buNone/>
              <a:defRPr lang="ru-RU" sz="1400">
                <a:solidFill>
                  <a:srgbClr val="8C8C8C"/>
                </a:solidFill>
              </a:defRPr>
            </a:lvl7pPr>
            <a:lvl8pPr marL="3200400" indent="0">
              <a:buNone/>
              <a:defRPr lang="ru-RU" sz="1400">
                <a:solidFill>
                  <a:srgbClr val="8C8C8C"/>
                </a:solidFill>
              </a:defRPr>
            </a:lvl8pPr>
            <a:lvl9pPr marL="3657600" indent="0">
              <a:buNone/>
              <a:defRPr lang="ru-RU" sz="1400">
                <a:solidFill>
                  <a:srgbClr val="8C8C8C"/>
                </a:solidFill>
              </a:defRPr>
            </a:lvl9pPr>
          </a:lstStyle>
          <a:p>
            <a:pPr>
              <a:defRPr lang="ru-RU"/>
            </a:pPr>
            <a:r>
              <a:t>Образец текста</a:t>
            </a:r>
          </a:p>
        </p:txBody>
      </p:sp>
      <p:sp>
        <p:nvSpPr>
          <p:cNvPr id="4" name="Date Placeholder 3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aJwAAnSQAALo0AADcJgAAEAAAACYAAAAIAAAAAIAAAAAAAAA="/>
              </a:ext>
            </a:extLst>
          </p:cNvSpPr>
          <p:nvPr>
            <p:ph type="dt" sz="half" idx="10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fld id="{698ACEB7-F984-DF38-CA32-0F6D807C3C5A}" type="datetime1">
              <a:rPr lang="ru-RU"/>
              <a:t>04.04.2023</a:t>
            </a:fld>
            <a:endParaRPr lang="ru-RU"/>
          </a:p>
        </p:txBody>
      </p:sp>
      <p:sp>
        <p:nvSpPr>
          <p:cNvPr id="5" name="Footer Placeholder 4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EBwAAnSQAAJonAADcJgAAEAAAACYAAAAIAAAAAIAAAAAAAAA="/>
              </a:ext>
            </a:extLst>
          </p:cNvSpPr>
          <p:nvPr>
            <p:ph type="ftr" sz="quarter" idx="11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endParaRPr lang="ru-RU"/>
          </a:p>
        </p:txBody>
      </p:sp>
      <p:sp>
        <p:nvSpPr>
          <p:cNvPr id="6" name="Slide Number Placeholder 5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IPlHOI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HAwAAnSQAAEQHAADcJgAAEAAAACYAAAAIAAAAAIAAAAAAAAA="/>
              </a:ext>
            </a:extLst>
          </p:cNvSpPr>
          <p:nvPr>
            <p:ph type="sldNum" sz="quarter" idx="12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fld id="{698AB447-0984-DF42-CA32-FF17FA7C3CA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/>
        <p:extLst>
          <p:ext uri="smNativeData">
            <pr:smNativeData xmlns:pr="smNativeData" xmlns="" val="aRgrZAAAAACWAAAAAAAAAAoAAAAAAAAAmDoAAAAAAAABAAAAAAAAAAAAAAAAAAAAAAAAAAAAAAAAAAAA"/>
          </p:ext>
        </p:extLst>
      </p:transition>
    </mc:Choice>
    <mc:Fallback xmlns="">
      <p:transition advClick="0" advTm="15000">
        <p:wipe/>
        <p:extLst>
          <p:ext uri="smNativeData">
            <pr:smNativeData xmlns:pr="smNativeData" xmlns:p14="http://schemas.microsoft.com/office/powerpoint/2010/main" xmlns="" val="aRgrZAAAAACWAAAAAAAAAAoAAAAAAAAAmDoAAAAAAAABAAAAAAAAAAAAAAAAAAAAAAAAAAAAAAAAAAAA"/>
          </p:ext>
        </p:extLst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B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2BgAAKAQAAAcyAADYCQAAEAAAACYAAAAIAAAAAQAAAAAAAAA="/>
              </a:ext>
            </a:extLst>
          </p:cNvSpPr>
          <p:nvPr>
            <p:ph type="title"/>
          </p:nvPr>
        </p:nvSpPr>
        <p:spPr>
          <a:xfrm>
            <a:off x="1009650" y="675640"/>
            <a:ext cx="7122795" cy="924560"/>
          </a:xfrm>
        </p:spPr>
        <p:txBody>
          <a:bodyPr/>
          <a:lstStyle/>
          <a:p>
            <a:pPr>
              <a:defRPr lang="ru-RU"/>
            </a:pPr>
            <a:r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B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2BgAAIgsAAJAbAAAOJAAAEAAAACYAAAAIAAAAASAAAAAAAAA="/>
              </a:ext>
            </a:extLst>
          </p:cNvSpPr>
          <p:nvPr>
            <p:ph idx="1"/>
          </p:nvPr>
        </p:nvSpPr>
        <p:spPr>
          <a:xfrm>
            <a:off x="1009650" y="1809750"/>
            <a:ext cx="3470910" cy="4051300"/>
          </a:xfr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Второй уровень</a:t>
            </a:r>
          </a:p>
          <a:p>
            <a:pPr lvl="2">
              <a:defRPr lang="ru-RU"/>
            </a:pPr>
            <a:r>
              <a:t>Третий уровень</a:t>
            </a:r>
          </a:p>
          <a:p>
            <a:pPr lvl="3">
              <a:defRPr lang="ru-RU"/>
            </a:pPr>
            <a:r>
              <a:t>Четвертый уровень</a:t>
            </a:r>
          </a:p>
          <a:p>
            <a:pPr lvl="4">
              <a:defRPr lang="ru-RU"/>
            </a:pPr>
            <a:r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B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wHAAAIgsAAAcyAAAOJAAAEAAAACYAAAAIAAAAASAAAAAAAAA="/>
              </a:ext>
            </a:extLst>
          </p:cNvSpPr>
          <p:nvPr>
            <p:ph idx="2"/>
          </p:nvPr>
        </p:nvSpPr>
        <p:spPr>
          <a:xfrm>
            <a:off x="4663440" y="1809750"/>
            <a:ext cx="3469005" cy="4051300"/>
          </a:xfr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Второй уровень</a:t>
            </a:r>
          </a:p>
          <a:p>
            <a:pPr lvl="2">
              <a:defRPr lang="ru-RU"/>
            </a:pPr>
            <a:r>
              <a:t>Третий уровень</a:t>
            </a:r>
          </a:p>
          <a:p>
            <a:pPr lvl="3">
              <a:defRPr lang="ru-RU"/>
            </a:pPr>
            <a:r>
              <a:t>Четвертый уровень</a:t>
            </a:r>
          </a:p>
          <a:p>
            <a:pPr lvl="4">
              <a:defRPr lang="ru-RU"/>
            </a:pPr>
            <a:r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Pbmb+M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aJwAAnSQAALo0AADcJgAAEAAAACYAAAAIAAAAAIAAAAAAAAA="/>
              </a:ext>
            </a:extLst>
          </p:cNvSpPr>
          <p:nvPr>
            <p:ph type="dt" sz="half" idx="10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fld id="{698ACE4B-0584-DF38-CA32-F36D807C3CA6}" type="datetime1">
              <a:rPr lang="ru-RU"/>
              <a:t>04.04.2023</a:t>
            </a:fld>
            <a:endParaRPr lang="ru-RU"/>
          </a:p>
        </p:txBody>
      </p:sp>
      <p:sp>
        <p:nvSpPr>
          <p:cNvPr id="6" name="Footer Placeholder 4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EBwAAnSQAAJonAADcJgAAEAAAACYAAAAIAAAAAIAAAAAAAAA="/>
              </a:ext>
            </a:extLst>
          </p:cNvSpPr>
          <p:nvPr>
            <p:ph type="ftr" sz="quarter" idx="11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endParaRPr lang="ru-RU"/>
          </a:p>
        </p:txBody>
      </p:sp>
      <p:sp>
        <p:nvSpPr>
          <p:cNvPr id="7" name="Slide Number Placeholder 5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HAwAAnSQAAEQHAADcJgAAEAAAACYAAAAIAAAAAIAAAAAAAAA="/>
              </a:ext>
            </a:extLst>
          </p:cNvSpPr>
          <p:nvPr>
            <p:ph type="sldNum" sz="quarter" idx="12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fld id="{698AD952-1C84-DF2F-CA32-EA7A977C3CB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/>
        <p:extLst>
          <p:ext uri="smNativeData">
            <pr:smNativeData xmlns:pr="smNativeData" xmlns="" val="aRgrZAAAAACWAAAAAAAAAAoAAAAAAAAAmDoAAAAAAAABAAAAAAAAAAAAAAAAAAAAAAAAAAAAAAAAAAAA"/>
          </p:ext>
        </p:extLst>
      </p:transition>
    </mc:Choice>
    <mc:Fallback xmlns="">
      <p:transition advClick="0" advTm="15000">
        <p:wipe/>
        <p:extLst>
          <p:ext uri="smNativeData">
            <pr:smNativeData xmlns:pr="smNativeData" xmlns:p14="http://schemas.microsoft.com/office/powerpoint/2010/main" xmlns="" val="aRgrZAAAAACWAAAAAAAAAAoAAAAAAAAAmDoAAAAAAAABAAAAAAAAAAAAAAAAAAAAAAAAAAAAAAAAAAAA"/>
          </p:ext>
        </p:extLst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B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2BgAAKQQAAAoyAADYCQAAE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  <a:r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FDkye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zCAAAJwsAAJAbAACzDgAAEAAAACYAAAAIAAAAgaAAAAAAAAA="/>
              </a:ext>
            </a:extLst>
          </p:cNvSpPr>
          <p:nvPr>
            <p:ph idx="1"/>
          </p:nvPr>
        </p:nvSpPr>
        <p:spPr>
          <a:xfrm>
            <a:off x="1332865" y="1812925"/>
            <a:ext cx="3147695" cy="576580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marL="0" indent="0">
              <a:buNone/>
              <a:defRPr lang="ru-RU" sz="2400" b="0"/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>
              <a:defRPr lang="ru-RU"/>
            </a:pPr>
            <a:r>
              <a:t>Образец текста</a:t>
            </a:r>
          </a:p>
        </p:txBody>
      </p:sp>
      <p:sp>
        <p:nvSpPr>
          <p:cNvPr id="4" name="Content Placeholder 3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B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E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2BgAAsw4AAJAbAAAOJAAAEAAAACYAAAAIAAAAASAAAAAAAAA="/>
              </a:ext>
            </a:extLst>
          </p:cNvSpPr>
          <p:nvPr>
            <p:ph idx="2"/>
          </p:nvPr>
        </p:nvSpPr>
        <p:spPr>
          <a:xfrm>
            <a:off x="1009650" y="2389505"/>
            <a:ext cx="3470910" cy="3471545"/>
          </a:xfr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Второй уровень</a:t>
            </a:r>
          </a:p>
          <a:p>
            <a:pPr lvl="2">
              <a:defRPr lang="ru-RU"/>
            </a:pPr>
            <a:r>
              <a:t>Третий уровень</a:t>
            </a:r>
          </a:p>
          <a:p>
            <a:pPr lvl="3">
              <a:defRPr lang="ru-RU"/>
            </a:pPr>
            <a:r>
              <a:t>Четвертый уровень</a:t>
            </a:r>
          </a:p>
          <a:p>
            <a:pPr lvl="4">
              <a:defRPr lang="ru-RU"/>
            </a:pPr>
            <a:r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B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2HgAAJwsAAAoyAACzDgAAEAAAACYAAAAIAAAAgaAAAAAAAAA="/>
              </a:ext>
            </a:extLst>
          </p:cNvSpPr>
          <p:nvPr>
            <p:ph idx="3"/>
          </p:nvPr>
        </p:nvSpPr>
        <p:spPr>
          <a:xfrm>
            <a:off x="4992370" y="1812925"/>
            <a:ext cx="3141980" cy="576580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marL="0" indent="0">
              <a:buNone/>
              <a:defRPr lang="ru-RU" sz="2400" b="0"/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>
              <a:defRPr lang="ru-RU"/>
            </a:pPr>
            <a:r>
              <a:t>Образец текста</a:t>
            </a:r>
          </a:p>
        </p:txBody>
      </p:sp>
      <p:sp>
        <p:nvSpPr>
          <p:cNvPr id="6" name="Content Placeholder 5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B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Cim6Q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wHAAAsw4AAAoyAAAOJAAAEAAAACYAAAAIAAAAASAAAAAAAAA="/>
              </a:ext>
            </a:extLst>
          </p:cNvSpPr>
          <p:nvPr>
            <p:ph idx="4"/>
          </p:nvPr>
        </p:nvSpPr>
        <p:spPr>
          <a:xfrm>
            <a:off x="4663440" y="2389505"/>
            <a:ext cx="3470910" cy="3471545"/>
          </a:xfr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Второй уровень</a:t>
            </a:r>
          </a:p>
          <a:p>
            <a:pPr lvl="2">
              <a:defRPr lang="ru-RU"/>
            </a:pPr>
            <a:r>
              <a:t>Третий уровень</a:t>
            </a:r>
          </a:p>
          <a:p>
            <a:pPr lvl="3">
              <a:defRPr lang="ru-RU"/>
            </a:pPr>
            <a:r>
              <a:t>Четвертый уровень</a:t>
            </a:r>
          </a:p>
          <a:p>
            <a:pPr lvl="4">
              <a:defRPr lang="ru-RU"/>
            </a:pPr>
            <a:r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aJwAAnSQAALo0AADcJgAAEAAAACYAAAAIAAAAAIAAAAAAAAA="/>
              </a:ext>
            </a:extLst>
          </p:cNvSpPr>
          <p:nvPr>
            <p:ph type="dt" sz="half" idx="10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fld id="{698ACCE9-A784-DF3A-CA32-516F827C3C04}" type="datetime1">
              <a:rPr lang="ru-RU"/>
              <a:t>04.04.2023</a:t>
            </a:fld>
            <a:endParaRPr lang="ru-RU"/>
          </a:p>
        </p:txBody>
      </p:sp>
      <p:sp>
        <p:nvSpPr>
          <p:cNvPr id="8" name="Footer Placeholder 4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Q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EBwAAnSQAAJonAADcJgAAEAAAACYAAAAIAAAAAIAAAAAAAAA="/>
              </a:ext>
            </a:extLst>
          </p:cNvSpPr>
          <p:nvPr>
            <p:ph type="ftr" sz="quarter" idx="11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endParaRPr lang="ru-RU"/>
          </a:p>
        </p:txBody>
      </p:sp>
      <p:sp>
        <p:nvSpPr>
          <p:cNvPr id="9" name="Slide Number Placeholder 5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I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HAwAAnSQAAEQHAADcJgAAEAAAACYAAAAIAAAAAIAAAAAAAAA="/>
              </a:ext>
            </a:extLst>
          </p:cNvSpPr>
          <p:nvPr>
            <p:ph type="sldNum" sz="quarter" idx="12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fld id="{698AB676-3884-DF40-CA32-CE15F87C3C9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/>
        <p:extLst>
          <p:ext uri="smNativeData">
            <pr:smNativeData xmlns:pr="smNativeData" xmlns="" val="aRgrZAAAAACWAAAAAAAAAAoAAAAAAAAAmDoAAAAAAAABAAAAAAAAAAAAAAAAAAAAAAAAAAAAAAAAAAAA"/>
          </p:ext>
        </p:extLst>
      </p:transition>
    </mc:Choice>
    <mc:Fallback xmlns="">
      <p:transition advClick="0" advTm="15000">
        <p:wipe/>
        <p:extLst>
          <p:ext uri="smNativeData">
            <pr:smNativeData xmlns:pr="smNativeData" xmlns:p14="http://schemas.microsoft.com/office/powerpoint/2010/main" xmlns="" val="aRgrZAAAAACWAAAAAAAAAAoAAAAAAAAAmDoAAAAAAAABAAAAAAAAAAAAAAAAAAAAAAAAAAAAAAAAAAAA"/>
          </p:ext>
        </p:extLst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B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Jcfm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2BgAAKQQAAAoyAADYCQAAE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  <a:r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I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aJwAAnSQAALo0AADcJgAAEAAAACYAAAAIAAAAAIAAAAAAAAA="/>
              </a:ext>
            </a:extLst>
          </p:cNvSpPr>
          <p:nvPr>
            <p:ph type="dt" sz="half" idx="10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fld id="{698AD63F-7184-DF20-CA32-8775987C3CD2}" type="datetime1">
              <a:rPr lang="ru-RU"/>
              <a:t>04.04.2023</a:t>
            </a:fld>
            <a:endParaRPr lang="ru-RU"/>
          </a:p>
        </p:txBody>
      </p:sp>
      <p:sp>
        <p:nvSpPr>
          <p:cNvPr id="4" name="Footer Placeholder 4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BEC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EBwAAnSQAAJonAADcJgAAEAAAACYAAAAIAAAAAIAAAAAAAAA="/>
              </a:ext>
            </a:extLst>
          </p:cNvSpPr>
          <p:nvPr>
            <p:ph type="ftr" sz="quarter" idx="11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endParaRPr lang="ru-RU"/>
          </a:p>
        </p:txBody>
      </p:sp>
      <p:sp>
        <p:nvSpPr>
          <p:cNvPr id="5" name="Slide Number Placeholder 5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PBg80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HAwAAnSQAAEQHAADcJgAAEAAAACYAAAAIAAAAAIAAAAAAAAA="/>
              </a:ext>
            </a:extLst>
          </p:cNvSpPr>
          <p:nvPr>
            <p:ph type="sldNum" sz="quarter" idx="12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fld id="{698AB2DE-9084-DF44-CA32-6611FC7C3C3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/>
        <p:extLst>
          <p:ext uri="smNativeData">
            <pr:smNativeData xmlns:pr="smNativeData" xmlns="" val="aRgrZAAAAACWAAAAAAAAAAoAAAAAAAAAmDoAAAAAAAABAAAAAAAAAAAAAAAAAAAAAAAAAAAAAAAAAAAA"/>
          </p:ext>
        </p:extLst>
      </p:transition>
    </mc:Choice>
    <mc:Fallback xmlns="">
      <p:transition advClick="0" advTm="15000">
        <p:wipe/>
        <p:extLst>
          <p:ext uri="smNativeData">
            <pr:smNativeData xmlns:pr="smNativeData" xmlns:p14="http://schemas.microsoft.com/office/powerpoint/2010/main" xmlns="" val="aRgrZAAAAACWAAAAAAAAAAoAAAAAAAAAmDoAAAAAAAABAAAAAAAAAAAAAAAAAAAAAAAAAAAAAAAAAAAA"/>
          </p:ext>
        </p:extLst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aJwAAnSQAALo0AADcJgAAEAAAACYAAAAIAAAAAIAAAAAAAAA="/>
              </a:ext>
            </a:extLst>
          </p:cNvSpPr>
          <p:nvPr>
            <p:ph type="dt" sz="half" idx="10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fld id="{698A804B-0584-DF76-CA32-F323CE7C3CA6}" type="datetime1">
              <a:rPr lang="ru-RU"/>
              <a:t>04.04.2023</a:t>
            </a:fld>
            <a:endParaRPr lang="ru-RU"/>
          </a:p>
        </p:txBody>
      </p:sp>
      <p:sp>
        <p:nvSpPr>
          <p:cNvPr id="3" name="Footer Placeholder 4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FAS7w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EBwAAnSQAAJonAADcJgAAEAAAACYAAAAIAAAAAIAAAAAAAAA="/>
              </a:ext>
            </a:extLst>
          </p:cNvSpPr>
          <p:nvPr>
            <p:ph type="ftr" sz="quarter" idx="11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endParaRPr lang="ru-RU"/>
          </a:p>
        </p:txBody>
      </p:sp>
      <p:sp>
        <p:nvSpPr>
          <p:cNvPr id="4" name="Slide Number Placeholder 5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IAC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HAwAAnSQAAEQHAADcJgAAEAAAACYAAAAIAAAAAIAAAAAAAAA="/>
              </a:ext>
            </a:extLst>
          </p:cNvSpPr>
          <p:nvPr>
            <p:ph type="sldNum" sz="quarter" idx="12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fld id="{698AF8CC-8284-DF0E-CA32-745BB67C3C2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/>
        <p:extLst>
          <p:ext uri="smNativeData">
            <pr:smNativeData xmlns:pr="smNativeData" xmlns="" val="aRgrZAAAAACWAAAAAAAAAAoAAAAAAAAAmDoAAAAAAAABAAAAAAAAAAAAAAAAAAAAAAAAAAAAAAAAAAAA"/>
          </p:ext>
        </p:extLst>
      </p:transition>
    </mc:Choice>
    <mc:Fallback xmlns="">
      <p:transition advClick="0" advTm="15000">
        <p:wipe/>
        <p:extLst>
          <p:ext uri="smNativeData">
            <pr:smNativeData xmlns:pr="smNativeData" xmlns:p14="http://schemas.microsoft.com/office/powerpoint/2010/main" xmlns="" val="aRgrZAAAAACWAAAAAAAAAAoAAAAAAAAAmDoAAAAAAAABAAAAAAAAAAAAAAAAAAAAAAAAAAAAAAAAAAAA"/>
          </p:ext>
        </p:extLst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Ey0hQs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2BgAAvgIAAJQWAAAKCgAAEAAAACYAAAAIAAAAgYAAAAAAAAA="/>
              </a:ext>
            </a:extLst>
          </p:cNvSpPr>
          <p:nvPr>
            <p:ph type="title"/>
          </p:nvPr>
        </p:nvSpPr>
        <p:spPr>
          <a:xfrm>
            <a:off x="1009650" y="445770"/>
            <a:ext cx="2660650" cy="1186180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l">
              <a:defRPr lang="ru-RU" sz="2400" b="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B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c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CzFwAAvgIAAAcyAAAOJAAAEAAAACYAAAAIAAAAASAAAAAAAAA="/>
              </a:ext>
            </a:extLst>
          </p:cNvSpPr>
          <p:nvPr>
            <p:ph idx="1"/>
          </p:nvPr>
        </p:nvSpPr>
        <p:spPr>
          <a:xfrm>
            <a:off x="3852545" y="445770"/>
            <a:ext cx="4279900" cy="5415280"/>
          </a:xfr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Второй уровень</a:t>
            </a:r>
          </a:p>
          <a:p>
            <a:pPr lvl="2">
              <a:defRPr lang="ru-RU"/>
            </a:pPr>
            <a:r>
              <a:t>Третий уровень</a:t>
            </a:r>
          </a:p>
          <a:p>
            <a:pPr lvl="3">
              <a:defRPr lang="ru-RU"/>
            </a:pPr>
            <a:r>
              <a:t>Четвертый уровень</a:t>
            </a:r>
          </a:p>
          <a:p>
            <a:pPr lvl="4">
              <a:defRPr lang="ru-RU"/>
            </a:pPr>
            <a:r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A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DM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2BgAACgoAAJQWAAAOJAAAEAAAACYAAAAIAAAAgaAAAAAAAAA="/>
              </a:ext>
            </a:extLst>
          </p:cNvSpPr>
          <p:nvPr>
            <p:ph idx="2"/>
          </p:nvPr>
        </p:nvSpPr>
        <p:spPr>
          <a:xfrm>
            <a:off x="1009650" y="1631950"/>
            <a:ext cx="2660650" cy="4229100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marL="0" indent="0">
              <a:buNone/>
              <a:defRPr lang="ru-RU" sz="1200"/>
            </a:lvl1pPr>
            <a:lvl2pPr marL="457200" indent="0">
              <a:buNone/>
              <a:defRPr lang="ru-RU" sz="1200"/>
            </a:lvl2pPr>
            <a:lvl3pPr marL="914400" indent="0">
              <a:buNone/>
              <a:defRPr lang="ru-RU" sz="1000"/>
            </a:lvl3pPr>
            <a:lvl4pPr marL="1371600" indent="0">
              <a:buNone/>
              <a:defRPr lang="ru-RU" sz="900"/>
            </a:lvl4pPr>
            <a:lvl5pPr marL="1828800" indent="0">
              <a:buNone/>
              <a:defRPr lang="ru-RU" sz="900"/>
            </a:lvl5pPr>
            <a:lvl6pPr marL="2286000" indent="0">
              <a:buNone/>
              <a:defRPr lang="ru-RU" sz="900"/>
            </a:lvl6pPr>
            <a:lvl7pPr marL="2743200" indent="0">
              <a:buNone/>
              <a:defRPr lang="ru-RU" sz="900"/>
            </a:lvl7pPr>
            <a:lvl8pPr marL="3200400" indent="0">
              <a:buNone/>
              <a:defRPr lang="ru-RU" sz="900"/>
            </a:lvl8pPr>
            <a:lvl9pPr marL="3657600" indent="0">
              <a:buNone/>
              <a:defRPr lang="ru-RU" sz="900"/>
            </a:lvl9pPr>
          </a:lstStyle>
          <a:p>
            <a:pPr>
              <a:defRPr lang="ru-RU"/>
            </a:pPr>
            <a:r>
              <a:t>Образец текста</a:t>
            </a:r>
          </a:p>
        </p:txBody>
      </p:sp>
      <p:sp>
        <p:nvSpPr>
          <p:cNvPr id="5" name="Date Placeholder 3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Oil6Q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aJwAAnSQAALo0AADcJgAAEAAAACYAAAAIAAAAAIAAAAAAAAA="/>
              </a:ext>
            </a:extLst>
          </p:cNvSpPr>
          <p:nvPr>
            <p:ph type="dt" sz="half" idx="10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fld id="{698A9616-5884-DF60-CA32-AE35D87C3CFB}" type="datetime1">
              <a:rPr lang="ru-RU"/>
              <a:t>04.04.2023</a:t>
            </a:fld>
            <a:endParaRPr lang="ru-RU"/>
          </a:p>
        </p:txBody>
      </p:sp>
      <p:sp>
        <p:nvSpPr>
          <p:cNvPr id="6" name="Footer Placeholder 4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im6Q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EBwAAnSQAAJonAADcJgAAEAAAACYAAAAIAAAAAIAAAAAAAAA="/>
              </a:ext>
            </a:extLst>
          </p:cNvSpPr>
          <p:nvPr>
            <p:ph type="ftr" sz="quarter" idx="11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endParaRPr lang="ru-RU"/>
          </a:p>
        </p:txBody>
      </p:sp>
      <p:sp>
        <p:nvSpPr>
          <p:cNvPr id="7" name="Slide Number Placeholder 5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HAwAAnSQAAEQHAADcJgAAEAAAACYAAAAIAAAAAIAAAAAAAAA="/>
              </a:ext>
            </a:extLst>
          </p:cNvSpPr>
          <p:nvPr>
            <p:ph type="sldNum" sz="quarter" idx="12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fld id="{698AC765-2B84-DF31-CA32-DD64897C3C8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/>
        <p:extLst>
          <p:ext uri="smNativeData">
            <pr:smNativeData xmlns:pr="smNativeData" xmlns="" val="aRgrZAAAAACWAAAAAAAAAAoAAAAAAAAAmDoAAAAAAAABAAAAAAAAAAAAAAAAAAAAAAAAAAAAAAAAAAAA"/>
          </p:ext>
        </p:extLst>
      </p:transition>
    </mc:Choice>
    <mc:Fallback xmlns="">
      <p:transition advClick="0" advTm="15000">
        <p:wipe/>
        <p:extLst>
          <p:ext uri="smNativeData">
            <pr:smNativeData xmlns:pr="smNativeData" xmlns:p14="http://schemas.microsoft.com/office/powerpoint/2010/main" xmlns="" val="aRgrZAAAAACWAAAAAAAAAAoAAAAAAAAAmDoAAAAAAAABAAAAAAAAAAAAAAAAAAAAAAAAAAAAAAAAAAAA"/>
          </p:ext>
        </p:extLst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>
            <a:extLst>
              <a:ext uri="smNativeData">
                <pr:smNativeData xmlns:pr="smNativeData" xmlns:p14="http://schemas.microsoft.com/office/powerpoint/2010/main" xmlns="" val="SMDATA_7_aRgrZBMAAAAlAAAAAQAAAA8BAAAAkAAAAEgAAACQAAAASAAAAAAAAAAAAAAAAAAAABcAAAAUAAAAAAAAAAAAAAD/fwAA/38AAAAAAAAJAAAABAAAAAAAAAAMAAAAEAAAAAAAAAAAAAAAAAAAAAAAAAAfAAAAVAAAAAAAAAAAAAAAAAAAAAAAAAAAAAAAAAAAAAAAAAAAAAAAAAAAAAAAAAAAAAAAAAAAAAAAAAAAAAAAAAAAAAAAAAAAAAAAAAAAAAAAAAAAAAAAAAAAACEAAAAYAAAAFAAAAAYdAAAdBgAAZCgAAIcPAAAQAAAAJgAAAAgAAAD/////AAAAAA=="/>
              </a:ext>
            </a:extLst>
          </p:cNvGrpSpPr>
          <p:nvPr/>
        </p:nvGrpSpPr>
        <p:grpSpPr>
          <a:xfrm>
            <a:off x="4718050" y="993775"/>
            <a:ext cx="1847850" cy="1530350"/>
            <a:chOff x="4718050" y="993775"/>
            <a:chExt cx="1847850" cy="1530350"/>
          </a:xfrm>
        </p:grpSpPr>
        <p:sp>
          <p:nvSpPr>
            <p:cNvPr id="10" name="Oval 31"/>
            <p:cNvSpPr>
              <a:extLst>
                <a:ext uri="smNativeData">
                  <pr:smNativeData xmlns:pr="smNativeData" xmlns:p14="http://schemas.microsoft.com/office/powerpoint/2010/main" xmlns="" val="SMDATA_13_aRgrZBMAAAAlAAAAZgAAAA0AAAAAkAAAAEgAAACQAAAASAAAAAAAAAABAAAAAAAAAAEAAABQAAAAAAAAAAAA8D8AAAAAAADwPwAAAAAAAOA/AAAAAAAA4D8AAAAAAADgPwAAAAAAAOA/AAAAAAAA4D8AAAAAAADgPwAAAAAAAOA/AAAAAAAA4D8CAAAAjAAAAAAAAAADAAAA0fGcAJfPOAAAAAAAAAAAAAAAAAAAAAAAAAAAAAAAAAAAAAAAZAAAAAEAAABAAAAAAAAAAGQAAAAOAQAAAAAAAAAAAAAAAAAAAAAAAAAAAAAAAAAAAAAAAAAAAAAAAAAAAAAAAAAAAAAAAAAAAAAAAAAAAAAAAAAAAAAAAAAAAAAAAAAAFAAAADwAAAABAAAAAAAAAMHsdgwUAAAAAQAAABQAAAAUAAAAFAAAAAEAAAAAAAAAZAAAAGQAAAAAAAAAZAAAAGQAAAAVAAAAYAAAAAEAAAAAAAAAAAAAACgAAAAAAAAAAAAAAAEAAABdNwAAAAAAAAAAAAABAAAAwex2DAEAAABkAAAAAAAAABQAAACl7v//WxEAACYAAAAAAAAAvR4AAA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R8ZwAl884AAAAAAAAAAAAAAAAAAAAAAAAAAAAAAAAAAAAAAAAAAAAAAAABQAAAAUAAAADzMzMAMDA/wB/f38AAAAAAAAAAAAAAAAAAAAAAAAAAAAhAAAAGAAAABQAAAC0IQAA2AgAAGQoAACHDwAAAAAAACYAAAAIAAAA//////////8="/>
                </a:ext>
              </a:extLst>
            </p:cNvSpPr>
            <p:nvPr/>
          </p:nvSpPr>
          <p:spPr>
            <a:xfrm>
              <a:off x="5478780" y="1437640"/>
              <a:ext cx="1087120" cy="1086485"/>
            </a:xfrm>
            <a:prstGeom prst="ellipse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headEnd type="none"/>
              <a:tailEnd type="none"/>
            </a:ln>
            <a:effectLst/>
            <a:sp3d extrusionH="25400" prstMaterial="legacyMatte"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 lang="ru-RU">
                  <a:solidFill>
                    <a:srgbClr val="FFFFFF"/>
                  </a:solidFill>
                  <a:latin typeface="Verdana" pitchFamily="2" charset="-52"/>
                  <a:ea typeface="Verdana" pitchFamily="2" charset="-52"/>
                  <a:cs typeface="Arial" pitchFamily="2" charset="-52"/>
                </a:defRPr>
              </a:pPr>
              <a:endParaRPr lang="en-US"/>
            </a:p>
          </p:txBody>
        </p:sp>
        <p:sp>
          <p:nvSpPr>
            <p:cNvPr id="9" name="Oval 32"/>
            <p:cNvSpPr>
              <a:extLst>
                <a:ext uri="smNativeData">
                  <pr:smNativeData xmlns:pr="smNativeData" xmlns:p14="http://schemas.microsoft.com/office/powerpoint/2010/main" xmlns="" val="SMDATA_13_aRgrZBMAAAAlAAAAZgAAAA0AAAAAkAAAAEgAAACQAAAASAAAAAAAAAABAAAAAAAAAAEAAABQAAAAAAAAAAAA8D8AAAAAAADwPwAAAAAAAOA/AAAAAAAA4D8AAAAAAADgPwAAAAAAAOA/AAAAAAAA4D8AAAAAAADgPwAAAAAAAOA/AAAAAAAA4D8CAAAAjAAAAAEAAAAAAAAAwex2DJfPOAAAAAAAAAAAAAAAAAAAAAAAAAAAAAAAAAAAAAAAZAAAAAEAAABAAAAAAAAAAGQAAAAOAQAAAAAAAAAAAAAAAAAAAAAAAAAAAAAAAAAAAAAAAAAAAAAAAAAAAAAAAAAAAAAAAAAAAAAAAAAAAAAAAAAAAAAAAAAAAAAAAAAAFAAAADwAAAABAAAAAAAAAMHsdgwUAAAAAQAAABQAAAAUAAAAFAAAAAEAAAAAAAAAZAAAAGQAAAAAAAAAZAAAAGQAAAAVAAAAYAAAAAEAAAAAAAAAAAAAACgAAAAAAAAAAAAAAAEAAABdNwAAAAAAAAAAAAABAAAAwex2DAEAAABkAAAAAAAAABQAAACl7v//WxEAACYAAAAAAAAAvR4AAA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l884AAAAAAAAAAAAAAAAAAAAAAAAAAAAAAAAAAAAAAAAAAAAAAAABQAAAAUAAAADzMzMAMDA/wB/f38AAAAAAAAAAAAAAAAAAAAAAAAAAAAhAAAAGAAAABQAAADCIgAAsAgAAN4nAADMDQAAAAAAACYAAAAIAAAA//////////8="/>
                </a:ext>
              </a:extLst>
            </p:cNvSpPr>
            <p:nvPr/>
          </p:nvSpPr>
          <p:spPr>
            <a:xfrm>
              <a:off x="5650230" y="1412240"/>
              <a:ext cx="830580" cy="83058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1"/>
              </a:solidFill>
              <a:prstDash val="solid"/>
              <a:headEnd type="none"/>
              <a:tailEnd type="none"/>
            </a:ln>
            <a:effectLst/>
            <a:sp3d extrusionH="25400" prstMaterial="legacyMatte"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 lang="ru-RU">
                  <a:solidFill>
                    <a:srgbClr val="FFFFFF"/>
                  </a:solidFill>
                  <a:latin typeface="Verdana" pitchFamily="2" charset="-52"/>
                  <a:ea typeface="Verdana" pitchFamily="2" charset="-52"/>
                  <a:cs typeface="Arial" pitchFamily="2" charset="-52"/>
                </a:defRPr>
              </a:pPr>
              <a:endParaRPr lang="en-US"/>
            </a:p>
          </p:txBody>
        </p:sp>
        <p:sp>
          <p:nvSpPr>
            <p:cNvPr id="8" name="Oval 28"/>
            <p:cNvSpPr>
              <a:extLst>
                <a:ext uri="smNativeData">
                  <pr:smNativeData xmlns:pr="smNativeData" xmlns:p14="http://schemas.microsoft.com/office/powerpoint/2010/main" xmlns="" val="SMDATA_13_aRgrZBMAAAAlAAAAZgAAAA0AAAAAkAAAAEgAAACQAAAASAAAAAAAAAABAAAAAAAAAAEAAABQAAAAAAAAAAAA8D8AAAAAAADwPwAAAAAAAOA/AAAAAAAA4D8AAAAAAADgPwAAAAAAAOA/AAAAAAAA4D8AAAAAAADgPwAAAAAAAOA/AAAAAAAA4D8CAAAAjAAAAAAAAAADAAAA0fGcAJfPOAAAAAAAAAAAAAAAAAAAAAAAAAAAAAAAAAAAAAAAZAAAAAEAAABAAAAAAAAAAGQAAAAOAQAAAAAAAAAAAAAAAAAAAAAAAAAAAAAAAAAAAAAAAAAAAAAAAAAAAAAAAAAAAAAAAAAAAAAAAAAAAAAAAAAAAAAAAAAAAAAAAAAAFAAAADwAAAABAAAAAAAAAMHsdgwUAAAAAQAAABQAAAAUAAAAFAAAAAEAAAAAAAAAZAAAAGQAAAAAAAAAZAAAAGQAAAAVAAAAYAAAAAEAAAAAAAAAAAAAACgAAAAAAAAAAAAAAAEAAABdNwAAAAAAAAAAAAABAAAAwex2DAEAAABkAAAAAAAAABQAAACl7v//WxEAACYAAAAAAAAAvR4AAA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R8ZwAl884AAAAAAAAAAAAAAAAAAAAAAAAAAAAAAAAAAAAAAAAAAAAAAAABQAAAAUAAAADzMzMAMDA/wB/f38AAAAAAAAAAAAAAAAAAAAAAAAAAAAhAAAAGAAAABQAAABVIAAAqAsAAAokAABdDwAAAAAAACYAAAAIAAAA//////////8="/>
                </a:ext>
              </a:extLst>
            </p:cNvSpPr>
            <p:nvPr/>
          </p:nvSpPr>
          <p:spPr>
            <a:xfrm>
              <a:off x="5255895" y="1894840"/>
              <a:ext cx="602615" cy="602615"/>
            </a:xfrm>
            <a:prstGeom prst="ellipse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headEnd type="none"/>
              <a:tailEnd type="none"/>
            </a:ln>
            <a:effectLst/>
            <a:sp3d extrusionH="25400" prstMaterial="legacyMatte"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 lang="ru-RU">
                  <a:solidFill>
                    <a:srgbClr val="FFFFFF"/>
                  </a:solidFill>
                  <a:latin typeface="Verdana" pitchFamily="2" charset="-52"/>
                  <a:ea typeface="Verdana" pitchFamily="2" charset="-52"/>
                  <a:cs typeface="Arial" pitchFamily="2" charset="-52"/>
                </a:defRPr>
              </a:pPr>
              <a:endParaRPr lang="en-US"/>
            </a:p>
          </p:txBody>
        </p:sp>
        <p:sp>
          <p:nvSpPr>
            <p:cNvPr id="7" name="Oval 30"/>
            <p:cNvSpPr>
              <a:extLst>
                <a:ext uri="smNativeData">
                  <pr:smNativeData xmlns:pr="smNativeData" xmlns:p14="http://schemas.microsoft.com/office/powerpoint/2010/main" xmlns="" val="SMDATA_13_aRgrZBMAAAAlAAAAZgAAAA0AAAAAkAAAAEgAAACQAAAASAAAAAAAAAABAAAAAAAAAAEAAABQAAAAAAAAAAAA8D8AAAAAAADwPwAAAAAAAOA/AAAAAAAA4D8AAAAAAADgPwAAAAAAAOA/AAAAAAAA4D8AAAAAAADgPwAAAAAAAOA/AAAAAAAA4D8CAAAAjAAAAAEAAAAAAAAAwex2DJfPOAAAAAAAAAAAAAAAAAAAAAAAAAAAAAAAAAAAAAAAZAAAAAEAAABAAAAAAAAAAGQAAAAOAQAAAAAAAAAAAAAAAAAAAAAAAAAAAAAAAAAAAAAAAAAAAAAAAAAAAAAAAAAAAAAAAAAAAAAAAAAAAAAAAAAAAAAAAAAAAAAAAAAAFAAAADwAAAABAAAAAAAAAMHsdgwUAAAAAQAAABQAAAAUAAAAFAAAAAEAAAAAAAAAZAAAAGQAAAAAAAAAZAAAAGQAAAAVAAAAYAAAAAEAAAAAAAAAAAAAACgAAAAAAAAAAAAAAAEAAABdNwAAAAAAAAAAAAABAAAAwex2DAEAAABkAAAAAAAAABQAAACl7v//WxEAACYAAAAAAAAAvR4AAA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l884AAAAAAAAAAAAAAAAAAAAAAAAAAAAAAAAAAAAAAAAAAAAAAAABQAAAAUAAAADzMzMAMDA/wB/f38AAAAAAAAAAAAAAAAAAAAAAAAAAAAhAAAAGAAAABQAAABdIQAAJQsAAGEkAAAoDgAAAAAAACYAAAAIAAAA//////////8="/>
                </a:ext>
              </a:extLst>
            </p:cNvSpPr>
            <p:nvPr/>
          </p:nvSpPr>
          <p:spPr>
            <a:xfrm>
              <a:off x="5423535" y="1811655"/>
              <a:ext cx="490220" cy="489585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1"/>
              </a:solidFill>
              <a:prstDash val="solid"/>
              <a:headEnd type="none"/>
              <a:tailEnd type="none"/>
            </a:ln>
            <a:effectLst/>
            <a:sp3d extrusionH="25400" prstMaterial="legacyMatte"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 lang="ru-RU">
                  <a:solidFill>
                    <a:srgbClr val="FFFFFF"/>
                  </a:solidFill>
                  <a:latin typeface="Verdana" pitchFamily="2" charset="-52"/>
                  <a:ea typeface="Verdana" pitchFamily="2" charset="-52"/>
                  <a:cs typeface="Arial" pitchFamily="2" charset="-52"/>
                </a:defRPr>
              </a:pPr>
              <a:endParaRPr lang="en-US"/>
            </a:p>
          </p:txBody>
        </p:sp>
        <p:sp>
          <p:nvSpPr>
            <p:cNvPr id="6" name="Oval 27"/>
            <p:cNvSpPr>
              <a:extLst>
                <a:ext uri="smNativeData">
                  <pr:smNativeData xmlns:pr="smNativeData" xmlns:p14="http://schemas.microsoft.com/office/powerpoint/2010/main" xmlns="" val="SMDATA_13_aRgrZBMAAAAlAAAAZgAAAA0AAAAAkAAAAEgAAACQAAAASAAAAAAAAAABAAAAAAAAAAEAAABQAAAAAAAAAAAA8D8AAAAAAADwPwAAAAAAAOA/AAAAAAAA4D8AAAAAAADgPwAAAAAAAOA/AAAAAAAA4D8AAAAAAADgPwAAAAAAAOA/AAAAAAAA4D8CAAAAjAAAAAAAAAADAAAA0fGcAJfPOAAAAAAAAAAAAAAAAAAAAAAAAAAAAAAAAAAAAAAAZAAAAAEAAABAAAAAAAAAAGQAAAAOAQAAAAAAAAAAAAAAAAAAAAAAAAAAAAAAAAAAAAAAAAAAAAAAAAAAAAAAAAAAAAAAAAAAAAAAAAAAAAAAAAAAAAAAAAAAAAAAAAAAFAAAADwAAAABAAAAAAAAAMHsdgwUAAAAAQAAABQAAAAUAAAAFAAAAAEAAAAAAAAAZAAAAGQAAAAAAAAAZAAAAGQAAAAVAAAAYAAAAAEAAAAAAAAAAAAAACgAAAAAAAAAAAAAAAEAAABdNwAAAAAAAAAAAAABAAAAwex2DAEAAABkAAAAAAAAABQAAACl7v//WxEAACYAAAAAAAAAvR4AAA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R8ZwAl884AAAAAAAAAAAAAAAAAAAAAAAAAAAAAAAAAAAAAAAAAAAAAAAABQAAAAUAAAADzMzMAMDA/wB/f38AAAAAAAAAAAAAAAAAAAAAAAAAAAAhAAAAGAAAABQAAAAGHQAA0gwAAJoeAABmDgAAAAAAACYAAAAIAAAA//////////8="/>
                </a:ext>
              </a:extLst>
            </p:cNvSpPr>
            <p:nvPr/>
          </p:nvSpPr>
          <p:spPr>
            <a:xfrm>
              <a:off x="4718050" y="2084070"/>
              <a:ext cx="256540" cy="256540"/>
            </a:xfrm>
            <a:prstGeom prst="ellipse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headEnd type="none"/>
              <a:tailEnd type="none"/>
            </a:ln>
            <a:effectLst/>
            <a:sp3d extrusionH="25400" prstMaterial="legacyMatte"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 lang="ru-RU">
                  <a:solidFill>
                    <a:srgbClr val="FFFFFF"/>
                  </a:solidFill>
                  <a:latin typeface="Verdana" pitchFamily="2" charset="-52"/>
                  <a:ea typeface="Verdana" pitchFamily="2" charset="-52"/>
                  <a:cs typeface="Arial" pitchFamily="2" charset="-52"/>
                </a:defRPr>
              </a:pPr>
              <a:endParaRPr lang="en-US"/>
            </a:p>
          </p:txBody>
        </p:sp>
        <p:sp>
          <p:nvSpPr>
            <p:cNvPr id="5" name="Oval 29"/>
            <p:cNvSpPr>
              <a:extLst>
                <a:ext uri="smNativeData">
                  <pr:smNativeData xmlns:pr="smNativeData" xmlns:p14="http://schemas.microsoft.com/office/powerpoint/2010/main" xmlns="" val="SMDATA_13_aRgrZBMAAAAlAAAAZgAAAA0AAAAAkAAAAEgAAACQAAAASAAAAAAAAAABAAAAAAAAAAEAAABQAAAAAAAAAAAA8D8AAAAAAADwPwAAAAAAAOA/AAAAAAAA4D8AAAAAAADgPwAAAAAAAOA/AAAAAAAA4D8AAAAAAADgPwAAAAAAAOA/AAAAAAAA4D8CAAAAjAAAAAAAAAADAAAA0fGcAJfPOAAAAAAAAAAAAAAAAAAAAAAAAAAAAAAAAAAAAAAAZAAAAAEAAABAAAAAAAAAAGQAAAAOAQAAAAAAAAAAAAAAAAAAAAAAAAAAAAAAAAAAAAAAAAAAAAAAAAAAAAAAAAAAAAAAAAAAAAAAAAAAAAAAAAAAAAAAAAAAAAAAAAAAFAAAADwAAAABAAAAAAAAAMHsdgwUAAAAAQAAABQAAAAUAAAAFAAAAAEAAAAAAAAAZAAAAGQAAAAAAAAAZAAAAGQAAAAVAAAAYAAAAAEAAAAAAAAAAAAAACgAAAAAAAAAAAAAAAEAAABdNwAAAAAAAAAAAAABAAAAwex2DAEAAABkAAAAAAAAABQAAACl7v//WxEAACYAAAAAAAAAvR4AAA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R8ZwAl884AAAAAAAAAAAAAAAAAAAAAAAAAAAAAAAAAAAAAAAAAAAAAAAABQAAAAUAAAADzMzMAMDA/wB/f38AAAAAAAAAAAAAAAAAAAAAAAAAAAAhAAAAGAAAABQAAAC5JQAAHQYAAE0nAACxBwAAAAAAACYAAAAIAAAA//////////8="/>
                </a:ext>
              </a:extLst>
            </p:cNvSpPr>
            <p:nvPr/>
          </p:nvSpPr>
          <p:spPr>
            <a:xfrm>
              <a:off x="6132195" y="993775"/>
              <a:ext cx="256540" cy="256540"/>
            </a:xfrm>
            <a:prstGeom prst="ellipse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headEnd type="none"/>
              <a:tailEnd type="none"/>
            </a:ln>
            <a:effectLst/>
            <a:sp3d extrusionH="25400" prstMaterial="legacyMatte"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 lang="ru-RU">
                  <a:solidFill>
                    <a:srgbClr val="FFFFFF"/>
                  </a:solidFill>
                  <a:latin typeface="Verdana" pitchFamily="2" charset="-52"/>
                  <a:ea typeface="Verdana" pitchFamily="2" charset="-52"/>
                  <a:cs typeface="Arial" pitchFamily="2" charset="-52"/>
                </a:defRPr>
              </a:pPr>
              <a:endParaRPr lang="en-US"/>
            </a:p>
          </p:txBody>
        </p:sp>
        <p:sp>
          <p:nvSpPr>
            <p:cNvPr id="4" name="Oval 33"/>
            <p:cNvSpPr>
              <a:extLst>
                <a:ext uri="smNativeData">
                  <pr:smNativeData xmlns:pr="smNativeData" xmlns:p14="http://schemas.microsoft.com/office/powerpoint/2010/main" xmlns="" val="SMDATA_13_aRgrZBMAAAAlAAAAZgAAAA0AAAAAkAAAAEgAAACQAAAASAAAAAAAAAABAAAAAAAAAAEAAABQAAAAAAAAAAAA8D8AAAAAAADwPwAAAAAAAOA/AAAAAAAA4D8AAAAAAADgPwAAAAAAAOA/AAAAAAAA4D8AAAAAAADgPwAAAAAAAOA/AAAAAAAA4D8CAAAAjAAAAAEAAAAAAAAAwex2DJfPOAAAAAAAAAAAAAAAAAAAAAAAAAAAAAAAAAAAAAAAZAAAAAEAAABAAAAAAAAAAGQAAAAOAQAAAAAAAAAAAAAAAAAAAAAAAAAAAAAAAAAAAAAAAAAAAAAAAAAAAAAAAAAAAAAAAAAAAAAAAAAAAAAAAAAAAAAAAAAAAAAAAAAAFAAAADwAAAABAAAAAAAAAMHsdgwUAAAAAQAAABQAAAAUAAAAFAAAAAEAAAAAAAAAZAAAAGQAAAAAAAAAZAAAAGQAAAAVAAAAYAAAAAEAAAAAAAAAAAAAACgAAAAAAAAAAAAAAAEAAABdNwAAAAAAAAAAAAABAAAAwex2DAEAAABkAAAAAAAAABQAAACl7v//WxEAACYAAAAAAAAAvR4AAA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l884AAAAAAAAAAAAAAAAAAAAAAAAAAAAAAAAAAAAAAAAAAAAAAAABQAAAAUAAAADzMzMAMDA/wB/f38AAAAAAAAAAAAAAAAAAAAAAAAAAAAhAAAAGAAAABQAAAAfHwAAqAsAAFYgAADfDAAAAAAAACYAAAAIAAAA//////////8="/>
                </a:ext>
              </a:extLst>
            </p:cNvSpPr>
            <p:nvPr/>
          </p:nvSpPr>
          <p:spPr>
            <a:xfrm>
              <a:off x="5059045" y="1894840"/>
              <a:ext cx="197485" cy="197485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1"/>
              </a:solidFill>
              <a:prstDash val="solid"/>
              <a:headEnd type="none"/>
              <a:tailEnd type="none"/>
            </a:ln>
            <a:effectLst/>
            <a:sp3d extrusionH="25400" prstMaterial="legacyMatte"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 lang="ru-RU">
                  <a:solidFill>
                    <a:srgbClr val="FFFFFF"/>
                  </a:solidFill>
                  <a:latin typeface="Verdana" pitchFamily="2" charset="-52"/>
                  <a:ea typeface="Verdana" pitchFamily="2" charset="-52"/>
                  <a:cs typeface="Arial" pitchFamily="2" charset="-52"/>
                </a:defRPr>
              </a:pPr>
              <a:endParaRPr lang="en-US"/>
            </a:p>
          </p:txBody>
        </p:sp>
        <p:sp>
          <p:nvSpPr>
            <p:cNvPr id="3" name="Oval 34"/>
            <p:cNvSpPr>
              <a:extLst>
                <a:ext uri="smNativeData">
                  <pr:smNativeData xmlns:pr="smNativeData" xmlns:p14="http://schemas.microsoft.com/office/powerpoint/2010/main" xmlns="" val="SMDATA_13_aRgrZBMAAAAlAAAAZgAAAA0AAAAAkAAAAEgAAACQAAAASAAAAAAAAAABAAAAAAAAAAEAAABQAAAAAAAAAAAA8D8AAAAAAADwPwAAAAAAAOA/AAAAAAAA4D8AAAAAAADgPwAAAAAAAOA/AAAAAAAA4D8AAAAAAADgPwAAAAAAAOA/AAAAAAAA4D8CAAAAjAAAAAEAAAAAAAAAwex2DJfPOAAAAAAAAAAAAAAAAAAAAAAAAAAAAAAAAAAAAAAAZAAAAAEAAABAAAAAAAAAAGQAAAAOAQAAAAAAAAAAAAAAAAAAAAAAAAAAAAAAAAAAAAAAAAAAAAAAAAAAAAAAAAAAAAAAAAAAAAAAAAAAAAAAAAAAAAAAAAAAAAAAAAAAFAAAADwAAAABAAAAAAAAAMHsdgwUAAAAAQAAABQAAAAUAAAAFAAAAAEAAAAAAAAAZAAAAGQAAAAAAAAAZAAAAGQAAAAVAAAAYAAAAAEAAAAAAAAAAAAAACgAAAAAAAAAAAAAAAEAAABdNwAAAAAAAAAAAAABAAAAwex2DAEAAABkAAAAAAAAABQAAACl7v//WxEAACYAAAAAAAAAvR4AAA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l884AAAAAAAAAAAAAAAAAAAAAAAAAAAAAAAAAAAAAAAAAAAAAAAABQAAAAUAAAADzMzMAMDA/wB/f38AAAAAAAAAAAAAAAAAAAAAAAAAAAAhAAAAGAAAABQAAADTJQAAhwYAAAonAAC+BwAAAAAAACYAAAAIAAAA//////////8="/>
                </a:ext>
              </a:extLst>
            </p:cNvSpPr>
            <p:nvPr/>
          </p:nvSpPr>
          <p:spPr>
            <a:xfrm>
              <a:off x="6148705" y="1061085"/>
              <a:ext cx="197485" cy="197485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1"/>
              </a:solidFill>
              <a:prstDash val="solid"/>
              <a:headEnd type="none"/>
              <a:tailEnd type="none"/>
            </a:ln>
            <a:effectLst/>
            <a:sp3d extrusionH="25400" prstMaterial="legacyMatte"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 lang="ru-RU">
                  <a:solidFill>
                    <a:srgbClr val="FFFFFF"/>
                  </a:solidFill>
                  <a:latin typeface="Verdana" pitchFamily="2" charset="-52"/>
                  <a:ea typeface="Verdana" pitchFamily="2" charset="-52"/>
                  <a:cs typeface="Arial" pitchFamily="2" charset="-52"/>
                </a:defRPr>
              </a:pPr>
              <a:endParaRPr lang="en-US"/>
            </a:p>
          </p:txBody>
        </p:sp>
      </p:grpSp>
      <p:sp>
        <p:nvSpPr>
          <p:cNvPr id="11" name="Title 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2BgAAiAgAAKAbAABhDwAAEAAAACYAAAAIAAAAgaAAAAAAAAA="/>
              </a:ext>
            </a:extLst>
          </p:cNvSpPr>
          <p:nvPr>
            <p:ph type="title"/>
          </p:nvPr>
        </p:nvSpPr>
        <p:spPr>
          <a:xfrm>
            <a:off x="1009650" y="1386840"/>
            <a:ext cx="3481070" cy="1113155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l">
              <a:defRPr lang="ru-RU" sz="2400" b="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Образец заголовка</a:t>
            </a:r>
            <a:endParaRPr lang="en-US"/>
          </a:p>
        </p:txBody>
      </p:sp>
      <p:sp>
        <p:nvSpPr>
          <p:cNvPr id="12" name="Text Placeholder 3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A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2BgAAYQ8AAKAbAADyHgAAEAAAACYAAAAIAAAAgaAAAAAAAAA="/>
              </a:ext>
            </a:extLst>
          </p:cNvSpPr>
          <p:nvPr>
            <p:ph idx="2"/>
          </p:nvPr>
        </p:nvSpPr>
        <p:spPr>
          <a:xfrm>
            <a:off x="1009650" y="2499995"/>
            <a:ext cx="3481070" cy="2530475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marL="0" indent="0">
              <a:buNone/>
              <a:defRPr lang="ru-RU" sz="1200"/>
            </a:lvl1pPr>
            <a:lvl2pPr marL="457200" indent="0">
              <a:buNone/>
              <a:defRPr lang="ru-RU" sz="1200"/>
            </a:lvl2pPr>
            <a:lvl3pPr marL="914400" indent="0">
              <a:buNone/>
              <a:defRPr lang="ru-RU" sz="1000"/>
            </a:lvl3pPr>
            <a:lvl4pPr marL="1371600" indent="0">
              <a:buNone/>
              <a:defRPr lang="ru-RU" sz="900"/>
            </a:lvl4pPr>
            <a:lvl5pPr marL="1828800" indent="0">
              <a:buNone/>
              <a:defRPr lang="ru-RU" sz="900"/>
            </a:lvl5pPr>
            <a:lvl6pPr marL="2286000" indent="0">
              <a:buNone/>
              <a:defRPr lang="ru-RU" sz="900"/>
            </a:lvl6pPr>
            <a:lvl7pPr marL="2743200" indent="0">
              <a:buNone/>
              <a:defRPr lang="ru-RU" sz="900"/>
            </a:lvl7pPr>
            <a:lvl8pPr marL="3200400" indent="0">
              <a:buNone/>
              <a:defRPr lang="ru-RU" sz="900"/>
            </a:lvl8pPr>
            <a:lvl9pPr marL="3657600" indent="0">
              <a:buNone/>
              <a:defRPr lang="ru-RU" sz="900"/>
            </a:lvl9pPr>
          </a:lstStyle>
          <a:p>
            <a:pPr>
              <a:defRPr lang="ru-RU"/>
            </a:pPr>
            <a:r>
              <a:t>Образец текста</a:t>
            </a:r>
          </a:p>
        </p:txBody>
      </p:sp>
      <p:sp>
        <p:nvSpPr>
          <p:cNvPr id="13" name="Picture Placeholder 17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gAAAA0AAAAAkAAAAEgAAACQAAAASAAAAAAAAAABAAAAAAAAAAEAAABQAAAAAAAAAAAA8D8AAAAAAADw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BAAAAAAAAAJreJwB4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mt4nAH9/fwAAAAADzMzMAMDA/wB/f38AAAAAAAAAAAAAAAAAAAAAAAAAAAAhAAAAGAAAABQAAAAAHgAA2AkAABgzAADwHgAAEAAAACYAAAAIAAAAgaEAAIAfIAA="/>
              </a:ext>
            </a:extLst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 cap="flat" cmpd="sng" algn="ctr">
            <a:solidFill>
              <a:srgbClr val="9ADE27"/>
            </a:solidFill>
            <a:prstDash val="solid"/>
            <a:headEnd type="none"/>
            <a:tailEnd type="none"/>
          </a:ln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marL="0" indent="0" algn="ctr">
              <a:buNone/>
              <a:defRPr noProof="1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rPr noProof="1"/>
              <a:t>Вставка рисунка</a:t>
            </a:r>
          </a:p>
        </p:txBody>
      </p:sp>
      <p:sp>
        <p:nvSpPr>
          <p:cNvPr id="14" name="Date Placeholder 4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aJwAAnSQAALo0AADcJgAAEAAAACYAAAAIAAAAAIAAAAAAAAA="/>
              </a:ext>
            </a:extLst>
          </p:cNvSpPr>
          <p:nvPr>
            <p:ph type="dt" sz="half" idx="15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fld id="{698AB73B-7584-DF41-CA32-8314F97C3CD6}" type="datetime1">
              <a:rPr lang="ru-RU"/>
              <a:t>04.04.2023</a:t>
            </a:fld>
            <a:endParaRPr lang="ru-RU"/>
          </a:p>
        </p:txBody>
      </p:sp>
      <p:sp>
        <p:nvSpPr>
          <p:cNvPr id="15" name="Footer Placeholder 5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EBwAAnSQAAJonAADcJgAAEAAAACYAAAAIAAAAAIAAAAAAAAA="/>
              </a:ext>
            </a:extLst>
          </p:cNvSpPr>
          <p:nvPr>
            <p:ph type="ftr" sz="quarter" idx="16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endParaRPr lang="ru-RU"/>
          </a:p>
        </p:txBody>
      </p:sp>
      <p:sp>
        <p:nvSpPr>
          <p:cNvPr id="16" name="Slide Number Placeholder 6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HAwAAnSQAAEQHAADcJgAAEAAAACYAAAAIAAAAAIAAAAAAAAA="/>
              </a:ext>
            </a:extLst>
          </p:cNvSpPr>
          <p:nvPr>
            <p:ph type="sldNum" sz="quarter" idx="17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fld id="{698AD9A7-E984-DF2F-CA32-1F7A977C3C4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/>
        <p:extLst>
          <p:ext uri="smNativeData">
            <pr:smNativeData xmlns:pr="smNativeData" xmlns="" val="aRgrZAAAAACWAAAAAAAAAAoAAAAAAAAAmDoAAAAAAAABAAAAAAAAAAAAAAAAAAAAAAAAAAAAAAAAAAAA"/>
          </p:ext>
        </p:extLst>
      </p:transition>
    </mc:Choice>
    <mc:Fallback xmlns="">
      <p:transition advClick="0" advTm="15000">
        <p:wipe/>
        <p:extLst>
          <p:ext uri="smNativeData">
            <pr:smNativeData xmlns:pr="smNativeData" xmlns:p14="http://schemas.microsoft.com/office/powerpoint/2010/main" xmlns="" val="aRgrZAAAAACWAAAAAAAAAAoAAAAAAAAAmDoAAAAAAAABAAAAAAAAAAAAAAAAAAAAAAAAAAAAAAAAAAAA"/>
          </p:ext>
        </p:extLst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B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2BgAAKQQAAAoyAADYCQAAE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  <a:r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BAAAAAQ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2BgAAHgsAAAcyAAAKJAAAEAAAACYAAAAIAAAAAwAAAAAAAAA="/>
              </a:ext>
            </a:extLst>
          </p:cNvSpPr>
          <p:nvPr>
            <p:ph idx="1"/>
          </p:nvPr>
        </p:nvSpPr>
        <p:spPr>
          <a:xfrm>
            <a:off x="1009650" y="1807210"/>
            <a:ext cx="7122795" cy="4051300"/>
          </a:xfrm>
        </p:spPr>
        <p:txBody>
          <a:bodyPr vert="vert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Второй уровень</a:t>
            </a:r>
          </a:p>
          <a:p>
            <a:pPr lvl="2">
              <a:defRPr lang="ru-RU"/>
            </a:pPr>
            <a:r>
              <a:t>Третий уровень</a:t>
            </a:r>
          </a:p>
          <a:p>
            <a:pPr lvl="3">
              <a:defRPr lang="ru-RU"/>
            </a:pPr>
            <a:r>
              <a:t>Четвертый уровень</a:t>
            </a:r>
          </a:p>
          <a:p>
            <a:pPr lvl="4">
              <a:defRPr lang="ru-RU"/>
            </a:pPr>
            <a:r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QpAs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aJwAAnSQAALo0AADcJgAAEAAAACYAAAAIAAAAAIAAAAAAAAA="/>
              </a:ext>
            </a:extLst>
          </p:cNvSpPr>
          <p:nvPr>
            <p:ph type="dt" sz="half" idx="10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fld id="{698AA4E5-AB84-DF52-CA32-5D07EA7C3C08}" type="datetime1">
              <a:rPr lang="ru-RU"/>
              <a:t>04.04.2023</a:t>
            </a:fld>
            <a:endParaRPr lang="ru-RU"/>
          </a:p>
        </p:txBody>
      </p:sp>
      <p:sp>
        <p:nvSpPr>
          <p:cNvPr id="5" name="Footer Placeholder 4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EBwAAnSQAAJonAADcJgAAEAAAACYAAAAIAAAAAIAAAAAAAAA="/>
              </a:ext>
            </a:extLst>
          </p:cNvSpPr>
          <p:nvPr>
            <p:ph type="ftr" sz="quarter" idx="11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endParaRPr lang="ru-RU"/>
          </a:p>
        </p:txBody>
      </p:sp>
      <p:sp>
        <p:nvSpPr>
          <p:cNvPr id="6" name="Slide Number Placeholder 5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HAwAAnSQAAEQHAADcJgAAEAAAACYAAAAIAAAAAIAAAAAAAAA="/>
              </a:ext>
            </a:extLst>
          </p:cNvSpPr>
          <p:nvPr>
            <p:ph type="sldNum" sz="quarter" idx="12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fld id="{698AB9FD-B384-DF4F-CA32-451AF77C3C1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/>
        <p:extLst>
          <p:ext uri="smNativeData">
            <pr:smNativeData xmlns:pr="smNativeData" xmlns="" val="aRgrZAAAAACWAAAAAAAAAAoAAAAAAAAAmDoAAAAAAAABAAAAAAAAAAAAAAAAAAAAAAAAAAAAAAAAAAAA"/>
          </p:ext>
        </p:extLst>
      </p:transition>
    </mc:Choice>
    <mc:Fallback xmlns="">
      <p:transition advClick="0" advTm="15000">
        <p:wipe/>
        <p:extLst>
          <p:ext uri="smNativeData">
            <pr:smNativeData xmlns:pr="smNativeData" xmlns:p14="http://schemas.microsoft.com/office/powerpoint/2010/main" xmlns="" val="aRgrZAAAAACWAAAAAAAAAAoAAAAAAAAAmDoAAAAAAAABAAAAAAAAAAAAAAAAAAAAAAAAAAAAAAAAAAAA"/>
          </p:ext>
        </p:extLst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BAAAAAQ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D3KAAAKAQAAAcyAAAOJAAAEAAAACYAAAAIAAAAAwAAAAAAAAA="/>
              </a:ext>
            </a:extLst>
          </p:cNvSpPr>
          <p:nvPr>
            <p:ph type="title"/>
          </p:nvPr>
        </p:nvSpPr>
        <p:spPr>
          <a:xfrm>
            <a:off x="6659245" y="675640"/>
            <a:ext cx="1473200" cy="5185410"/>
          </a:xfrm>
        </p:spPr>
        <p:txBody>
          <a:bodyPr vert="vert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BAAAAAQ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2BgAAKAQAANgnAAAOJAAAEAAAACYAAAAIAAAAAwAAAAAAAAA="/>
              </a:ext>
            </a:extLst>
          </p:cNvSpPr>
          <p:nvPr>
            <p:ph idx="1"/>
          </p:nvPr>
        </p:nvSpPr>
        <p:spPr>
          <a:xfrm>
            <a:off x="1009650" y="675640"/>
            <a:ext cx="5467350" cy="5185410"/>
          </a:xfrm>
        </p:spPr>
        <p:txBody>
          <a:bodyPr vert="vert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Второй уровень</a:t>
            </a:r>
          </a:p>
          <a:p>
            <a:pPr lvl="2">
              <a:defRPr lang="ru-RU"/>
            </a:pPr>
            <a:r>
              <a:t>Третий уровень</a:t>
            </a:r>
          </a:p>
          <a:p>
            <a:pPr lvl="3">
              <a:defRPr lang="ru-RU"/>
            </a:pPr>
            <a:r>
              <a:t>Четвертый уровень</a:t>
            </a:r>
          </a:p>
          <a:p>
            <a:pPr lvl="4">
              <a:defRPr lang="ru-RU"/>
            </a:pPr>
            <a:r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aJwAAnSQAALo0AADcJgAAEAAAACYAAAAIAAAAAIAAAAAAAAA="/>
              </a:ext>
            </a:extLst>
          </p:cNvSpPr>
          <p:nvPr>
            <p:ph type="dt" sz="half" idx="10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fld id="{698AB58E-C084-DF43-CA32-3616FB7C3C63}" type="datetime1">
              <a:rPr lang="ru-RU"/>
              <a:t>04.04.2023</a:t>
            </a:fld>
            <a:endParaRPr lang="ru-RU"/>
          </a:p>
        </p:txBody>
      </p:sp>
      <p:sp>
        <p:nvSpPr>
          <p:cNvPr id="5" name="Footer Placeholder 4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EBwAAnSQAAJonAADcJgAAEAAAACYAAAAIAAAAAIAAAAAAAAA="/>
              </a:ext>
            </a:extLst>
          </p:cNvSpPr>
          <p:nvPr>
            <p:ph type="ftr" sz="quarter" idx="11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endParaRPr lang="ru-RU"/>
          </a:p>
        </p:txBody>
      </p:sp>
      <p:sp>
        <p:nvSpPr>
          <p:cNvPr id="6" name="Slide Number Placeholder 5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HAwAAnSQAAEQHAADcJgAAEAAAACYAAAAIAAAAAIAAAAAAAAA="/>
              </a:ext>
            </a:extLst>
          </p:cNvSpPr>
          <p:nvPr>
            <p:ph type="sldNum" sz="quarter" idx="12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fld id="{698AB1C8-8684-DF47-CA32-7012FF7C3C2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/>
        <p:extLst>
          <p:ext uri="smNativeData">
            <pr:smNativeData xmlns:pr="smNativeData" xmlns="" val="aRgrZAAAAACWAAAAAAAAAAoAAAAAAAAAmDoAAAAAAAABAAAAAAAAAAAAAAAAAAAAAAAAAAAAAAAAAAAA"/>
          </p:ext>
        </p:extLst>
      </p:transition>
    </mc:Choice>
    <mc:Fallback xmlns="">
      <p:transition advClick="0" advTm="15000">
        <p:wipe/>
        <p:extLst>
          <p:ext uri="smNativeData">
            <pr:smNativeData xmlns:pr="smNativeData" xmlns:p14="http://schemas.microsoft.com/office/powerpoint/2010/main" xmlns="" val="aRgrZAAAAACWAAAAAAAAAAoAAAAAAAAAmDoAAAAAAAABAAAAAAAAAAAAAAAAAAAAAAAAAAAAAAAAAAAA"/>
          </p:ext>
        </p:extLst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B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2BgAAKQQAAAoyAADYCQAAEAAAACYAAAAIAAAAAAAAAAAAAAA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3" name="Таблица 2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B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2BgAAHQsAAAoyAAAMJAAAEAAAACYAAAAIAAAAAIAAAAAAAAA="/>
              </a:ext>
            </a:extLst>
          </p:cNvSpPr>
          <p:nvPr>
            <p:ph type="tbl" idx="1"/>
          </p:nvPr>
        </p:nvSpPr>
        <p:spPr/>
        <p:txBody>
          <a:bodyPr/>
          <a:lstStyle>
            <a:lvl1pPr>
              <a:defRPr noProof="1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endParaRPr noProof="1"/>
          </a:p>
        </p:txBody>
      </p:sp>
      <p:sp>
        <p:nvSpPr>
          <p:cNvPr id="4" name="Date Placeholder 3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aJwAAnSQAALo0AADcJgAAEAAAACYAAAAIAAAAAIAAAAAAAAA="/>
              </a:ext>
            </a:extLst>
          </p:cNvSpPr>
          <p:nvPr>
            <p:ph type="dt" sz="half" idx="10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fld id="{698A9A43-0D84-DF6C-CA32-FB39D47C3CAE}" type="datetime1">
              <a:rPr lang="ru-RU"/>
              <a:t>04.04.2023</a:t>
            </a:fld>
            <a:endParaRPr lang="ru-RU"/>
          </a:p>
        </p:txBody>
      </p:sp>
      <p:sp>
        <p:nvSpPr>
          <p:cNvPr id="5" name="Footer Placeholder 4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EBwAAnSQAAJonAADcJgAAEAAAACYAAAAIAAAAAIAAAAAAAAA="/>
              </a:ext>
            </a:extLst>
          </p:cNvSpPr>
          <p:nvPr>
            <p:ph type="ftr" sz="quarter" idx="11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endParaRPr lang="ru-RU"/>
          </a:p>
        </p:txBody>
      </p:sp>
      <p:sp>
        <p:nvSpPr>
          <p:cNvPr id="6" name="Slide Number Placeholder 5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HAwAAnSQAAEQHAADcJgAAEAAAACYAAAAIAAAAAIAAAAAAAAA="/>
              </a:ext>
            </a:extLst>
          </p:cNvSpPr>
          <p:nvPr>
            <p:ph type="sldNum" sz="quarter" idx="12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fld id="{698A96C5-8B84-DF60-CA32-7D35D87C3C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/>
        <p:extLst>
          <p:ext uri="smNativeData">
            <pr:smNativeData xmlns:pr="smNativeData" xmlns="" val="aRgrZAAAAACWAAAAAAAAAAoAAAAAAAAAmDoAAAAAAAABAAAAAAAAAAAAAAAAAAAAAAAAAAAAAAAAAAAA"/>
          </p:ext>
        </p:extLst>
      </p:transition>
    </mc:Choice>
    <mc:Fallback xmlns="">
      <p:transition advClick="0" advTm="15000">
        <p:wipe/>
        <p:extLst>
          <p:ext uri="smNativeData">
            <pr:smNativeData xmlns:pr="smNativeData" xmlns:p14="http://schemas.microsoft.com/office/powerpoint/2010/main" xmlns="" val="aRgrZAAAAACWAAAAAAAAAAoAAAAAAAAAmDoAAAAAAAABAAAAAAAAAAAAAAAAAAAAAAAAAAAAAAAAAAAA"/>
          </p:ext>
        </p:extLst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B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2BgAAKQQAAAoyAAAMJAAAEAAAACYAAAAIAAAAAQAAAAAAAAA="/>
              </a:ext>
            </a:extLst>
          </p:cNvSpPr>
          <p:nvPr>
            <p:ph/>
          </p:nvPr>
        </p:nvSpPr>
        <p:spPr>
          <a:xfrm>
            <a:off x="1009650" y="676275"/>
            <a:ext cx="7124700" cy="5183505"/>
          </a:xfrm>
        </p:spPr>
        <p:txBody>
          <a:bodyPr/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Второй уровень</a:t>
            </a:r>
          </a:p>
          <a:p>
            <a:pPr lvl="2">
              <a:defRPr lang="ru-RU"/>
            </a:pPr>
            <a:r>
              <a:t>Третий уровень</a:t>
            </a:r>
          </a:p>
          <a:p>
            <a:pPr lvl="3">
              <a:defRPr lang="ru-RU"/>
            </a:pPr>
            <a:r>
              <a:t>Четвертый уровень</a:t>
            </a:r>
          </a:p>
          <a:p>
            <a:pPr lvl="4">
              <a:defRPr lang="ru-RU"/>
            </a:pPr>
            <a:r>
              <a:t>Пятый уровень</a:t>
            </a:r>
          </a:p>
        </p:txBody>
      </p:sp>
      <p:sp>
        <p:nvSpPr>
          <p:cNvPr id="3" name="Date Placeholder 3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aJwAAnSQAALo0AADcJgAAEAAAACYAAAAIAAAAAIAAAAAAAAA="/>
              </a:ext>
            </a:extLst>
          </p:cNvSpPr>
          <p:nvPr>
            <p:ph type="dt" sz="half" idx="10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fld id="{698AC27A-3484-DF34-CA32-C2618C7C3C97}" type="datetime1">
              <a:rPr lang="ru-RU"/>
              <a:t>04.04.2023</a:t>
            </a:fld>
            <a:endParaRPr lang="ru-RU"/>
          </a:p>
        </p:txBody>
      </p:sp>
      <p:sp>
        <p:nvSpPr>
          <p:cNvPr id="4" name="Footer Placeholder 4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EBwAAnSQAAJonAADcJgAAEAAAACYAAAAIAAAAAIAAAAAAAAA="/>
              </a:ext>
            </a:extLst>
          </p:cNvSpPr>
          <p:nvPr>
            <p:ph type="ftr" sz="quarter" idx="11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endParaRPr lang="ru-RU"/>
          </a:p>
        </p:txBody>
      </p:sp>
      <p:sp>
        <p:nvSpPr>
          <p:cNvPr id="5" name="Slide Number Placeholder 5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HAwAAnSQAAEQHAADcJgAAEAAAACYAAAAIAAAAAIAAAAAAAAA="/>
              </a:ext>
            </a:extLst>
          </p:cNvSpPr>
          <p:nvPr>
            <p:ph type="sldNum" sz="quarter" idx="12"/>
          </p:nvPr>
        </p:nvSpPr>
        <p:spPr/>
        <p:txBody>
          <a:bodyPr/>
          <a:lstStyle>
            <a:lvl1pPr>
              <a:defRPr lang="ru-RU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fld id="{698A92FD-B384-DF64-CA32-4531DC7C3C1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/>
        <p:extLst>
          <p:ext uri="smNativeData">
            <pr:smNativeData xmlns:pr="smNativeData" xmlns="" val="aRgrZAAAAACWAAAAAAAAAAoAAAAAAAAAmDoAAAAAAAABAAAAAAAAAAAAAAAAAAAAAAAAAAAAAAAAAAAA"/>
          </p:ext>
        </p:extLst>
      </p:transition>
    </mc:Choice>
    <mc:Fallback xmlns="">
      <p:transition advClick="0" advTm="15000">
        <p:wipe/>
        <p:extLst>
          <p:ext uri="smNativeData">
            <pr:smNativeData xmlns:pr="smNativeData" xmlns:p14="http://schemas.microsoft.com/office/powerpoint/2010/main" xmlns="" val="aRgrZAAAAACWAAAAAAAAAAoAAAAAAAAAmDoAAAAAAAABAAAAAAAAAAAAAAAAAAAAAAAAAAAAAAAAAAAA"/>
          </p:ext>
        </p:extLst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4"/>
          <p:cNvGrpSpPr>
            <a:extLst>
              <a:ext uri="smNativeData">
                <pr:smNativeData xmlns:pr="smNativeData" xmlns:p14="http://schemas.microsoft.com/office/powerpoint/2010/main" xmlns="" val="SMDATA_7_aRgrZBMAAAAlAAAAAQAAAA8BAAAAkAAAAEgAAACQAAAASAAAAAAAAAAAAAAAAAAAABcAAAAUAAAAAAAAAAAAAAD/fwAA/38AAAAAAAAJAAAABAAAAGFuZz0MAAAAEAAAAAAAAAAAAAAAAAAAAAAAAAAfAAAAVAAAAAAAAAAAAAAAAAAAAAAAAAAAAAAAAAAAAAAAAAAAAAAAAAAAAAAAAAAAAAAAAAAAAAAAAAAAAAAAAAAAAAAAAAAAAAAAAAAAAAAAAAAAAAAAAAAAACEAAAAYAAAAFAAAAAAAAAAAAAAA6jgAADAqAAAQAAAAJgAAAAgAAAD/////AAAAAA=="/>
              </a:ext>
            </a:extLst>
          </p:cNvGrpSpPr>
          <p:nvPr/>
        </p:nvGrpSpPr>
        <p:grpSpPr>
          <a:xfrm>
            <a:off x="0" y="0"/>
            <a:ext cx="9251950" cy="6858000"/>
            <a:chOff x="0" y="0"/>
            <a:chExt cx="9251950" cy="6858000"/>
          </a:xfrm>
        </p:grpSpPr>
        <p:grpSp>
          <p:nvGrpSpPr>
            <p:cNvPr id="85" name="Group 638"/>
            <p:cNvGrpSpPr>
              <a:extLst>
                <a:ext uri="smNativeData">
                  <pr:smNativeData xmlns:pr="smNativeData" xmlns:p14="http://schemas.microsoft.com/office/powerpoint/2010/main" xmlns="" val="SMDATA_7_aRgrZBMAAAAlAAAAAQAAAA8BAAAAkAAAAEgAAACQAAAASAAAAAAAAAAAAAAAAAAAABcAAAAUAAAAAAAAAAAAAAD/fwAA/38AAAAAAAAJAAAABAAAAHIgMTcMAAAAEAAAAAAAAAAAAAAAAAAAAAAAAAAfAAAAVAAAAAAAAAAAAAAAAAAAAAAAAAAAAAAAAAAAAAAAAAAAAAAAAAAAAAAAAAAAAAAAAAAAAAAAAAAAAAAAAAAAAAAAAAAAAAAAAAAAAAAAAAAAAAAAAAAAACEAAAAYAAAAFAAAAA0AAACUAgAA3TcAAPUmAAAAAAAAJgAAAAgAAAD/////AAAAAA=="/>
                </a:ext>
              </a:extLst>
            </p:cNvGrpSpPr>
            <p:nvPr/>
          </p:nvGrpSpPr>
          <p:grpSpPr>
            <a:xfrm>
              <a:off x="8255" y="419100"/>
              <a:ext cx="9072880" cy="5913755"/>
              <a:chOff x="8255" y="419100"/>
              <a:chExt cx="9072880" cy="5913755"/>
            </a:xfrm>
          </p:grpSpPr>
          <p:grpSp>
            <p:nvGrpSpPr>
              <p:cNvPr id="111" name="Group 121"/>
              <p:cNvGrpSpPr>
                <a:extLst>
                  <a:ext uri="smNativeData">
                    <pr:smNativeData xmlns:pr="smNativeData" xmlns:p14="http://schemas.microsoft.com/office/powerpoint/2010/main" xmlns="" val="SMDATA_7_aRgrZBMAAAAlAAAAAQAAAC8BAAAAkAAAAEgAAACQAAAASAAAAAAAAAAAAAAAAAAAABcAAAAUAAAAAAAAAAAAAAD/fwAA/38AAAAAAAAJAAAABAAAAGE6bHYMAAAAEAAAAAAAAAAAAAAAAAAAAAAAAAAfAAAAVAAAAAAAAAAAAAAAAAAAAAAAAAAAAAAAAAAAAAAAAAAAAAAAAAAAAAAAAAAAAAAAAAAAAAAAAAAAAAAAAAAAAAAAAAAAAAAAAAAAAAAAAAAAAAAAAAAAACEAAAAYAAAAFAAAAA0AAADAAgAA/gYAACMIAAAAAAAAJgAAAAgAAAD/////AAAAAA=="/>
                  </a:ext>
                </a:extLst>
              </p:cNvGrpSpPr>
              <p:nvPr/>
            </p:nvGrpSpPr>
            <p:grpSpPr>
              <a:xfrm rot="2429339">
                <a:off x="8255" y="447040"/>
                <a:ext cx="1128395" cy="875665"/>
                <a:chOff x="8255" y="447040"/>
                <a:chExt cx="1128395" cy="875665"/>
              </a:xfrm>
            </p:grpSpPr>
            <p:sp>
              <p:nvSpPr>
                <p:cNvPr id="115" name="Кривая4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VDAAAph0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C0AwAA1QIAAJgEAAApBAAAAAAAACYAAAAIAAAA//////////8="/>
                    </a:ext>
                  </a:extLst>
                </p:cNvSpPr>
                <p:nvPr/>
              </p:nvSpPr>
              <p:spPr>
                <a:xfrm>
                  <a:off x="601980" y="460375"/>
                  <a:ext cx="144780" cy="215900"/>
                </a:xfrm>
                <a:custGeom>
                  <a:avLst/>
                  <a:gdLst/>
                  <a:ahLst/>
                  <a:cxnLst/>
                  <a:rect l="0" t="0" r="144780" b="215900"/>
                  <a:pathLst>
                    <a:path w="144780" h="215900">
                      <a:moveTo>
                        <a:pt x="143738" y="215900"/>
                      </a:moveTo>
                      <a:lnTo>
                        <a:pt x="144780" y="215900"/>
                      </a:lnTo>
                      <a:lnTo>
                        <a:pt x="144780" y="214857"/>
                      </a:lnTo>
                      <a:lnTo>
                        <a:pt x="140614" y="206513"/>
                      </a:lnTo>
                      <a:lnTo>
                        <a:pt x="28123" y="31290"/>
                      </a:lnTo>
                      <a:lnTo>
                        <a:pt x="19790" y="16688"/>
                      </a:lnTo>
                      <a:lnTo>
                        <a:pt x="18748" y="14602"/>
                      </a:lnTo>
                      <a:lnTo>
                        <a:pt x="13541" y="7301"/>
                      </a:lnTo>
                      <a:lnTo>
                        <a:pt x="7291" y="2086"/>
                      </a:lnTo>
                      <a:lnTo>
                        <a:pt x="5208" y="1043"/>
                      </a:lnTo>
                      <a:lnTo>
                        <a:pt x="3125" y="0"/>
                      </a:lnTo>
                      <a:lnTo>
                        <a:pt x="1042" y="0"/>
                      </a:lnTo>
                      <a:lnTo>
                        <a:pt x="0" y="1042"/>
                      </a:lnTo>
                      <a:lnTo>
                        <a:pt x="0" y="3129"/>
                      </a:lnTo>
                      <a:lnTo>
                        <a:pt x="2083" y="9387"/>
                      </a:lnTo>
                      <a:lnTo>
                        <a:pt x="6249" y="14602"/>
                      </a:lnTo>
                      <a:lnTo>
                        <a:pt x="11457" y="18774"/>
                      </a:lnTo>
                      <a:lnTo>
                        <a:pt x="15624" y="25032"/>
                      </a:lnTo>
                      <a:lnTo>
                        <a:pt x="137489" y="209642"/>
                      </a:lnTo>
                      <a:lnTo>
                        <a:pt x="140614" y="213814"/>
                      </a:lnTo>
                      <a:lnTo>
                        <a:pt x="143738" y="21590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2085975" bIns="481965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114" name="Freeform 73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dDAAAxB0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CaBAAAMQQAAJoEAAAzBAAAAAAAACYAAAAIAAAA//////////8="/>
                    </a:ext>
                  </a:extLst>
                </p:cNvSpPr>
                <p:nvPr/>
              </p:nvSpPr>
              <p:spPr>
                <a:xfrm>
                  <a:off x="748030" y="681355"/>
                  <a:ext cx="0" cy="1270"/>
                </a:xfrm>
                <a:custGeom>
                  <a:avLst/>
                  <a:gdLst/>
                  <a:ahLst/>
                  <a:cxnLst/>
                  <a:rect l="0" t="0" r="0" b="1270"/>
                  <a:pathLst>
                    <a:path h="1270">
                      <a:moveTo>
                        <a:pt x="0" y="0"/>
                      </a:moveTo>
                      <a:lnTo>
                        <a:pt x="0" y="127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2091055" bIns="483870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113" name="Кривая10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DDwAAph0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CoBAAA1QIAAI4FAAApBAAAAAAAACYAAAAIAAAA//////////8="/>
                    </a:ext>
                  </a:extLst>
                </p:cNvSpPr>
                <p:nvPr/>
              </p:nvSpPr>
              <p:spPr>
                <a:xfrm>
                  <a:off x="756920" y="460375"/>
                  <a:ext cx="146050" cy="215900"/>
                </a:xfrm>
                <a:custGeom>
                  <a:avLst/>
                  <a:gdLst/>
                  <a:ahLst/>
                  <a:cxnLst/>
                  <a:rect l="0" t="0" r="146050" b="215900"/>
                  <a:pathLst>
                    <a:path w="146050" h="215900">
                      <a:moveTo>
                        <a:pt x="2086" y="215900"/>
                      </a:moveTo>
                      <a:lnTo>
                        <a:pt x="4173" y="213813"/>
                      </a:lnTo>
                      <a:lnTo>
                        <a:pt x="8346" y="209640"/>
                      </a:lnTo>
                      <a:lnTo>
                        <a:pt x="129359" y="25032"/>
                      </a:lnTo>
                      <a:lnTo>
                        <a:pt x="134575" y="18774"/>
                      </a:lnTo>
                      <a:lnTo>
                        <a:pt x="138748" y="14601"/>
                      </a:lnTo>
                      <a:lnTo>
                        <a:pt x="138748" y="14602"/>
                      </a:lnTo>
                      <a:lnTo>
                        <a:pt x="142920" y="9387"/>
                      </a:lnTo>
                      <a:lnTo>
                        <a:pt x="146050" y="3129"/>
                      </a:lnTo>
                      <a:lnTo>
                        <a:pt x="146050" y="1043"/>
                      </a:lnTo>
                      <a:lnTo>
                        <a:pt x="145007" y="0"/>
                      </a:lnTo>
                      <a:lnTo>
                        <a:pt x="142920" y="0"/>
                      </a:lnTo>
                      <a:lnTo>
                        <a:pt x="139791" y="1043"/>
                      </a:lnTo>
                      <a:lnTo>
                        <a:pt x="138748" y="2086"/>
                      </a:lnTo>
                      <a:lnTo>
                        <a:pt x="132488" y="7301"/>
                      </a:lnTo>
                      <a:lnTo>
                        <a:pt x="127272" y="14602"/>
                      </a:lnTo>
                      <a:lnTo>
                        <a:pt x="125186" y="16688"/>
                      </a:lnTo>
                      <a:lnTo>
                        <a:pt x="116840" y="31290"/>
                      </a:lnTo>
                      <a:lnTo>
                        <a:pt x="5216" y="206513"/>
                      </a:lnTo>
                      <a:lnTo>
                        <a:pt x="0" y="214857"/>
                      </a:lnTo>
                      <a:lnTo>
                        <a:pt x="0" y="215900"/>
                      </a:lnTo>
                      <a:lnTo>
                        <a:pt x="2086" y="21590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2562225" bIns="481965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112" name="Freeform 75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AiFAAAwik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EAAQAMAAAAEAAAAAAAAAAAAAAAAAAAAAAAAAAeAAAAaAAAAAAAAAAAAAAAAAAAAAAAAAAAAAAAECcAABAnAAAAAAAAAAAAAAAAAAAAAAAAAAAAAAAAAAAAAAAAKAAAABQAAAAYAQAA2PKqAAAAAAAAAAAAAAAAAAAAAABkAAAAAAAAAH9/fwAKAAAAHwAAAFQAAAC+6nMD////AQAAAAAAAAAAAAAAAAAAAAAAAAAAAAAAAAAAAAAAAAAAAAAAAn9/fwC+6nMDzMzMANjyqgB/f38AAAAAAAAAAAAAAAAAAAAAAAAAAAAhAAAAGAAAABQAAAANAAAAwAIAAP4GAAAjCAAAAAAAACYAAAAIAAAA//////////8="/>
                    </a:ext>
                  </a:extLst>
                </p:cNvSpPr>
                <p:nvPr/>
              </p:nvSpPr>
              <p:spPr>
                <a:xfrm>
                  <a:off x="8255" y="447040"/>
                  <a:ext cx="1128395" cy="875665"/>
                </a:xfrm>
                <a:custGeom>
                  <a:avLst/>
                  <a:gdLst/>
                  <a:ahLst/>
                  <a:cxnLst/>
                  <a:rect l="0" t="0" r="1128395" b="875665"/>
                  <a:pathLst>
                    <a:path w="1128395" h="875665">
                      <a:moveTo>
                        <a:pt x="1127352" y="36486"/>
                      </a:moveTo>
                      <a:lnTo>
                        <a:pt x="1128395" y="33358"/>
                      </a:lnTo>
                      <a:lnTo>
                        <a:pt x="1128395" y="31273"/>
                      </a:lnTo>
                      <a:lnTo>
                        <a:pt x="1128395" y="27103"/>
                      </a:lnTo>
                      <a:lnTo>
                        <a:pt x="1126309" y="22934"/>
                      </a:lnTo>
                      <a:lnTo>
                        <a:pt x="1124223" y="18764"/>
                      </a:lnTo>
                      <a:lnTo>
                        <a:pt x="1119009" y="14594"/>
                      </a:lnTo>
                      <a:lnTo>
                        <a:pt x="1112751" y="9382"/>
                      </a:lnTo>
                      <a:lnTo>
                        <a:pt x="1104408" y="6254"/>
                      </a:lnTo>
                      <a:lnTo>
                        <a:pt x="1096065" y="3127"/>
                      </a:lnTo>
                      <a:lnTo>
                        <a:pt x="1087722" y="2084"/>
                      </a:lnTo>
                      <a:lnTo>
                        <a:pt x="1080422" y="1042"/>
                      </a:lnTo>
                      <a:lnTo>
                        <a:pt x="1067908" y="0"/>
                      </a:lnTo>
                      <a:lnTo>
                        <a:pt x="1062693" y="0"/>
                      </a:lnTo>
                      <a:lnTo>
                        <a:pt x="992820" y="20849"/>
                      </a:lnTo>
                      <a:lnTo>
                        <a:pt x="913561" y="61505"/>
                      </a:lnTo>
                      <a:lnTo>
                        <a:pt x="833260" y="127179"/>
                      </a:lnTo>
                      <a:lnTo>
                        <a:pt x="769644" y="192854"/>
                      </a:lnTo>
                      <a:lnTo>
                        <a:pt x="684128" y="302312"/>
                      </a:lnTo>
                      <a:lnTo>
                        <a:pt x="634070" y="381539"/>
                      </a:lnTo>
                      <a:lnTo>
                        <a:pt x="604869" y="435747"/>
                      </a:lnTo>
                      <a:lnTo>
                        <a:pt x="595483" y="453469"/>
                      </a:lnTo>
                      <a:lnTo>
                        <a:pt x="595483" y="448257"/>
                      </a:lnTo>
                      <a:lnTo>
                        <a:pt x="595483" y="446172"/>
                      </a:lnTo>
                      <a:lnTo>
                        <a:pt x="593398" y="442002"/>
                      </a:lnTo>
                      <a:lnTo>
                        <a:pt x="587140" y="433662"/>
                      </a:lnTo>
                      <a:lnTo>
                        <a:pt x="590269" y="428450"/>
                      </a:lnTo>
                      <a:lnTo>
                        <a:pt x="591312" y="423238"/>
                      </a:lnTo>
                      <a:lnTo>
                        <a:pt x="590269" y="418025"/>
                      </a:lnTo>
                      <a:lnTo>
                        <a:pt x="587140" y="413855"/>
                      </a:lnTo>
                      <a:lnTo>
                        <a:pt x="582969" y="410728"/>
                      </a:lnTo>
                      <a:lnTo>
                        <a:pt x="577754" y="409686"/>
                      </a:lnTo>
                      <a:lnTo>
                        <a:pt x="575669" y="409686"/>
                      </a:lnTo>
                      <a:lnTo>
                        <a:pt x="577754" y="406558"/>
                      </a:lnTo>
                      <a:lnTo>
                        <a:pt x="573583" y="406558"/>
                      </a:lnTo>
                      <a:lnTo>
                        <a:pt x="570454" y="406558"/>
                      </a:lnTo>
                      <a:lnTo>
                        <a:pt x="566283" y="403431"/>
                      </a:lnTo>
                      <a:lnTo>
                        <a:pt x="566283" y="404473"/>
                      </a:lnTo>
                      <a:lnTo>
                        <a:pt x="565240" y="403430"/>
                      </a:lnTo>
                      <a:lnTo>
                        <a:pt x="563154" y="405516"/>
                      </a:lnTo>
                      <a:lnTo>
                        <a:pt x="560025" y="404473"/>
                      </a:lnTo>
                      <a:lnTo>
                        <a:pt x="560025" y="406558"/>
                      </a:lnTo>
                      <a:lnTo>
                        <a:pt x="556897" y="406558"/>
                      </a:lnTo>
                      <a:lnTo>
                        <a:pt x="554811" y="406558"/>
                      </a:lnTo>
                      <a:lnTo>
                        <a:pt x="556897" y="410728"/>
                      </a:lnTo>
                      <a:lnTo>
                        <a:pt x="551682" y="409686"/>
                      </a:lnTo>
                      <a:lnTo>
                        <a:pt x="546468" y="410728"/>
                      </a:lnTo>
                      <a:lnTo>
                        <a:pt x="542297" y="413855"/>
                      </a:lnTo>
                      <a:lnTo>
                        <a:pt x="539168" y="418025"/>
                      </a:lnTo>
                      <a:lnTo>
                        <a:pt x="538125" y="423238"/>
                      </a:lnTo>
                      <a:lnTo>
                        <a:pt x="539168" y="427407"/>
                      </a:lnTo>
                      <a:lnTo>
                        <a:pt x="540211" y="431577"/>
                      </a:lnTo>
                      <a:lnTo>
                        <a:pt x="533954" y="440959"/>
                      </a:lnTo>
                      <a:lnTo>
                        <a:pt x="531868" y="445129"/>
                      </a:lnTo>
                      <a:lnTo>
                        <a:pt x="530825" y="448257"/>
                      </a:lnTo>
                      <a:lnTo>
                        <a:pt x="524568" y="435747"/>
                      </a:lnTo>
                      <a:lnTo>
                        <a:pt x="495367" y="381539"/>
                      </a:lnTo>
                      <a:lnTo>
                        <a:pt x="445309" y="302312"/>
                      </a:lnTo>
                      <a:lnTo>
                        <a:pt x="359793" y="192854"/>
                      </a:lnTo>
                      <a:lnTo>
                        <a:pt x="296177" y="127179"/>
                      </a:lnTo>
                      <a:lnTo>
                        <a:pt x="214833" y="61505"/>
                      </a:lnTo>
                      <a:lnTo>
                        <a:pt x="136617" y="20849"/>
                      </a:lnTo>
                      <a:lnTo>
                        <a:pt x="66744" y="0"/>
                      </a:lnTo>
                      <a:lnTo>
                        <a:pt x="61529" y="0"/>
                      </a:lnTo>
                      <a:lnTo>
                        <a:pt x="49015" y="1042"/>
                      </a:lnTo>
                      <a:lnTo>
                        <a:pt x="41715" y="2084"/>
                      </a:lnTo>
                      <a:lnTo>
                        <a:pt x="33372" y="3127"/>
                      </a:lnTo>
                      <a:lnTo>
                        <a:pt x="25029" y="6254"/>
                      </a:lnTo>
                      <a:lnTo>
                        <a:pt x="16686" y="9382"/>
                      </a:lnTo>
                      <a:lnTo>
                        <a:pt x="10428" y="14594"/>
                      </a:lnTo>
                      <a:lnTo>
                        <a:pt x="5214" y="18764"/>
                      </a:lnTo>
                      <a:lnTo>
                        <a:pt x="3128" y="22934"/>
                      </a:lnTo>
                      <a:lnTo>
                        <a:pt x="1042" y="27103"/>
                      </a:lnTo>
                      <a:lnTo>
                        <a:pt x="1042" y="31273"/>
                      </a:lnTo>
                      <a:lnTo>
                        <a:pt x="1042" y="33358"/>
                      </a:lnTo>
                      <a:lnTo>
                        <a:pt x="2085" y="36486"/>
                      </a:lnTo>
                      <a:lnTo>
                        <a:pt x="0" y="59420"/>
                      </a:lnTo>
                      <a:lnTo>
                        <a:pt x="6257" y="117797"/>
                      </a:lnTo>
                      <a:lnTo>
                        <a:pt x="30243" y="235595"/>
                      </a:lnTo>
                      <a:lnTo>
                        <a:pt x="41715" y="283548"/>
                      </a:lnTo>
                      <a:lnTo>
                        <a:pt x="56315" y="357563"/>
                      </a:lnTo>
                      <a:lnTo>
                        <a:pt x="63615" y="382582"/>
                      </a:lnTo>
                      <a:lnTo>
                        <a:pt x="80301" y="422195"/>
                      </a:lnTo>
                      <a:lnTo>
                        <a:pt x="102202" y="456596"/>
                      </a:lnTo>
                      <a:lnTo>
                        <a:pt x="125145" y="478488"/>
                      </a:lnTo>
                      <a:lnTo>
                        <a:pt x="148088" y="490997"/>
                      </a:lnTo>
                      <a:lnTo>
                        <a:pt x="181460" y="496210"/>
                      </a:lnTo>
                      <a:lnTo>
                        <a:pt x="213790" y="500380"/>
                      </a:lnTo>
                      <a:lnTo>
                        <a:pt x="324335" y="509762"/>
                      </a:lnTo>
                      <a:lnTo>
                        <a:pt x="302434" y="517059"/>
                      </a:lnTo>
                      <a:lnTo>
                        <a:pt x="280534" y="524356"/>
                      </a:lnTo>
                      <a:lnTo>
                        <a:pt x="262805" y="531653"/>
                      </a:lnTo>
                      <a:lnTo>
                        <a:pt x="253419" y="535823"/>
                      </a:lnTo>
                      <a:lnTo>
                        <a:pt x="231519" y="555630"/>
                      </a:lnTo>
                      <a:lnTo>
                        <a:pt x="213790" y="572309"/>
                      </a:lnTo>
                      <a:lnTo>
                        <a:pt x="180418" y="624432"/>
                      </a:lnTo>
                      <a:lnTo>
                        <a:pt x="176246" y="636942"/>
                      </a:lnTo>
                      <a:lnTo>
                        <a:pt x="172075" y="647366"/>
                      </a:lnTo>
                      <a:lnTo>
                        <a:pt x="169989" y="654663"/>
                      </a:lnTo>
                      <a:lnTo>
                        <a:pt x="169989" y="661961"/>
                      </a:lnTo>
                      <a:lnTo>
                        <a:pt x="172075" y="669258"/>
                      </a:lnTo>
                      <a:lnTo>
                        <a:pt x="174160" y="678640"/>
                      </a:lnTo>
                      <a:lnTo>
                        <a:pt x="174160" y="701574"/>
                      </a:lnTo>
                      <a:lnTo>
                        <a:pt x="186675" y="722423"/>
                      </a:lnTo>
                      <a:lnTo>
                        <a:pt x="192932" y="749527"/>
                      </a:lnTo>
                      <a:lnTo>
                        <a:pt x="193975" y="751612"/>
                      </a:lnTo>
                      <a:lnTo>
                        <a:pt x="196061" y="757867"/>
                      </a:lnTo>
                      <a:lnTo>
                        <a:pt x="198146" y="760994"/>
                      </a:lnTo>
                      <a:lnTo>
                        <a:pt x="201275" y="764123"/>
                      </a:lnTo>
                      <a:lnTo>
                        <a:pt x="206490" y="767249"/>
                      </a:lnTo>
                      <a:lnTo>
                        <a:pt x="211704" y="769334"/>
                      </a:lnTo>
                      <a:lnTo>
                        <a:pt x="217961" y="771419"/>
                      </a:lnTo>
                      <a:lnTo>
                        <a:pt x="221090" y="773504"/>
                      </a:lnTo>
                      <a:lnTo>
                        <a:pt x="224218" y="775589"/>
                      </a:lnTo>
                      <a:lnTo>
                        <a:pt x="226304" y="777675"/>
                      </a:lnTo>
                      <a:lnTo>
                        <a:pt x="227347" y="780801"/>
                      </a:lnTo>
                      <a:lnTo>
                        <a:pt x="227347" y="781843"/>
                      </a:lnTo>
                      <a:lnTo>
                        <a:pt x="231519" y="789140"/>
                      </a:lnTo>
                      <a:lnTo>
                        <a:pt x="238819" y="799565"/>
                      </a:lnTo>
                      <a:lnTo>
                        <a:pt x="242990" y="802692"/>
                      </a:lnTo>
                      <a:lnTo>
                        <a:pt x="249248" y="807905"/>
                      </a:lnTo>
                      <a:lnTo>
                        <a:pt x="255505" y="811032"/>
                      </a:lnTo>
                      <a:lnTo>
                        <a:pt x="259676" y="812075"/>
                      </a:lnTo>
                      <a:lnTo>
                        <a:pt x="262805" y="812075"/>
                      </a:lnTo>
                      <a:lnTo>
                        <a:pt x="265934" y="812075"/>
                      </a:lnTo>
                      <a:lnTo>
                        <a:pt x="269062" y="814159"/>
                      </a:lnTo>
                      <a:lnTo>
                        <a:pt x="275320" y="819372"/>
                      </a:lnTo>
                      <a:lnTo>
                        <a:pt x="279491" y="824584"/>
                      </a:lnTo>
                      <a:lnTo>
                        <a:pt x="281577" y="827711"/>
                      </a:lnTo>
                      <a:lnTo>
                        <a:pt x="285748" y="832924"/>
                      </a:lnTo>
                      <a:lnTo>
                        <a:pt x="290963" y="838139"/>
                      </a:lnTo>
                      <a:lnTo>
                        <a:pt x="294091" y="840221"/>
                      </a:lnTo>
                      <a:lnTo>
                        <a:pt x="297220" y="841263"/>
                      </a:lnTo>
                      <a:lnTo>
                        <a:pt x="305563" y="843348"/>
                      </a:lnTo>
                      <a:lnTo>
                        <a:pt x="313906" y="847518"/>
                      </a:lnTo>
                      <a:lnTo>
                        <a:pt x="324335" y="852730"/>
                      </a:lnTo>
                      <a:lnTo>
                        <a:pt x="337892" y="863155"/>
                      </a:lnTo>
                      <a:lnTo>
                        <a:pt x="352493" y="874622"/>
                      </a:lnTo>
                      <a:lnTo>
                        <a:pt x="355621" y="874622"/>
                      </a:lnTo>
                      <a:lnTo>
                        <a:pt x="361878" y="875665"/>
                      </a:lnTo>
                      <a:lnTo>
                        <a:pt x="369179" y="873580"/>
                      </a:lnTo>
                      <a:lnTo>
                        <a:pt x="373350" y="872537"/>
                      </a:lnTo>
                      <a:lnTo>
                        <a:pt x="377522" y="870452"/>
                      </a:lnTo>
                      <a:lnTo>
                        <a:pt x="380650" y="867324"/>
                      </a:lnTo>
                      <a:lnTo>
                        <a:pt x="383779" y="866282"/>
                      </a:lnTo>
                      <a:lnTo>
                        <a:pt x="386908" y="865240"/>
                      </a:lnTo>
                      <a:lnTo>
                        <a:pt x="388993" y="865240"/>
                      </a:lnTo>
                      <a:lnTo>
                        <a:pt x="393165" y="867325"/>
                      </a:lnTo>
                      <a:lnTo>
                        <a:pt x="394208" y="867325"/>
                      </a:lnTo>
                      <a:lnTo>
                        <a:pt x="402551" y="866282"/>
                      </a:lnTo>
                      <a:lnTo>
                        <a:pt x="415065" y="857943"/>
                      </a:lnTo>
                      <a:lnTo>
                        <a:pt x="435923" y="837085"/>
                      </a:lnTo>
                      <a:lnTo>
                        <a:pt x="435923" y="837094"/>
                      </a:lnTo>
                      <a:lnTo>
                        <a:pt x="438009" y="835008"/>
                      </a:lnTo>
                      <a:lnTo>
                        <a:pt x="444266" y="827711"/>
                      </a:lnTo>
                      <a:lnTo>
                        <a:pt x="453652" y="815202"/>
                      </a:lnTo>
                      <a:lnTo>
                        <a:pt x="465124" y="796438"/>
                      </a:lnTo>
                      <a:lnTo>
                        <a:pt x="476595" y="770376"/>
                      </a:lnTo>
                      <a:lnTo>
                        <a:pt x="489110" y="742230"/>
                      </a:lnTo>
                      <a:lnTo>
                        <a:pt x="502667" y="709914"/>
                      </a:lnTo>
                      <a:lnTo>
                        <a:pt x="515182" y="660918"/>
                      </a:lnTo>
                      <a:lnTo>
                        <a:pt x="527696" y="619220"/>
                      </a:lnTo>
                      <a:lnTo>
                        <a:pt x="539168" y="581691"/>
                      </a:lnTo>
                      <a:lnTo>
                        <a:pt x="538125" y="603583"/>
                      </a:lnTo>
                      <a:lnTo>
                        <a:pt x="533954" y="642154"/>
                      </a:lnTo>
                      <a:lnTo>
                        <a:pt x="534996" y="654663"/>
                      </a:lnTo>
                      <a:lnTo>
                        <a:pt x="529782" y="672385"/>
                      </a:lnTo>
                      <a:lnTo>
                        <a:pt x="529782" y="699489"/>
                      </a:lnTo>
                      <a:lnTo>
                        <a:pt x="529782" y="706786"/>
                      </a:lnTo>
                      <a:lnTo>
                        <a:pt x="529782" y="745357"/>
                      </a:lnTo>
                      <a:lnTo>
                        <a:pt x="534996" y="748485"/>
                      </a:lnTo>
                      <a:lnTo>
                        <a:pt x="534996" y="753697"/>
                      </a:lnTo>
                      <a:lnTo>
                        <a:pt x="529782" y="759952"/>
                      </a:lnTo>
                      <a:lnTo>
                        <a:pt x="530825" y="778716"/>
                      </a:lnTo>
                      <a:lnTo>
                        <a:pt x="530825" y="808947"/>
                      </a:lnTo>
                      <a:lnTo>
                        <a:pt x="542297" y="832924"/>
                      </a:lnTo>
                      <a:lnTo>
                        <a:pt x="561068" y="848561"/>
                      </a:lnTo>
                      <a:lnTo>
                        <a:pt x="563154" y="831881"/>
                      </a:lnTo>
                      <a:lnTo>
                        <a:pt x="565240" y="848561"/>
                      </a:lnTo>
                      <a:lnTo>
                        <a:pt x="584012" y="832924"/>
                      </a:lnTo>
                      <a:lnTo>
                        <a:pt x="595483" y="808947"/>
                      </a:lnTo>
                      <a:lnTo>
                        <a:pt x="595483" y="778716"/>
                      </a:lnTo>
                      <a:lnTo>
                        <a:pt x="597569" y="759952"/>
                      </a:lnTo>
                      <a:lnTo>
                        <a:pt x="591312" y="753695"/>
                      </a:lnTo>
                      <a:lnTo>
                        <a:pt x="591312" y="748485"/>
                      </a:lnTo>
                      <a:lnTo>
                        <a:pt x="597569" y="745357"/>
                      </a:lnTo>
                      <a:lnTo>
                        <a:pt x="597569" y="706786"/>
                      </a:lnTo>
                      <a:lnTo>
                        <a:pt x="597569" y="699489"/>
                      </a:lnTo>
                      <a:lnTo>
                        <a:pt x="597569" y="672385"/>
                      </a:lnTo>
                      <a:lnTo>
                        <a:pt x="591312" y="654663"/>
                      </a:lnTo>
                      <a:lnTo>
                        <a:pt x="592355" y="642154"/>
                      </a:lnTo>
                      <a:lnTo>
                        <a:pt x="588183" y="603583"/>
                      </a:lnTo>
                      <a:lnTo>
                        <a:pt x="587140" y="581691"/>
                      </a:lnTo>
                      <a:lnTo>
                        <a:pt x="587140" y="576479"/>
                      </a:lnTo>
                      <a:lnTo>
                        <a:pt x="593398" y="592116"/>
                      </a:lnTo>
                      <a:lnTo>
                        <a:pt x="599655" y="612965"/>
                      </a:lnTo>
                      <a:lnTo>
                        <a:pt x="612169" y="656748"/>
                      </a:lnTo>
                      <a:lnTo>
                        <a:pt x="626770" y="709914"/>
                      </a:lnTo>
                      <a:lnTo>
                        <a:pt x="640327" y="742230"/>
                      </a:lnTo>
                      <a:lnTo>
                        <a:pt x="651799" y="770376"/>
                      </a:lnTo>
                      <a:lnTo>
                        <a:pt x="664313" y="796438"/>
                      </a:lnTo>
                      <a:lnTo>
                        <a:pt x="675785" y="815202"/>
                      </a:lnTo>
                      <a:lnTo>
                        <a:pt x="684128" y="827711"/>
                      </a:lnTo>
                      <a:lnTo>
                        <a:pt x="691428" y="835011"/>
                      </a:lnTo>
                      <a:lnTo>
                        <a:pt x="693514" y="837097"/>
                      </a:lnTo>
                      <a:lnTo>
                        <a:pt x="714372" y="857955"/>
                      </a:lnTo>
                      <a:lnTo>
                        <a:pt x="726886" y="866282"/>
                      </a:lnTo>
                      <a:lnTo>
                        <a:pt x="735229" y="867325"/>
                      </a:lnTo>
                      <a:lnTo>
                        <a:pt x="736272" y="867325"/>
                      </a:lnTo>
                      <a:lnTo>
                        <a:pt x="740444" y="865240"/>
                      </a:lnTo>
                      <a:lnTo>
                        <a:pt x="742529" y="865240"/>
                      </a:lnTo>
                      <a:lnTo>
                        <a:pt x="745658" y="866282"/>
                      </a:lnTo>
                      <a:lnTo>
                        <a:pt x="748787" y="867325"/>
                      </a:lnTo>
                      <a:lnTo>
                        <a:pt x="751915" y="870453"/>
                      </a:lnTo>
                      <a:lnTo>
                        <a:pt x="751915" y="870452"/>
                      </a:lnTo>
                      <a:lnTo>
                        <a:pt x="756087" y="872537"/>
                      </a:lnTo>
                      <a:lnTo>
                        <a:pt x="760258" y="873580"/>
                      </a:lnTo>
                      <a:lnTo>
                        <a:pt x="767558" y="875665"/>
                      </a:lnTo>
                      <a:lnTo>
                        <a:pt x="773816" y="874622"/>
                      </a:lnTo>
                      <a:lnTo>
                        <a:pt x="776944" y="874622"/>
                      </a:lnTo>
                      <a:lnTo>
                        <a:pt x="791545" y="863155"/>
                      </a:lnTo>
                      <a:lnTo>
                        <a:pt x="805102" y="852730"/>
                      </a:lnTo>
                      <a:lnTo>
                        <a:pt x="815531" y="847518"/>
                      </a:lnTo>
                      <a:lnTo>
                        <a:pt x="823874" y="843348"/>
                      </a:lnTo>
                      <a:lnTo>
                        <a:pt x="832217" y="841263"/>
                      </a:lnTo>
                      <a:lnTo>
                        <a:pt x="835346" y="840221"/>
                      </a:lnTo>
                      <a:lnTo>
                        <a:pt x="838474" y="838136"/>
                      </a:lnTo>
                      <a:lnTo>
                        <a:pt x="843689" y="832921"/>
                      </a:lnTo>
                      <a:lnTo>
                        <a:pt x="847860" y="827711"/>
                      </a:lnTo>
                      <a:lnTo>
                        <a:pt x="849946" y="824584"/>
                      </a:lnTo>
                      <a:lnTo>
                        <a:pt x="854117" y="819372"/>
                      </a:lnTo>
                      <a:lnTo>
                        <a:pt x="860375" y="814159"/>
                      </a:lnTo>
                      <a:lnTo>
                        <a:pt x="863503" y="812075"/>
                      </a:lnTo>
                      <a:lnTo>
                        <a:pt x="866632" y="812075"/>
                      </a:lnTo>
                      <a:lnTo>
                        <a:pt x="869761" y="812075"/>
                      </a:lnTo>
                      <a:lnTo>
                        <a:pt x="872889" y="811032"/>
                      </a:lnTo>
                      <a:lnTo>
                        <a:pt x="880189" y="807905"/>
                      </a:lnTo>
                      <a:lnTo>
                        <a:pt x="886447" y="802692"/>
                      </a:lnTo>
                      <a:lnTo>
                        <a:pt x="890618" y="799565"/>
                      </a:lnTo>
                      <a:lnTo>
                        <a:pt x="897918" y="789140"/>
                      </a:lnTo>
                      <a:lnTo>
                        <a:pt x="902090" y="781843"/>
                      </a:lnTo>
                      <a:lnTo>
                        <a:pt x="902090" y="780801"/>
                      </a:lnTo>
                      <a:lnTo>
                        <a:pt x="903133" y="777673"/>
                      </a:lnTo>
                      <a:lnTo>
                        <a:pt x="905218" y="775588"/>
                      </a:lnTo>
                      <a:lnTo>
                        <a:pt x="907304" y="773502"/>
                      </a:lnTo>
                      <a:lnTo>
                        <a:pt x="911476" y="771419"/>
                      </a:lnTo>
                      <a:lnTo>
                        <a:pt x="917733" y="769334"/>
                      </a:lnTo>
                      <a:lnTo>
                        <a:pt x="922947" y="767249"/>
                      </a:lnTo>
                      <a:lnTo>
                        <a:pt x="928162" y="764121"/>
                      </a:lnTo>
                      <a:lnTo>
                        <a:pt x="931290" y="760993"/>
                      </a:lnTo>
                      <a:lnTo>
                        <a:pt x="933376" y="757867"/>
                      </a:lnTo>
                      <a:lnTo>
                        <a:pt x="935462" y="751612"/>
                      </a:lnTo>
                      <a:lnTo>
                        <a:pt x="935462" y="749527"/>
                      </a:lnTo>
                      <a:lnTo>
                        <a:pt x="942762" y="722423"/>
                      </a:lnTo>
                      <a:lnTo>
                        <a:pt x="955277" y="701574"/>
                      </a:lnTo>
                      <a:lnTo>
                        <a:pt x="955277" y="678640"/>
                      </a:lnTo>
                      <a:lnTo>
                        <a:pt x="957362" y="669258"/>
                      </a:lnTo>
                      <a:lnTo>
                        <a:pt x="959448" y="661961"/>
                      </a:lnTo>
                      <a:lnTo>
                        <a:pt x="959448" y="654663"/>
                      </a:lnTo>
                      <a:lnTo>
                        <a:pt x="957362" y="647366"/>
                      </a:lnTo>
                      <a:lnTo>
                        <a:pt x="953191" y="636942"/>
                      </a:lnTo>
                      <a:lnTo>
                        <a:pt x="949019" y="624432"/>
                      </a:lnTo>
                      <a:lnTo>
                        <a:pt x="915647" y="572309"/>
                      </a:lnTo>
                      <a:lnTo>
                        <a:pt x="897918" y="555630"/>
                      </a:lnTo>
                      <a:lnTo>
                        <a:pt x="876018" y="535823"/>
                      </a:lnTo>
                      <a:lnTo>
                        <a:pt x="866632" y="531653"/>
                      </a:lnTo>
                      <a:lnTo>
                        <a:pt x="848903" y="524356"/>
                      </a:lnTo>
                      <a:lnTo>
                        <a:pt x="827002" y="517059"/>
                      </a:lnTo>
                      <a:lnTo>
                        <a:pt x="805102" y="509762"/>
                      </a:lnTo>
                      <a:lnTo>
                        <a:pt x="915647" y="500380"/>
                      </a:lnTo>
                      <a:lnTo>
                        <a:pt x="947976" y="496210"/>
                      </a:lnTo>
                      <a:lnTo>
                        <a:pt x="981349" y="490997"/>
                      </a:lnTo>
                      <a:lnTo>
                        <a:pt x="1004292" y="478488"/>
                      </a:lnTo>
                      <a:lnTo>
                        <a:pt x="1027235" y="456596"/>
                      </a:lnTo>
                      <a:lnTo>
                        <a:pt x="1049136" y="422195"/>
                      </a:lnTo>
                      <a:lnTo>
                        <a:pt x="1065822" y="382582"/>
                      </a:lnTo>
                      <a:lnTo>
                        <a:pt x="1073122" y="357563"/>
                      </a:lnTo>
                      <a:lnTo>
                        <a:pt x="1087722" y="283548"/>
                      </a:lnTo>
                      <a:lnTo>
                        <a:pt x="1099194" y="235595"/>
                      </a:lnTo>
                      <a:lnTo>
                        <a:pt x="1123180" y="117797"/>
                      </a:lnTo>
                      <a:lnTo>
                        <a:pt x="1128395" y="59420"/>
                      </a:lnTo>
                      <a:lnTo>
                        <a:pt x="1127352" y="36486"/>
                      </a:lnTo>
                      <a:close/>
                      <a:moveTo>
                        <a:pt x="561068" y="412813"/>
                      </a:moveTo>
                      <a:lnTo>
                        <a:pt x="561068" y="411771"/>
                      </a:lnTo>
                      <a:lnTo>
                        <a:pt x="561068" y="412813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>
                  <a:glow rad="177800">
                    <a:srgbClr val="D8F2AA">
                      <a:alpha val="40000"/>
                    </a:srgbClr>
                  </a:glow>
                  <a:softEdge rad="25400"/>
                </a:effectLst>
              </p:spPr>
              <p:txBody>
                <a:bodyPr vert="horz" wrap="square" lIns="0" tIns="0" rIns="3272790" bIns="678815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</p:grpSp>
          <p:grpSp>
            <p:nvGrpSpPr>
              <p:cNvPr id="106" name="Group 142"/>
              <p:cNvGrpSpPr>
                <a:extLst>
                  <a:ext uri="smNativeData">
                    <pr:smNativeData xmlns:pr="smNativeData" xmlns:p14="http://schemas.microsoft.com/office/powerpoint/2010/main" xmlns="" val="SMDATA_7_aRgrZBMAAAAlAAAAAQAAAC8BAAAAkAAAAEgAAACQAAAASAAAAAAAAAAAAAAAAAAAABcAAAAUAAAAAAAAAAAAAAD/fwAA/38AAAAAAAAJAAAABAAAAGUvPjwMAAAAEAAAAAAAAAAAAAAAAAAAAAAAAAAfAAAAVAAAAAAAAAAAAAAAAAAAAAAAAAAAAAAAAAAAAAAAAAAAAAAAAAAAAAAAAAAAAAAAAAAAAAAAAAAAAAAAAAAAAAAAAAAAAAAAAAAAAAAAAAAAAAAAAAAAACEAAAAYAAAAFAAAAC0CAABICgAASAgAAEoPAAAAAAAAJgAAAAgAAAD/////AAAAAA=="/>
                  </a:ext>
                </a:extLst>
              </p:cNvGrpSpPr>
              <p:nvPr/>
            </p:nvGrpSpPr>
            <p:grpSpPr>
              <a:xfrm rot="19493664">
                <a:off x="353695" y="1671320"/>
                <a:ext cx="992505" cy="814070"/>
                <a:chOff x="353695" y="1671320"/>
                <a:chExt cx="992505" cy="814070"/>
              </a:xfrm>
            </p:grpSpPr>
            <p:sp>
              <p:nvSpPr>
                <p:cNvPr id="110" name="Кривая13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B7DAAAYgc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HYE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CIBAAA7QoAADUFAADuCwAAAAAAACYAAAAIAAAA//////////8="/>
                    </a:ext>
                  </a:extLst>
                </p:cNvSpPr>
                <p:nvPr/>
              </p:nvSpPr>
              <p:spPr>
                <a:xfrm>
                  <a:off x="736600" y="1776095"/>
                  <a:ext cx="109855" cy="163195"/>
                </a:xfrm>
                <a:custGeom>
                  <a:avLst/>
                  <a:gdLst/>
                  <a:ahLst/>
                  <a:cxnLst/>
                  <a:rect l="0" t="0" r="109855" b="163195"/>
                  <a:pathLst>
                    <a:path w="109855" h="163195">
                      <a:moveTo>
                        <a:pt x="108907" y="163195"/>
                      </a:moveTo>
                      <a:lnTo>
                        <a:pt x="109855" y="163195"/>
                      </a:lnTo>
                      <a:lnTo>
                        <a:pt x="109855" y="162246"/>
                      </a:lnTo>
                      <a:lnTo>
                        <a:pt x="106066" y="155604"/>
                      </a:lnTo>
                      <a:lnTo>
                        <a:pt x="22728" y="23720"/>
                      </a:lnTo>
                      <a:lnTo>
                        <a:pt x="14205" y="11385"/>
                      </a:lnTo>
                      <a:lnTo>
                        <a:pt x="10417" y="5692"/>
                      </a:lnTo>
                      <a:lnTo>
                        <a:pt x="4735" y="948"/>
                      </a:lnTo>
                      <a:lnTo>
                        <a:pt x="2841" y="0"/>
                      </a:lnTo>
                      <a:lnTo>
                        <a:pt x="947" y="0"/>
                      </a:lnTo>
                      <a:lnTo>
                        <a:pt x="0" y="0"/>
                      </a:lnTo>
                      <a:lnTo>
                        <a:pt x="0" y="1897"/>
                      </a:lnTo>
                      <a:lnTo>
                        <a:pt x="1894" y="6641"/>
                      </a:lnTo>
                      <a:lnTo>
                        <a:pt x="4735" y="10436"/>
                      </a:lnTo>
                      <a:lnTo>
                        <a:pt x="8523" y="14224"/>
                      </a:lnTo>
                      <a:lnTo>
                        <a:pt x="12311" y="19924"/>
                      </a:lnTo>
                      <a:lnTo>
                        <a:pt x="103225" y="157502"/>
                      </a:lnTo>
                      <a:lnTo>
                        <a:pt x="107013" y="161290"/>
                      </a:lnTo>
                      <a:lnTo>
                        <a:pt x="108907" y="163184"/>
                      </a:lnTo>
                      <a:lnTo>
                        <a:pt x="108907" y="163195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2028825" bIns="120015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109" name="Кривая16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CDDAAAfgc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MoB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A3BQAA9QsAADgFAAD2CwAAAAAAACYAAAAIAAAA//////////8="/>
                    </a:ext>
                  </a:extLst>
                </p:cNvSpPr>
                <p:nvPr/>
              </p:nvSpPr>
              <p:spPr>
                <a:xfrm>
                  <a:off x="847725" y="1943735"/>
                  <a:ext cx="635" cy="635"/>
                </a:xfrm>
                <a:custGeom>
                  <a:avLst/>
                  <a:gdLst/>
                  <a:ahLst/>
                  <a:cxnLst/>
                  <a:rect l="0" t="0" r="635" b="635"/>
                  <a:pathLst>
                    <a:path w="635" h="635">
                      <a:moveTo>
                        <a:pt x="0" y="0"/>
                      </a:move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2033905" bIns="121793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108" name="Freeform 81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sDgAAYgc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LIF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BDBQAA7QoAAPAFAADuCwAAAAAAACYAAAAIAAAA//////////8="/>
                    </a:ext>
                  </a:extLst>
                </p:cNvSpPr>
                <p:nvPr/>
              </p:nvSpPr>
              <p:spPr>
                <a:xfrm>
                  <a:off x="855345" y="1776095"/>
                  <a:ext cx="109855" cy="163195"/>
                </a:xfrm>
                <a:custGeom>
                  <a:avLst/>
                  <a:gdLst/>
                  <a:ahLst/>
                  <a:cxnLst/>
                  <a:rect l="0" t="0" r="109855" b="163195"/>
                  <a:pathLst>
                    <a:path w="109855" h="163195">
                      <a:moveTo>
                        <a:pt x="947" y="163195"/>
                      </a:moveTo>
                      <a:lnTo>
                        <a:pt x="2841" y="161301"/>
                      </a:lnTo>
                      <a:lnTo>
                        <a:pt x="6629" y="157513"/>
                      </a:lnTo>
                      <a:lnTo>
                        <a:pt x="97543" y="19924"/>
                      </a:lnTo>
                      <a:lnTo>
                        <a:pt x="101331" y="14232"/>
                      </a:lnTo>
                      <a:lnTo>
                        <a:pt x="105119" y="10444"/>
                      </a:lnTo>
                      <a:lnTo>
                        <a:pt x="105119" y="10436"/>
                      </a:lnTo>
                      <a:lnTo>
                        <a:pt x="107960" y="6641"/>
                      </a:lnTo>
                      <a:lnTo>
                        <a:pt x="109855" y="1897"/>
                      </a:lnTo>
                      <a:lnTo>
                        <a:pt x="109855" y="0"/>
                      </a:lnTo>
                      <a:lnTo>
                        <a:pt x="108907" y="0"/>
                      </a:lnTo>
                      <a:lnTo>
                        <a:pt x="107013" y="0"/>
                      </a:lnTo>
                      <a:lnTo>
                        <a:pt x="105119" y="948"/>
                      </a:lnTo>
                      <a:lnTo>
                        <a:pt x="99437" y="5692"/>
                      </a:lnTo>
                      <a:lnTo>
                        <a:pt x="95649" y="11385"/>
                      </a:lnTo>
                      <a:lnTo>
                        <a:pt x="87126" y="23720"/>
                      </a:lnTo>
                      <a:lnTo>
                        <a:pt x="3788" y="155604"/>
                      </a:lnTo>
                      <a:lnTo>
                        <a:pt x="0" y="162246"/>
                      </a:lnTo>
                      <a:lnTo>
                        <a:pt x="0" y="163195"/>
                      </a:lnTo>
                      <a:lnTo>
                        <a:pt x="947" y="163195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2425700" bIns="120015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107" name="Кривая20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BFgAAnRI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EAAQAMAAAAEAAAAAAAAAAAAAAAAAAAAAAAAAAeAAAAaAAAAAAAAAAAAAAAAAAAAAAAAAAAAAAAECcAABAnAAAAAAAAAAAAAAAAAAAAAAAAAAAAAAAAAAAAAAAAKAAAABQAAAAYAQAA2PKqAAAAAAAAAAAAAAAAAAAAAABkAAAAAAAAAH9/fwAKAAAAHwAAAFQAAAC+6nMD////AQAAAAAAAAAAAAAAAAAAAAAAAAAAAAAAAAAAAAAAAAAAAAAAAn9/fwC+6nMDzMzMANjyqgB/f38AAAAAAAAAAAAAAAAAAAAAAAAAAAAhAAAAGAAAABQAAAAtAgAASAoAAEgIAABKDwAAAAAAACYAAAAIAAAA//////////8="/>
                    </a:ext>
                  </a:extLst>
                </p:cNvSpPr>
                <p:nvPr/>
              </p:nvSpPr>
              <p:spPr>
                <a:xfrm>
                  <a:off x="353695" y="1671320"/>
                  <a:ext cx="992505" cy="814070"/>
                </a:xfrm>
                <a:custGeom>
                  <a:avLst/>
                  <a:gdLst/>
                  <a:ahLst/>
                  <a:cxnLst/>
                  <a:rect l="0" t="0" r="992505" b="814070"/>
                  <a:pathLst>
                    <a:path w="992505" h="814070">
                      <a:moveTo>
                        <a:pt x="991555" y="37046"/>
                      </a:moveTo>
                      <a:lnTo>
                        <a:pt x="983007" y="20898"/>
                      </a:lnTo>
                      <a:lnTo>
                        <a:pt x="963062" y="7599"/>
                      </a:lnTo>
                      <a:lnTo>
                        <a:pt x="932669" y="1900"/>
                      </a:lnTo>
                      <a:lnTo>
                        <a:pt x="900377" y="0"/>
                      </a:lnTo>
                      <a:lnTo>
                        <a:pt x="890880" y="950"/>
                      </a:lnTo>
                      <a:lnTo>
                        <a:pt x="879482" y="1900"/>
                      </a:lnTo>
                      <a:lnTo>
                        <a:pt x="865236" y="4750"/>
                      </a:lnTo>
                      <a:lnTo>
                        <a:pt x="847190" y="8549"/>
                      </a:lnTo>
                      <a:lnTo>
                        <a:pt x="826296" y="14249"/>
                      </a:lnTo>
                      <a:lnTo>
                        <a:pt x="804451" y="21848"/>
                      </a:lnTo>
                      <a:lnTo>
                        <a:pt x="779757" y="31347"/>
                      </a:lnTo>
                      <a:lnTo>
                        <a:pt x="756013" y="43696"/>
                      </a:lnTo>
                      <a:lnTo>
                        <a:pt x="733219" y="56044"/>
                      </a:lnTo>
                      <a:lnTo>
                        <a:pt x="711374" y="70293"/>
                      </a:lnTo>
                      <a:lnTo>
                        <a:pt x="690479" y="85492"/>
                      </a:lnTo>
                      <a:lnTo>
                        <a:pt x="669584" y="102590"/>
                      </a:lnTo>
                      <a:lnTo>
                        <a:pt x="649639" y="120638"/>
                      </a:lnTo>
                      <a:lnTo>
                        <a:pt x="630644" y="140586"/>
                      </a:lnTo>
                      <a:lnTo>
                        <a:pt x="610699" y="162434"/>
                      </a:lnTo>
                      <a:lnTo>
                        <a:pt x="595503" y="180482"/>
                      </a:lnTo>
                      <a:lnTo>
                        <a:pt x="581256" y="199480"/>
                      </a:lnTo>
                      <a:lnTo>
                        <a:pt x="567959" y="219428"/>
                      </a:lnTo>
                      <a:lnTo>
                        <a:pt x="555612" y="239376"/>
                      </a:lnTo>
                      <a:lnTo>
                        <a:pt x="533768" y="274523"/>
                      </a:lnTo>
                      <a:lnTo>
                        <a:pt x="520471" y="300171"/>
                      </a:lnTo>
                      <a:lnTo>
                        <a:pt x="518571" y="295421"/>
                      </a:lnTo>
                      <a:lnTo>
                        <a:pt x="513823" y="288772"/>
                      </a:lnTo>
                      <a:lnTo>
                        <a:pt x="515722" y="284972"/>
                      </a:lnTo>
                      <a:lnTo>
                        <a:pt x="516672" y="281172"/>
                      </a:lnTo>
                      <a:lnTo>
                        <a:pt x="515722" y="277373"/>
                      </a:lnTo>
                      <a:lnTo>
                        <a:pt x="513823" y="273573"/>
                      </a:lnTo>
                      <a:lnTo>
                        <a:pt x="510024" y="271673"/>
                      </a:lnTo>
                      <a:lnTo>
                        <a:pt x="506225" y="270723"/>
                      </a:lnTo>
                      <a:lnTo>
                        <a:pt x="505275" y="270723"/>
                      </a:lnTo>
                      <a:lnTo>
                        <a:pt x="506225" y="267874"/>
                      </a:lnTo>
                      <a:lnTo>
                        <a:pt x="503375" y="267874"/>
                      </a:lnTo>
                      <a:lnTo>
                        <a:pt x="501476" y="267874"/>
                      </a:lnTo>
                      <a:lnTo>
                        <a:pt x="498626" y="265024"/>
                      </a:lnTo>
                      <a:lnTo>
                        <a:pt x="497677" y="265973"/>
                      </a:lnTo>
                      <a:lnTo>
                        <a:pt x="497677" y="265024"/>
                      </a:lnTo>
                      <a:lnTo>
                        <a:pt x="495777" y="266924"/>
                      </a:lnTo>
                      <a:lnTo>
                        <a:pt x="492928" y="265974"/>
                      </a:lnTo>
                      <a:lnTo>
                        <a:pt x="492928" y="267874"/>
                      </a:lnTo>
                      <a:lnTo>
                        <a:pt x="491028" y="267874"/>
                      </a:lnTo>
                      <a:lnTo>
                        <a:pt x="489129" y="267874"/>
                      </a:lnTo>
                      <a:lnTo>
                        <a:pt x="491028" y="271673"/>
                      </a:lnTo>
                      <a:lnTo>
                        <a:pt x="487229" y="270723"/>
                      </a:lnTo>
                      <a:lnTo>
                        <a:pt x="482480" y="271673"/>
                      </a:lnTo>
                      <a:lnTo>
                        <a:pt x="479631" y="273573"/>
                      </a:lnTo>
                      <a:lnTo>
                        <a:pt x="476782" y="277373"/>
                      </a:lnTo>
                      <a:lnTo>
                        <a:pt x="476782" y="281172"/>
                      </a:lnTo>
                      <a:lnTo>
                        <a:pt x="476782" y="284022"/>
                      </a:lnTo>
                      <a:lnTo>
                        <a:pt x="478681" y="286872"/>
                      </a:lnTo>
                      <a:lnTo>
                        <a:pt x="473933" y="293521"/>
                      </a:lnTo>
                      <a:lnTo>
                        <a:pt x="471083" y="298271"/>
                      </a:lnTo>
                      <a:lnTo>
                        <a:pt x="456837" y="272623"/>
                      </a:lnTo>
                      <a:lnTo>
                        <a:pt x="435942" y="237477"/>
                      </a:lnTo>
                      <a:lnTo>
                        <a:pt x="423595" y="218479"/>
                      </a:lnTo>
                      <a:lnTo>
                        <a:pt x="410298" y="199480"/>
                      </a:lnTo>
                      <a:lnTo>
                        <a:pt x="396052" y="179532"/>
                      </a:lnTo>
                      <a:lnTo>
                        <a:pt x="380855" y="162434"/>
                      </a:lnTo>
                      <a:lnTo>
                        <a:pt x="361860" y="140586"/>
                      </a:lnTo>
                      <a:lnTo>
                        <a:pt x="341915" y="120641"/>
                      </a:lnTo>
                      <a:lnTo>
                        <a:pt x="322920" y="102590"/>
                      </a:lnTo>
                      <a:lnTo>
                        <a:pt x="302025" y="85492"/>
                      </a:lnTo>
                      <a:lnTo>
                        <a:pt x="281130" y="70293"/>
                      </a:lnTo>
                      <a:lnTo>
                        <a:pt x="259285" y="56044"/>
                      </a:lnTo>
                      <a:lnTo>
                        <a:pt x="236491" y="43696"/>
                      </a:lnTo>
                      <a:lnTo>
                        <a:pt x="212747" y="31347"/>
                      </a:lnTo>
                      <a:lnTo>
                        <a:pt x="188053" y="21848"/>
                      </a:lnTo>
                      <a:lnTo>
                        <a:pt x="165259" y="14249"/>
                      </a:lnTo>
                      <a:lnTo>
                        <a:pt x="145314" y="8549"/>
                      </a:lnTo>
                      <a:lnTo>
                        <a:pt x="127268" y="4750"/>
                      </a:lnTo>
                      <a:lnTo>
                        <a:pt x="113022" y="1900"/>
                      </a:lnTo>
                      <a:lnTo>
                        <a:pt x="101624" y="950"/>
                      </a:lnTo>
                      <a:lnTo>
                        <a:pt x="92127" y="0"/>
                      </a:lnTo>
                      <a:lnTo>
                        <a:pt x="59835" y="1900"/>
                      </a:lnTo>
                      <a:lnTo>
                        <a:pt x="29442" y="7599"/>
                      </a:lnTo>
                      <a:lnTo>
                        <a:pt x="9497" y="20898"/>
                      </a:lnTo>
                      <a:lnTo>
                        <a:pt x="949" y="37046"/>
                      </a:lnTo>
                      <a:lnTo>
                        <a:pt x="0" y="53195"/>
                      </a:lnTo>
                      <a:lnTo>
                        <a:pt x="5698" y="73143"/>
                      </a:lnTo>
                      <a:lnTo>
                        <a:pt x="16146" y="94041"/>
                      </a:lnTo>
                      <a:lnTo>
                        <a:pt x="20894" y="101640"/>
                      </a:lnTo>
                      <a:lnTo>
                        <a:pt x="26593" y="107339"/>
                      </a:lnTo>
                      <a:lnTo>
                        <a:pt x="28492" y="110189"/>
                      </a:lnTo>
                      <a:lnTo>
                        <a:pt x="31342" y="111139"/>
                      </a:lnTo>
                      <a:lnTo>
                        <a:pt x="33241" y="112089"/>
                      </a:lnTo>
                      <a:lnTo>
                        <a:pt x="35141" y="113989"/>
                      </a:lnTo>
                      <a:lnTo>
                        <a:pt x="37990" y="119688"/>
                      </a:lnTo>
                      <a:lnTo>
                        <a:pt x="40839" y="125388"/>
                      </a:lnTo>
                      <a:lnTo>
                        <a:pt x="44638" y="132037"/>
                      </a:lnTo>
                      <a:lnTo>
                        <a:pt x="49387" y="137736"/>
                      </a:lnTo>
                      <a:lnTo>
                        <a:pt x="53186" y="140586"/>
                      </a:lnTo>
                      <a:lnTo>
                        <a:pt x="56036" y="142486"/>
                      </a:lnTo>
                      <a:lnTo>
                        <a:pt x="59835" y="144386"/>
                      </a:lnTo>
                      <a:lnTo>
                        <a:pt x="62684" y="147235"/>
                      </a:lnTo>
                      <a:lnTo>
                        <a:pt x="69332" y="153883"/>
                      </a:lnTo>
                      <a:lnTo>
                        <a:pt x="74081" y="161484"/>
                      </a:lnTo>
                      <a:lnTo>
                        <a:pt x="75981" y="166234"/>
                      </a:lnTo>
                      <a:lnTo>
                        <a:pt x="75981" y="168133"/>
                      </a:lnTo>
                      <a:lnTo>
                        <a:pt x="77880" y="170983"/>
                      </a:lnTo>
                      <a:lnTo>
                        <a:pt x="83579" y="177633"/>
                      </a:lnTo>
                      <a:lnTo>
                        <a:pt x="91177" y="187132"/>
                      </a:lnTo>
                      <a:lnTo>
                        <a:pt x="94026" y="197581"/>
                      </a:lnTo>
                      <a:lnTo>
                        <a:pt x="94976" y="206130"/>
                      </a:lnTo>
                      <a:lnTo>
                        <a:pt x="94026" y="209929"/>
                      </a:lnTo>
                      <a:lnTo>
                        <a:pt x="93077" y="211829"/>
                      </a:lnTo>
                      <a:lnTo>
                        <a:pt x="92127" y="213729"/>
                      </a:lnTo>
                      <a:lnTo>
                        <a:pt x="93077" y="215629"/>
                      </a:lnTo>
                      <a:lnTo>
                        <a:pt x="95926" y="219428"/>
                      </a:lnTo>
                      <a:lnTo>
                        <a:pt x="101624" y="224178"/>
                      </a:lnTo>
                      <a:lnTo>
                        <a:pt x="102574" y="226078"/>
                      </a:lnTo>
                      <a:lnTo>
                        <a:pt x="105423" y="230827"/>
                      </a:lnTo>
                      <a:lnTo>
                        <a:pt x="106373" y="233677"/>
                      </a:lnTo>
                      <a:lnTo>
                        <a:pt x="107323" y="236527"/>
                      </a:lnTo>
                      <a:lnTo>
                        <a:pt x="107323" y="240326"/>
                      </a:lnTo>
                      <a:lnTo>
                        <a:pt x="105423" y="243176"/>
                      </a:lnTo>
                      <a:lnTo>
                        <a:pt x="104474" y="246026"/>
                      </a:lnTo>
                      <a:lnTo>
                        <a:pt x="104474" y="249825"/>
                      </a:lnTo>
                      <a:lnTo>
                        <a:pt x="105423" y="254575"/>
                      </a:lnTo>
                      <a:lnTo>
                        <a:pt x="107323" y="259325"/>
                      </a:lnTo>
                      <a:lnTo>
                        <a:pt x="112072" y="267874"/>
                      </a:lnTo>
                      <a:lnTo>
                        <a:pt x="113971" y="271673"/>
                      </a:lnTo>
                      <a:lnTo>
                        <a:pt x="115871" y="272623"/>
                      </a:lnTo>
                      <a:lnTo>
                        <a:pt x="117770" y="274522"/>
                      </a:lnTo>
                      <a:lnTo>
                        <a:pt x="118720" y="276423"/>
                      </a:lnTo>
                      <a:lnTo>
                        <a:pt x="121569" y="282122"/>
                      </a:lnTo>
                      <a:lnTo>
                        <a:pt x="123469" y="290671"/>
                      </a:lnTo>
                      <a:lnTo>
                        <a:pt x="123469" y="291621"/>
                      </a:lnTo>
                      <a:lnTo>
                        <a:pt x="125369" y="296371"/>
                      </a:lnTo>
                      <a:lnTo>
                        <a:pt x="129168" y="303970"/>
                      </a:lnTo>
                      <a:lnTo>
                        <a:pt x="136766" y="313469"/>
                      </a:lnTo>
                      <a:lnTo>
                        <a:pt x="144364" y="322968"/>
                      </a:lnTo>
                      <a:lnTo>
                        <a:pt x="149113" y="329618"/>
                      </a:lnTo>
                      <a:lnTo>
                        <a:pt x="155761" y="339117"/>
                      </a:lnTo>
                      <a:lnTo>
                        <a:pt x="157661" y="341017"/>
                      </a:lnTo>
                      <a:lnTo>
                        <a:pt x="160510" y="343866"/>
                      </a:lnTo>
                      <a:lnTo>
                        <a:pt x="169058" y="347666"/>
                      </a:lnTo>
                      <a:lnTo>
                        <a:pt x="179505" y="351465"/>
                      </a:lnTo>
                      <a:lnTo>
                        <a:pt x="204199" y="354315"/>
                      </a:lnTo>
                      <a:lnTo>
                        <a:pt x="229843" y="354315"/>
                      </a:lnTo>
                      <a:lnTo>
                        <a:pt x="253587" y="354315"/>
                      </a:lnTo>
                      <a:lnTo>
                        <a:pt x="286829" y="357165"/>
                      </a:lnTo>
                      <a:lnTo>
                        <a:pt x="295377" y="358115"/>
                      </a:lnTo>
                      <a:lnTo>
                        <a:pt x="266884" y="375213"/>
                      </a:lnTo>
                      <a:lnTo>
                        <a:pt x="245989" y="389462"/>
                      </a:lnTo>
                      <a:lnTo>
                        <a:pt x="231742" y="399911"/>
                      </a:lnTo>
                      <a:lnTo>
                        <a:pt x="223194" y="407510"/>
                      </a:lnTo>
                      <a:lnTo>
                        <a:pt x="219395" y="412259"/>
                      </a:lnTo>
                      <a:lnTo>
                        <a:pt x="217496" y="415109"/>
                      </a:lnTo>
                      <a:lnTo>
                        <a:pt x="217496" y="416059"/>
                      </a:lnTo>
                      <a:lnTo>
                        <a:pt x="217496" y="417009"/>
                      </a:lnTo>
                      <a:lnTo>
                        <a:pt x="182354" y="469254"/>
                      </a:lnTo>
                      <a:lnTo>
                        <a:pt x="184254" y="476853"/>
                      </a:lnTo>
                      <a:lnTo>
                        <a:pt x="182354" y="485402"/>
                      </a:lnTo>
                      <a:lnTo>
                        <a:pt x="173807" y="499651"/>
                      </a:lnTo>
                      <a:lnTo>
                        <a:pt x="168108" y="512000"/>
                      </a:lnTo>
                      <a:lnTo>
                        <a:pt x="162409" y="533848"/>
                      </a:lnTo>
                      <a:lnTo>
                        <a:pt x="162409" y="536697"/>
                      </a:lnTo>
                      <a:lnTo>
                        <a:pt x="163359" y="542397"/>
                      </a:lnTo>
                      <a:lnTo>
                        <a:pt x="165259" y="545246"/>
                      </a:lnTo>
                      <a:lnTo>
                        <a:pt x="166208" y="549046"/>
                      </a:lnTo>
                      <a:lnTo>
                        <a:pt x="169058" y="551896"/>
                      </a:lnTo>
                      <a:lnTo>
                        <a:pt x="172857" y="553796"/>
                      </a:lnTo>
                      <a:lnTo>
                        <a:pt x="176656" y="555695"/>
                      </a:lnTo>
                      <a:lnTo>
                        <a:pt x="178555" y="558545"/>
                      </a:lnTo>
                      <a:lnTo>
                        <a:pt x="180455" y="562345"/>
                      </a:lnTo>
                      <a:lnTo>
                        <a:pt x="181405" y="566144"/>
                      </a:lnTo>
                      <a:lnTo>
                        <a:pt x="180455" y="572794"/>
                      </a:lnTo>
                      <a:lnTo>
                        <a:pt x="180455" y="575643"/>
                      </a:lnTo>
                      <a:lnTo>
                        <a:pt x="181405" y="590842"/>
                      </a:lnTo>
                      <a:lnTo>
                        <a:pt x="182354" y="592742"/>
                      </a:lnTo>
                      <a:lnTo>
                        <a:pt x="186154" y="597491"/>
                      </a:lnTo>
                      <a:lnTo>
                        <a:pt x="189003" y="600340"/>
                      </a:lnTo>
                      <a:lnTo>
                        <a:pt x="192802" y="602241"/>
                      </a:lnTo>
                      <a:lnTo>
                        <a:pt x="197551" y="604141"/>
                      </a:lnTo>
                      <a:lnTo>
                        <a:pt x="203249" y="604141"/>
                      </a:lnTo>
                      <a:lnTo>
                        <a:pt x="208948" y="605091"/>
                      </a:lnTo>
                      <a:lnTo>
                        <a:pt x="212747" y="607940"/>
                      </a:lnTo>
                      <a:lnTo>
                        <a:pt x="214647" y="610790"/>
                      </a:lnTo>
                      <a:lnTo>
                        <a:pt x="216546" y="614590"/>
                      </a:lnTo>
                      <a:lnTo>
                        <a:pt x="217496" y="622189"/>
                      </a:lnTo>
                      <a:lnTo>
                        <a:pt x="217496" y="625039"/>
                      </a:lnTo>
                      <a:lnTo>
                        <a:pt x="216546" y="635488"/>
                      </a:lnTo>
                      <a:lnTo>
                        <a:pt x="217496" y="643087"/>
                      </a:lnTo>
                      <a:lnTo>
                        <a:pt x="217496" y="645937"/>
                      </a:lnTo>
                      <a:lnTo>
                        <a:pt x="218446" y="647836"/>
                      </a:lnTo>
                      <a:lnTo>
                        <a:pt x="222245" y="652586"/>
                      </a:lnTo>
                      <a:lnTo>
                        <a:pt x="225094" y="654486"/>
                      </a:lnTo>
                      <a:lnTo>
                        <a:pt x="230793" y="655436"/>
                      </a:lnTo>
                      <a:lnTo>
                        <a:pt x="238391" y="655436"/>
                      </a:lnTo>
                      <a:lnTo>
                        <a:pt x="244089" y="657335"/>
                      </a:lnTo>
                      <a:lnTo>
                        <a:pt x="247888" y="660185"/>
                      </a:lnTo>
                      <a:lnTo>
                        <a:pt x="249788" y="662085"/>
                      </a:lnTo>
                      <a:lnTo>
                        <a:pt x="249788" y="663035"/>
                      </a:lnTo>
                      <a:lnTo>
                        <a:pt x="249788" y="664935"/>
                      </a:lnTo>
                      <a:lnTo>
                        <a:pt x="251687" y="666834"/>
                      </a:lnTo>
                      <a:lnTo>
                        <a:pt x="252637" y="668734"/>
                      </a:lnTo>
                      <a:lnTo>
                        <a:pt x="253587" y="671584"/>
                      </a:lnTo>
                      <a:lnTo>
                        <a:pt x="254537" y="675384"/>
                      </a:lnTo>
                      <a:lnTo>
                        <a:pt x="254537" y="680133"/>
                      </a:lnTo>
                      <a:lnTo>
                        <a:pt x="252637" y="686783"/>
                      </a:lnTo>
                      <a:lnTo>
                        <a:pt x="248838" y="694382"/>
                      </a:lnTo>
                      <a:lnTo>
                        <a:pt x="233642" y="722879"/>
                      </a:lnTo>
                      <a:lnTo>
                        <a:pt x="226993" y="731428"/>
                      </a:lnTo>
                      <a:lnTo>
                        <a:pt x="224144" y="734277"/>
                      </a:lnTo>
                      <a:lnTo>
                        <a:pt x="221295" y="736178"/>
                      </a:lnTo>
                      <a:lnTo>
                        <a:pt x="218446" y="738077"/>
                      </a:lnTo>
                      <a:lnTo>
                        <a:pt x="215596" y="740927"/>
                      </a:lnTo>
                      <a:lnTo>
                        <a:pt x="208948" y="749476"/>
                      </a:lnTo>
                      <a:lnTo>
                        <a:pt x="201350" y="761825"/>
                      </a:lnTo>
                      <a:lnTo>
                        <a:pt x="199450" y="766575"/>
                      </a:lnTo>
                      <a:lnTo>
                        <a:pt x="195651" y="777024"/>
                      </a:lnTo>
                      <a:lnTo>
                        <a:pt x="194701" y="783673"/>
                      </a:lnTo>
                      <a:lnTo>
                        <a:pt x="193752" y="791272"/>
                      </a:lnTo>
                      <a:lnTo>
                        <a:pt x="194701" y="797922"/>
                      </a:lnTo>
                      <a:lnTo>
                        <a:pt x="196601" y="800771"/>
                      </a:lnTo>
                      <a:lnTo>
                        <a:pt x="197551" y="803621"/>
                      </a:lnTo>
                      <a:lnTo>
                        <a:pt x="202300" y="808370"/>
                      </a:lnTo>
                      <a:lnTo>
                        <a:pt x="207998" y="812170"/>
                      </a:lnTo>
                      <a:lnTo>
                        <a:pt x="213697" y="814070"/>
                      </a:lnTo>
                      <a:lnTo>
                        <a:pt x="216546" y="814070"/>
                      </a:lnTo>
                      <a:lnTo>
                        <a:pt x="220345" y="814070"/>
                      </a:lnTo>
                      <a:lnTo>
                        <a:pt x="223194" y="813120"/>
                      </a:lnTo>
                      <a:lnTo>
                        <a:pt x="226993" y="812170"/>
                      </a:lnTo>
                      <a:lnTo>
                        <a:pt x="230793" y="809320"/>
                      </a:lnTo>
                      <a:lnTo>
                        <a:pt x="233642" y="806471"/>
                      </a:lnTo>
                      <a:lnTo>
                        <a:pt x="237441" y="802672"/>
                      </a:lnTo>
                      <a:lnTo>
                        <a:pt x="241240" y="796972"/>
                      </a:lnTo>
                      <a:lnTo>
                        <a:pt x="244089" y="791272"/>
                      </a:lnTo>
                      <a:lnTo>
                        <a:pt x="247888" y="783673"/>
                      </a:lnTo>
                      <a:lnTo>
                        <a:pt x="260235" y="756126"/>
                      </a:lnTo>
                      <a:lnTo>
                        <a:pt x="269733" y="738077"/>
                      </a:lnTo>
                      <a:lnTo>
                        <a:pt x="276381" y="727628"/>
                      </a:lnTo>
                      <a:lnTo>
                        <a:pt x="278281" y="724779"/>
                      </a:lnTo>
                      <a:lnTo>
                        <a:pt x="280180" y="722880"/>
                      </a:lnTo>
                      <a:lnTo>
                        <a:pt x="282080" y="720980"/>
                      </a:lnTo>
                      <a:lnTo>
                        <a:pt x="284929" y="720029"/>
                      </a:lnTo>
                      <a:lnTo>
                        <a:pt x="288728" y="719079"/>
                      </a:lnTo>
                      <a:lnTo>
                        <a:pt x="294427" y="719079"/>
                      </a:lnTo>
                      <a:lnTo>
                        <a:pt x="300125" y="720029"/>
                      </a:lnTo>
                      <a:lnTo>
                        <a:pt x="307724" y="721929"/>
                      </a:lnTo>
                      <a:lnTo>
                        <a:pt x="314372" y="725729"/>
                      </a:lnTo>
                      <a:lnTo>
                        <a:pt x="317221" y="727628"/>
                      </a:lnTo>
                      <a:lnTo>
                        <a:pt x="318171" y="729528"/>
                      </a:lnTo>
                      <a:lnTo>
                        <a:pt x="317221" y="729528"/>
                      </a:lnTo>
                      <a:lnTo>
                        <a:pt x="315322" y="730478"/>
                      </a:lnTo>
                      <a:lnTo>
                        <a:pt x="318171" y="730478"/>
                      </a:lnTo>
                      <a:lnTo>
                        <a:pt x="323870" y="729528"/>
                      </a:lnTo>
                      <a:lnTo>
                        <a:pt x="328618" y="727628"/>
                      </a:lnTo>
                      <a:lnTo>
                        <a:pt x="332417" y="725729"/>
                      </a:lnTo>
                      <a:lnTo>
                        <a:pt x="336217" y="722879"/>
                      </a:lnTo>
                      <a:lnTo>
                        <a:pt x="340016" y="720979"/>
                      </a:lnTo>
                      <a:lnTo>
                        <a:pt x="343815" y="720029"/>
                      </a:lnTo>
                      <a:lnTo>
                        <a:pt x="348563" y="720979"/>
                      </a:lnTo>
                      <a:lnTo>
                        <a:pt x="353312" y="722879"/>
                      </a:lnTo>
                      <a:lnTo>
                        <a:pt x="358061" y="725729"/>
                      </a:lnTo>
                      <a:lnTo>
                        <a:pt x="359961" y="726679"/>
                      </a:lnTo>
                      <a:lnTo>
                        <a:pt x="364709" y="727628"/>
                      </a:lnTo>
                      <a:lnTo>
                        <a:pt x="367559" y="727628"/>
                      </a:lnTo>
                      <a:lnTo>
                        <a:pt x="370408" y="727628"/>
                      </a:lnTo>
                      <a:lnTo>
                        <a:pt x="373257" y="725729"/>
                      </a:lnTo>
                      <a:lnTo>
                        <a:pt x="377056" y="721930"/>
                      </a:lnTo>
                      <a:lnTo>
                        <a:pt x="377056" y="721929"/>
                      </a:lnTo>
                      <a:lnTo>
                        <a:pt x="379906" y="718129"/>
                      </a:lnTo>
                      <a:lnTo>
                        <a:pt x="382755" y="712430"/>
                      </a:lnTo>
                      <a:lnTo>
                        <a:pt x="385604" y="701981"/>
                      </a:lnTo>
                      <a:lnTo>
                        <a:pt x="387504" y="692482"/>
                      </a:lnTo>
                      <a:lnTo>
                        <a:pt x="387504" y="689632"/>
                      </a:lnTo>
                      <a:lnTo>
                        <a:pt x="398901" y="667784"/>
                      </a:lnTo>
                      <a:lnTo>
                        <a:pt x="400801" y="659235"/>
                      </a:lnTo>
                      <a:lnTo>
                        <a:pt x="413148" y="658285"/>
                      </a:lnTo>
                      <a:lnTo>
                        <a:pt x="424545" y="625988"/>
                      </a:lnTo>
                      <a:lnTo>
                        <a:pt x="437841" y="571844"/>
                      </a:lnTo>
                      <a:lnTo>
                        <a:pt x="452088" y="501551"/>
                      </a:lnTo>
                      <a:lnTo>
                        <a:pt x="460636" y="447406"/>
                      </a:lnTo>
                      <a:lnTo>
                        <a:pt x="462535" y="446456"/>
                      </a:lnTo>
                      <a:lnTo>
                        <a:pt x="464435" y="440757"/>
                      </a:lnTo>
                      <a:lnTo>
                        <a:pt x="467284" y="431258"/>
                      </a:lnTo>
                      <a:lnTo>
                        <a:pt x="468234" y="424608"/>
                      </a:lnTo>
                      <a:lnTo>
                        <a:pt x="469184" y="417959"/>
                      </a:lnTo>
                      <a:lnTo>
                        <a:pt x="470133" y="411310"/>
                      </a:lnTo>
                      <a:lnTo>
                        <a:pt x="472033" y="407510"/>
                      </a:lnTo>
                      <a:lnTo>
                        <a:pt x="474882" y="406560"/>
                      </a:lnTo>
                      <a:lnTo>
                        <a:pt x="476782" y="405610"/>
                      </a:lnTo>
                      <a:lnTo>
                        <a:pt x="476782" y="417959"/>
                      </a:lnTo>
                      <a:lnTo>
                        <a:pt x="472983" y="447406"/>
                      </a:lnTo>
                      <a:lnTo>
                        <a:pt x="473933" y="456905"/>
                      </a:lnTo>
                      <a:lnTo>
                        <a:pt x="470133" y="470204"/>
                      </a:lnTo>
                      <a:lnTo>
                        <a:pt x="470133" y="491102"/>
                      </a:lnTo>
                      <a:lnTo>
                        <a:pt x="470133" y="496801"/>
                      </a:lnTo>
                      <a:lnTo>
                        <a:pt x="470133" y="526248"/>
                      </a:lnTo>
                      <a:lnTo>
                        <a:pt x="473933" y="528148"/>
                      </a:lnTo>
                      <a:lnTo>
                        <a:pt x="473933" y="532898"/>
                      </a:lnTo>
                      <a:lnTo>
                        <a:pt x="470133" y="536698"/>
                      </a:lnTo>
                      <a:lnTo>
                        <a:pt x="471083" y="550946"/>
                      </a:lnTo>
                      <a:lnTo>
                        <a:pt x="471083" y="573744"/>
                      </a:lnTo>
                      <a:lnTo>
                        <a:pt x="479631" y="592742"/>
                      </a:lnTo>
                      <a:lnTo>
                        <a:pt x="493878" y="605091"/>
                      </a:lnTo>
                      <a:lnTo>
                        <a:pt x="495777" y="591792"/>
                      </a:lnTo>
                      <a:lnTo>
                        <a:pt x="497677" y="605091"/>
                      </a:lnTo>
                      <a:lnTo>
                        <a:pt x="511923" y="592742"/>
                      </a:lnTo>
                      <a:lnTo>
                        <a:pt x="520471" y="573744"/>
                      </a:lnTo>
                      <a:lnTo>
                        <a:pt x="520471" y="550946"/>
                      </a:lnTo>
                      <a:lnTo>
                        <a:pt x="521421" y="536697"/>
                      </a:lnTo>
                      <a:lnTo>
                        <a:pt x="516672" y="532898"/>
                      </a:lnTo>
                      <a:lnTo>
                        <a:pt x="516672" y="528148"/>
                      </a:lnTo>
                      <a:lnTo>
                        <a:pt x="521421" y="526248"/>
                      </a:lnTo>
                      <a:lnTo>
                        <a:pt x="521421" y="496801"/>
                      </a:lnTo>
                      <a:lnTo>
                        <a:pt x="521421" y="491102"/>
                      </a:lnTo>
                      <a:lnTo>
                        <a:pt x="521421" y="470204"/>
                      </a:lnTo>
                      <a:lnTo>
                        <a:pt x="516672" y="456905"/>
                      </a:lnTo>
                      <a:lnTo>
                        <a:pt x="517622" y="447406"/>
                      </a:lnTo>
                      <a:lnTo>
                        <a:pt x="514772" y="417959"/>
                      </a:lnTo>
                      <a:lnTo>
                        <a:pt x="513823" y="406560"/>
                      </a:lnTo>
                      <a:lnTo>
                        <a:pt x="516672" y="405610"/>
                      </a:lnTo>
                      <a:lnTo>
                        <a:pt x="519521" y="407510"/>
                      </a:lnTo>
                      <a:lnTo>
                        <a:pt x="522371" y="411310"/>
                      </a:lnTo>
                      <a:lnTo>
                        <a:pt x="523320" y="417959"/>
                      </a:lnTo>
                      <a:lnTo>
                        <a:pt x="523320" y="424608"/>
                      </a:lnTo>
                      <a:lnTo>
                        <a:pt x="525220" y="431258"/>
                      </a:lnTo>
                      <a:lnTo>
                        <a:pt x="528069" y="440757"/>
                      </a:lnTo>
                      <a:lnTo>
                        <a:pt x="529969" y="446456"/>
                      </a:lnTo>
                      <a:lnTo>
                        <a:pt x="531868" y="447406"/>
                      </a:lnTo>
                      <a:lnTo>
                        <a:pt x="540416" y="501551"/>
                      </a:lnTo>
                      <a:lnTo>
                        <a:pt x="554663" y="571844"/>
                      </a:lnTo>
                      <a:lnTo>
                        <a:pt x="567959" y="625988"/>
                      </a:lnTo>
                      <a:lnTo>
                        <a:pt x="579356" y="658285"/>
                      </a:lnTo>
                      <a:lnTo>
                        <a:pt x="591703" y="659235"/>
                      </a:lnTo>
                      <a:lnTo>
                        <a:pt x="593603" y="667784"/>
                      </a:lnTo>
                      <a:lnTo>
                        <a:pt x="605000" y="689632"/>
                      </a:lnTo>
                      <a:lnTo>
                        <a:pt x="605000" y="692482"/>
                      </a:lnTo>
                      <a:lnTo>
                        <a:pt x="606900" y="701981"/>
                      </a:lnTo>
                      <a:lnTo>
                        <a:pt x="609749" y="712430"/>
                      </a:lnTo>
                      <a:lnTo>
                        <a:pt x="612598" y="718129"/>
                      </a:lnTo>
                      <a:lnTo>
                        <a:pt x="615448" y="721929"/>
                      </a:lnTo>
                      <a:lnTo>
                        <a:pt x="619247" y="725728"/>
                      </a:lnTo>
                      <a:lnTo>
                        <a:pt x="622096" y="727628"/>
                      </a:lnTo>
                      <a:lnTo>
                        <a:pt x="624945" y="727628"/>
                      </a:lnTo>
                      <a:lnTo>
                        <a:pt x="627795" y="727628"/>
                      </a:lnTo>
                      <a:lnTo>
                        <a:pt x="632543" y="726679"/>
                      </a:lnTo>
                      <a:lnTo>
                        <a:pt x="633493" y="725729"/>
                      </a:lnTo>
                      <a:lnTo>
                        <a:pt x="639192" y="722879"/>
                      </a:lnTo>
                      <a:lnTo>
                        <a:pt x="643941" y="720979"/>
                      </a:lnTo>
                      <a:lnTo>
                        <a:pt x="648689" y="720029"/>
                      </a:lnTo>
                      <a:lnTo>
                        <a:pt x="652488" y="720979"/>
                      </a:lnTo>
                      <a:lnTo>
                        <a:pt x="656287" y="722879"/>
                      </a:lnTo>
                      <a:lnTo>
                        <a:pt x="660087" y="725729"/>
                      </a:lnTo>
                      <a:lnTo>
                        <a:pt x="663886" y="727628"/>
                      </a:lnTo>
                      <a:lnTo>
                        <a:pt x="667685" y="729528"/>
                      </a:lnTo>
                      <a:lnTo>
                        <a:pt x="674333" y="730478"/>
                      </a:lnTo>
                      <a:lnTo>
                        <a:pt x="677182" y="730478"/>
                      </a:lnTo>
                      <a:lnTo>
                        <a:pt x="675283" y="729528"/>
                      </a:lnTo>
                      <a:lnTo>
                        <a:pt x="674333" y="729528"/>
                      </a:lnTo>
                      <a:lnTo>
                        <a:pt x="675283" y="727628"/>
                      </a:lnTo>
                      <a:lnTo>
                        <a:pt x="678132" y="725729"/>
                      </a:lnTo>
                      <a:lnTo>
                        <a:pt x="684780" y="721929"/>
                      </a:lnTo>
                      <a:lnTo>
                        <a:pt x="692379" y="720029"/>
                      </a:lnTo>
                      <a:lnTo>
                        <a:pt x="698077" y="719079"/>
                      </a:lnTo>
                      <a:lnTo>
                        <a:pt x="703776" y="719079"/>
                      </a:lnTo>
                      <a:lnTo>
                        <a:pt x="707575" y="720029"/>
                      </a:lnTo>
                      <a:lnTo>
                        <a:pt x="710424" y="720979"/>
                      </a:lnTo>
                      <a:lnTo>
                        <a:pt x="712324" y="722879"/>
                      </a:lnTo>
                      <a:lnTo>
                        <a:pt x="713273" y="724779"/>
                      </a:lnTo>
                      <a:lnTo>
                        <a:pt x="716123" y="727629"/>
                      </a:lnTo>
                      <a:lnTo>
                        <a:pt x="722771" y="738077"/>
                      </a:lnTo>
                      <a:lnTo>
                        <a:pt x="732269" y="756126"/>
                      </a:lnTo>
                      <a:lnTo>
                        <a:pt x="744616" y="783673"/>
                      </a:lnTo>
                      <a:lnTo>
                        <a:pt x="748415" y="791272"/>
                      </a:lnTo>
                      <a:lnTo>
                        <a:pt x="751264" y="796972"/>
                      </a:lnTo>
                      <a:lnTo>
                        <a:pt x="755063" y="802671"/>
                      </a:lnTo>
                      <a:lnTo>
                        <a:pt x="758862" y="806470"/>
                      </a:lnTo>
                      <a:lnTo>
                        <a:pt x="761711" y="809319"/>
                      </a:lnTo>
                      <a:lnTo>
                        <a:pt x="765511" y="812170"/>
                      </a:lnTo>
                      <a:lnTo>
                        <a:pt x="769310" y="813120"/>
                      </a:lnTo>
                      <a:lnTo>
                        <a:pt x="772159" y="814070"/>
                      </a:lnTo>
                      <a:lnTo>
                        <a:pt x="775958" y="814070"/>
                      </a:lnTo>
                      <a:lnTo>
                        <a:pt x="778807" y="814070"/>
                      </a:lnTo>
                      <a:lnTo>
                        <a:pt x="784506" y="812170"/>
                      </a:lnTo>
                      <a:lnTo>
                        <a:pt x="790204" y="808371"/>
                      </a:lnTo>
                      <a:lnTo>
                        <a:pt x="794004" y="803621"/>
                      </a:lnTo>
                      <a:lnTo>
                        <a:pt x="795903" y="800771"/>
                      </a:lnTo>
                      <a:lnTo>
                        <a:pt x="796853" y="797922"/>
                      </a:lnTo>
                      <a:lnTo>
                        <a:pt x="798752" y="791272"/>
                      </a:lnTo>
                      <a:lnTo>
                        <a:pt x="797803" y="783673"/>
                      </a:lnTo>
                      <a:lnTo>
                        <a:pt x="796853" y="777024"/>
                      </a:lnTo>
                      <a:lnTo>
                        <a:pt x="793054" y="766575"/>
                      </a:lnTo>
                      <a:lnTo>
                        <a:pt x="791154" y="761825"/>
                      </a:lnTo>
                      <a:lnTo>
                        <a:pt x="783556" y="749476"/>
                      </a:lnTo>
                      <a:lnTo>
                        <a:pt x="776908" y="740927"/>
                      </a:lnTo>
                      <a:lnTo>
                        <a:pt x="774058" y="738077"/>
                      </a:lnTo>
                      <a:lnTo>
                        <a:pt x="770259" y="736178"/>
                      </a:lnTo>
                      <a:lnTo>
                        <a:pt x="768360" y="734279"/>
                      </a:lnTo>
                      <a:lnTo>
                        <a:pt x="765511" y="731430"/>
                      </a:lnTo>
                      <a:lnTo>
                        <a:pt x="758862" y="722879"/>
                      </a:lnTo>
                      <a:lnTo>
                        <a:pt x="743666" y="694382"/>
                      </a:lnTo>
                      <a:lnTo>
                        <a:pt x="739867" y="686783"/>
                      </a:lnTo>
                      <a:lnTo>
                        <a:pt x="737967" y="680133"/>
                      </a:lnTo>
                      <a:lnTo>
                        <a:pt x="737967" y="675384"/>
                      </a:lnTo>
                      <a:lnTo>
                        <a:pt x="738917" y="671584"/>
                      </a:lnTo>
                      <a:lnTo>
                        <a:pt x="739867" y="668734"/>
                      </a:lnTo>
                      <a:lnTo>
                        <a:pt x="740817" y="666834"/>
                      </a:lnTo>
                      <a:lnTo>
                        <a:pt x="741766" y="664935"/>
                      </a:lnTo>
                      <a:lnTo>
                        <a:pt x="742716" y="663035"/>
                      </a:lnTo>
                      <a:lnTo>
                        <a:pt x="742716" y="662085"/>
                      </a:lnTo>
                      <a:lnTo>
                        <a:pt x="743666" y="660185"/>
                      </a:lnTo>
                      <a:lnTo>
                        <a:pt x="748415" y="657335"/>
                      </a:lnTo>
                      <a:lnTo>
                        <a:pt x="754113" y="655436"/>
                      </a:lnTo>
                      <a:lnTo>
                        <a:pt x="761711" y="655436"/>
                      </a:lnTo>
                      <a:lnTo>
                        <a:pt x="767410" y="654486"/>
                      </a:lnTo>
                      <a:lnTo>
                        <a:pt x="770259" y="652586"/>
                      </a:lnTo>
                      <a:lnTo>
                        <a:pt x="774058" y="647836"/>
                      </a:lnTo>
                      <a:lnTo>
                        <a:pt x="775008" y="645937"/>
                      </a:lnTo>
                      <a:lnTo>
                        <a:pt x="775008" y="643087"/>
                      </a:lnTo>
                      <a:lnTo>
                        <a:pt x="775008" y="635488"/>
                      </a:lnTo>
                      <a:lnTo>
                        <a:pt x="775008" y="625039"/>
                      </a:lnTo>
                      <a:lnTo>
                        <a:pt x="775008" y="622189"/>
                      </a:lnTo>
                      <a:lnTo>
                        <a:pt x="775958" y="614590"/>
                      </a:lnTo>
                      <a:lnTo>
                        <a:pt x="777857" y="610790"/>
                      </a:lnTo>
                      <a:lnTo>
                        <a:pt x="779757" y="607940"/>
                      </a:lnTo>
                      <a:lnTo>
                        <a:pt x="783556" y="605091"/>
                      </a:lnTo>
                      <a:lnTo>
                        <a:pt x="789255" y="604141"/>
                      </a:lnTo>
                      <a:lnTo>
                        <a:pt x="794953" y="604141"/>
                      </a:lnTo>
                      <a:lnTo>
                        <a:pt x="799702" y="602241"/>
                      </a:lnTo>
                      <a:lnTo>
                        <a:pt x="803501" y="600341"/>
                      </a:lnTo>
                      <a:lnTo>
                        <a:pt x="806350" y="597492"/>
                      </a:lnTo>
                      <a:lnTo>
                        <a:pt x="810150" y="592742"/>
                      </a:lnTo>
                      <a:lnTo>
                        <a:pt x="811099" y="590842"/>
                      </a:lnTo>
                      <a:lnTo>
                        <a:pt x="812049" y="575643"/>
                      </a:lnTo>
                      <a:lnTo>
                        <a:pt x="812049" y="572794"/>
                      </a:lnTo>
                      <a:lnTo>
                        <a:pt x="811099" y="566144"/>
                      </a:lnTo>
                      <a:lnTo>
                        <a:pt x="812049" y="562345"/>
                      </a:lnTo>
                      <a:lnTo>
                        <a:pt x="812999" y="558545"/>
                      </a:lnTo>
                      <a:lnTo>
                        <a:pt x="815848" y="555696"/>
                      </a:lnTo>
                      <a:lnTo>
                        <a:pt x="819647" y="553796"/>
                      </a:lnTo>
                      <a:lnTo>
                        <a:pt x="823446" y="551896"/>
                      </a:lnTo>
                      <a:lnTo>
                        <a:pt x="825346" y="549046"/>
                      </a:lnTo>
                      <a:lnTo>
                        <a:pt x="827245" y="545246"/>
                      </a:lnTo>
                      <a:lnTo>
                        <a:pt x="829145" y="542397"/>
                      </a:lnTo>
                      <a:lnTo>
                        <a:pt x="830095" y="536697"/>
                      </a:lnTo>
                      <a:lnTo>
                        <a:pt x="830095" y="533848"/>
                      </a:lnTo>
                      <a:lnTo>
                        <a:pt x="824396" y="512000"/>
                      </a:lnTo>
                      <a:lnTo>
                        <a:pt x="818697" y="499651"/>
                      </a:lnTo>
                      <a:lnTo>
                        <a:pt x="810150" y="485402"/>
                      </a:lnTo>
                      <a:lnTo>
                        <a:pt x="808250" y="476853"/>
                      </a:lnTo>
                      <a:lnTo>
                        <a:pt x="810150" y="469254"/>
                      </a:lnTo>
                      <a:lnTo>
                        <a:pt x="775008" y="417009"/>
                      </a:lnTo>
                      <a:lnTo>
                        <a:pt x="775008" y="416059"/>
                      </a:lnTo>
                      <a:lnTo>
                        <a:pt x="775008" y="415109"/>
                      </a:lnTo>
                      <a:lnTo>
                        <a:pt x="773109" y="412259"/>
                      </a:lnTo>
                      <a:lnTo>
                        <a:pt x="769310" y="407510"/>
                      </a:lnTo>
                      <a:lnTo>
                        <a:pt x="759812" y="399911"/>
                      </a:lnTo>
                      <a:lnTo>
                        <a:pt x="746515" y="389462"/>
                      </a:lnTo>
                      <a:lnTo>
                        <a:pt x="725620" y="375213"/>
                      </a:lnTo>
                      <a:lnTo>
                        <a:pt x="696178" y="358115"/>
                      </a:lnTo>
                      <a:lnTo>
                        <a:pt x="705675" y="357165"/>
                      </a:lnTo>
                      <a:lnTo>
                        <a:pt x="738917" y="354315"/>
                      </a:lnTo>
                      <a:lnTo>
                        <a:pt x="762661" y="354315"/>
                      </a:lnTo>
                      <a:lnTo>
                        <a:pt x="788305" y="354315"/>
                      </a:lnTo>
                      <a:lnTo>
                        <a:pt x="812999" y="351465"/>
                      </a:lnTo>
                      <a:lnTo>
                        <a:pt x="823446" y="347666"/>
                      </a:lnTo>
                      <a:lnTo>
                        <a:pt x="831044" y="343866"/>
                      </a:lnTo>
                      <a:lnTo>
                        <a:pt x="834843" y="341016"/>
                      </a:lnTo>
                      <a:lnTo>
                        <a:pt x="836743" y="339116"/>
                      </a:lnTo>
                      <a:lnTo>
                        <a:pt x="836743" y="339117"/>
                      </a:lnTo>
                      <a:lnTo>
                        <a:pt x="843391" y="329618"/>
                      </a:lnTo>
                      <a:lnTo>
                        <a:pt x="848140" y="322968"/>
                      </a:lnTo>
                      <a:lnTo>
                        <a:pt x="855738" y="313469"/>
                      </a:lnTo>
                      <a:lnTo>
                        <a:pt x="863336" y="303970"/>
                      </a:lnTo>
                      <a:lnTo>
                        <a:pt x="867135" y="296371"/>
                      </a:lnTo>
                      <a:lnTo>
                        <a:pt x="869035" y="291621"/>
                      </a:lnTo>
                      <a:lnTo>
                        <a:pt x="869035" y="290671"/>
                      </a:lnTo>
                      <a:lnTo>
                        <a:pt x="870935" y="282122"/>
                      </a:lnTo>
                      <a:lnTo>
                        <a:pt x="873784" y="276423"/>
                      </a:lnTo>
                      <a:lnTo>
                        <a:pt x="874734" y="274523"/>
                      </a:lnTo>
                      <a:lnTo>
                        <a:pt x="876633" y="272624"/>
                      </a:lnTo>
                      <a:lnTo>
                        <a:pt x="876633" y="272623"/>
                      </a:lnTo>
                      <a:lnTo>
                        <a:pt x="878533" y="271673"/>
                      </a:lnTo>
                      <a:lnTo>
                        <a:pt x="880432" y="267874"/>
                      </a:lnTo>
                      <a:lnTo>
                        <a:pt x="885181" y="259325"/>
                      </a:lnTo>
                      <a:lnTo>
                        <a:pt x="887081" y="254575"/>
                      </a:lnTo>
                      <a:lnTo>
                        <a:pt x="888030" y="249825"/>
                      </a:lnTo>
                      <a:lnTo>
                        <a:pt x="888030" y="246026"/>
                      </a:lnTo>
                      <a:lnTo>
                        <a:pt x="887081" y="243176"/>
                      </a:lnTo>
                      <a:lnTo>
                        <a:pt x="885181" y="240326"/>
                      </a:lnTo>
                      <a:lnTo>
                        <a:pt x="885181" y="236527"/>
                      </a:lnTo>
                      <a:lnTo>
                        <a:pt x="886131" y="233677"/>
                      </a:lnTo>
                      <a:lnTo>
                        <a:pt x="887081" y="230827"/>
                      </a:lnTo>
                      <a:lnTo>
                        <a:pt x="888980" y="226078"/>
                      </a:lnTo>
                      <a:lnTo>
                        <a:pt x="890880" y="224178"/>
                      </a:lnTo>
                      <a:lnTo>
                        <a:pt x="896578" y="219428"/>
                      </a:lnTo>
                      <a:lnTo>
                        <a:pt x="899427" y="215629"/>
                      </a:lnTo>
                      <a:lnTo>
                        <a:pt x="899427" y="213729"/>
                      </a:lnTo>
                      <a:lnTo>
                        <a:pt x="899427" y="211829"/>
                      </a:lnTo>
                      <a:lnTo>
                        <a:pt x="897528" y="209930"/>
                      </a:lnTo>
                      <a:lnTo>
                        <a:pt x="897528" y="206130"/>
                      </a:lnTo>
                      <a:lnTo>
                        <a:pt x="898478" y="197581"/>
                      </a:lnTo>
                      <a:lnTo>
                        <a:pt x="901327" y="187132"/>
                      </a:lnTo>
                      <a:lnTo>
                        <a:pt x="908925" y="177633"/>
                      </a:lnTo>
                      <a:lnTo>
                        <a:pt x="914624" y="170983"/>
                      </a:lnTo>
                      <a:lnTo>
                        <a:pt x="915573" y="168133"/>
                      </a:lnTo>
                      <a:lnTo>
                        <a:pt x="916523" y="166234"/>
                      </a:lnTo>
                      <a:lnTo>
                        <a:pt x="918423" y="161484"/>
                      </a:lnTo>
                      <a:lnTo>
                        <a:pt x="923172" y="153885"/>
                      </a:lnTo>
                      <a:lnTo>
                        <a:pt x="928870" y="147236"/>
                      </a:lnTo>
                      <a:lnTo>
                        <a:pt x="932669" y="144386"/>
                      </a:lnTo>
                      <a:lnTo>
                        <a:pt x="936468" y="142486"/>
                      </a:lnTo>
                      <a:lnTo>
                        <a:pt x="939318" y="140586"/>
                      </a:lnTo>
                      <a:lnTo>
                        <a:pt x="943117" y="137736"/>
                      </a:lnTo>
                      <a:lnTo>
                        <a:pt x="947866" y="132037"/>
                      </a:lnTo>
                      <a:lnTo>
                        <a:pt x="951665" y="125388"/>
                      </a:lnTo>
                      <a:lnTo>
                        <a:pt x="954514" y="119688"/>
                      </a:lnTo>
                      <a:lnTo>
                        <a:pt x="957363" y="113989"/>
                      </a:lnTo>
                      <a:lnTo>
                        <a:pt x="959263" y="112089"/>
                      </a:lnTo>
                      <a:lnTo>
                        <a:pt x="961162" y="111139"/>
                      </a:lnTo>
                      <a:lnTo>
                        <a:pt x="964012" y="110189"/>
                      </a:lnTo>
                      <a:lnTo>
                        <a:pt x="965911" y="107339"/>
                      </a:lnTo>
                      <a:lnTo>
                        <a:pt x="971610" y="101640"/>
                      </a:lnTo>
                      <a:lnTo>
                        <a:pt x="976358" y="94041"/>
                      </a:lnTo>
                      <a:lnTo>
                        <a:pt x="986806" y="73143"/>
                      </a:lnTo>
                      <a:lnTo>
                        <a:pt x="992505" y="53195"/>
                      </a:lnTo>
                      <a:lnTo>
                        <a:pt x="991555" y="37046"/>
                      </a:lnTo>
                      <a:close/>
                      <a:moveTo>
                        <a:pt x="493878" y="272623"/>
                      </a:move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>
                  <a:glow rad="177800">
                    <a:srgbClr val="D8F2AA">
                      <a:alpha val="40000"/>
                    </a:srgbClr>
                  </a:glow>
                  <a:softEdge rad="25400"/>
                </a:effectLst>
              </p:spPr>
              <p:txBody>
                <a:bodyPr vert="horz" wrap="square" lIns="0" tIns="0" rIns="3698875" bIns="3025775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</p:grpSp>
          <p:grpSp>
            <p:nvGrpSpPr>
              <p:cNvPr id="101" name="Group 147"/>
              <p:cNvGrpSpPr>
                <a:extLst>
                  <a:ext uri="smNativeData">
                    <pr:smNativeData xmlns:pr="smNativeData" xmlns:p14="http://schemas.microsoft.com/office/powerpoint/2010/main" xmlns="" val="SMDATA_7_aRgrZBMAAAAlAAAAAQAAAC8BAAAAkAAAAEgAAACQAAAASAAAAAAAAAAAAAAAAAAAABcAAAAUAAAAAAAAAAAAAAD/fwAA/38AAAAAAAAJAAAABAAAAGVyIiAMAAAAEAAAAAAAAAAAAAAAAAAAAAAAAAAfAAAAVAAAAAAAAAAAAAAAAAAAAAAAAAAAAAAAAAAAAAAAAAAAAAAAAAAAAAAAAAAAAAAAAAAAAAAAAAAAAAAAAAAAAAAAAAAAAAAAAAAAAAAAAAAAAAAAAAAAACEAAAAYAAAAFAAAAGkCAAAOHAAAJQkAAMwhAAAAAAAAJgAAAAgAAAD/////AAAAAA=="/>
                  </a:ext>
                </a:extLst>
              </p:cNvGrpSpPr>
              <p:nvPr/>
            </p:nvGrpSpPr>
            <p:grpSpPr>
              <a:xfrm rot="19711069">
                <a:off x="391795" y="4560570"/>
                <a:ext cx="1094740" cy="933450"/>
                <a:chOff x="391795" y="4560570"/>
                <a:chExt cx="1094740" cy="933450"/>
              </a:xfrm>
            </p:grpSpPr>
            <p:sp>
              <p:nvSpPr>
                <p:cNvPr id="105" name="Кривая21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HKQAAawg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EAAQ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DzBAAAvhwAAMMFAADzHQAAAAAAACYAAAAIAAAA//////////8="/>
                    </a:ext>
                  </a:extLst>
                </p:cNvSpPr>
                <p:nvPr/>
              </p:nvSpPr>
              <p:spPr>
                <a:xfrm>
                  <a:off x="804545" y="4672330"/>
                  <a:ext cx="132080" cy="196215"/>
                </a:xfrm>
                <a:custGeom>
                  <a:avLst/>
                  <a:gdLst/>
                  <a:ahLst/>
                  <a:cxnLst/>
                  <a:rect l="0" t="0" r="132080" b="196215"/>
                  <a:pathLst>
                    <a:path w="132080" h="196215">
                      <a:moveTo>
                        <a:pt x="129932" y="196215"/>
                      </a:moveTo>
                      <a:lnTo>
                        <a:pt x="131006" y="195141"/>
                      </a:lnTo>
                      <a:lnTo>
                        <a:pt x="132080" y="195141"/>
                      </a:lnTo>
                      <a:lnTo>
                        <a:pt x="132080" y="195142"/>
                      </a:lnTo>
                      <a:lnTo>
                        <a:pt x="126711" y="186565"/>
                      </a:lnTo>
                      <a:lnTo>
                        <a:pt x="26846" y="28949"/>
                      </a:lnTo>
                      <a:lnTo>
                        <a:pt x="17181" y="15010"/>
                      </a:lnTo>
                      <a:lnTo>
                        <a:pt x="17181" y="13938"/>
                      </a:lnTo>
                      <a:lnTo>
                        <a:pt x="11812" y="7505"/>
                      </a:lnTo>
                      <a:lnTo>
                        <a:pt x="5369" y="2144"/>
                      </a:lnTo>
                      <a:lnTo>
                        <a:pt x="3221" y="1072"/>
                      </a:lnTo>
                      <a:lnTo>
                        <a:pt x="1074" y="0"/>
                      </a:lnTo>
                      <a:lnTo>
                        <a:pt x="0" y="1074"/>
                      </a:lnTo>
                      <a:lnTo>
                        <a:pt x="0" y="3216"/>
                      </a:lnTo>
                      <a:lnTo>
                        <a:pt x="2148" y="8577"/>
                      </a:lnTo>
                      <a:lnTo>
                        <a:pt x="5369" y="12866"/>
                      </a:lnTo>
                      <a:lnTo>
                        <a:pt x="10738" y="18235"/>
                      </a:lnTo>
                      <a:lnTo>
                        <a:pt x="15033" y="23588"/>
                      </a:lnTo>
                      <a:lnTo>
                        <a:pt x="124563" y="188709"/>
                      </a:lnTo>
                      <a:lnTo>
                        <a:pt x="127785" y="194070"/>
                      </a:lnTo>
                      <a:lnTo>
                        <a:pt x="129932" y="196217"/>
                      </a:lnTo>
                      <a:lnTo>
                        <a:pt x="129932" y="196215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6791325" bIns="1368425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104" name="Кривая24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KKQAAgQg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DDBQAA+h0AAMQFAAD7HQAAAAAAACYAAAAIAAAA//////////8="/>
                    </a:ext>
                  </a:extLst>
                </p:cNvSpPr>
                <p:nvPr/>
              </p:nvSpPr>
              <p:spPr>
                <a:xfrm>
                  <a:off x="936625" y="4872990"/>
                  <a:ext cx="635" cy="635"/>
                </a:xfrm>
                <a:custGeom>
                  <a:avLst/>
                  <a:gdLst/>
                  <a:ahLst/>
                  <a:cxnLst/>
                  <a:rect l="0" t="0" r="635" b="635"/>
                  <a:pathLst>
                    <a:path w="635" h="635">
                      <a:moveTo>
                        <a:pt x="0" y="0"/>
                      </a:move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6793230" bIns="1382395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103" name="Кривая25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BWLAAAawg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DSBQAAvhwAAKAGAADzHQAAAAAAACYAAAAIAAAA//////////8="/>
                    </a:ext>
                  </a:extLst>
                </p:cNvSpPr>
                <p:nvPr/>
              </p:nvSpPr>
              <p:spPr>
                <a:xfrm>
                  <a:off x="946150" y="4672330"/>
                  <a:ext cx="130810" cy="196215"/>
                </a:xfrm>
                <a:custGeom>
                  <a:avLst/>
                  <a:gdLst/>
                  <a:ahLst/>
                  <a:cxnLst/>
                  <a:rect l="0" t="0" r="130810" b="196215"/>
                  <a:pathLst>
                    <a:path w="130810" h="196215">
                      <a:moveTo>
                        <a:pt x="1072" y="196215"/>
                      </a:moveTo>
                      <a:lnTo>
                        <a:pt x="3217" y="194070"/>
                      </a:lnTo>
                      <a:lnTo>
                        <a:pt x="7505" y="188709"/>
                      </a:lnTo>
                      <a:lnTo>
                        <a:pt x="115799" y="23588"/>
                      </a:lnTo>
                      <a:lnTo>
                        <a:pt x="121160" y="18227"/>
                      </a:lnTo>
                      <a:lnTo>
                        <a:pt x="125449" y="12866"/>
                      </a:lnTo>
                      <a:lnTo>
                        <a:pt x="128666" y="8577"/>
                      </a:lnTo>
                      <a:lnTo>
                        <a:pt x="130810" y="3216"/>
                      </a:lnTo>
                      <a:lnTo>
                        <a:pt x="130810" y="1072"/>
                      </a:lnTo>
                      <a:lnTo>
                        <a:pt x="129738" y="0"/>
                      </a:lnTo>
                      <a:lnTo>
                        <a:pt x="127593" y="1072"/>
                      </a:lnTo>
                      <a:lnTo>
                        <a:pt x="125449" y="2144"/>
                      </a:lnTo>
                      <a:lnTo>
                        <a:pt x="119016" y="7505"/>
                      </a:lnTo>
                      <a:lnTo>
                        <a:pt x="113655" y="13938"/>
                      </a:lnTo>
                      <a:lnTo>
                        <a:pt x="113655" y="15010"/>
                      </a:lnTo>
                      <a:lnTo>
                        <a:pt x="104005" y="28949"/>
                      </a:lnTo>
                      <a:lnTo>
                        <a:pt x="4289" y="186565"/>
                      </a:lnTo>
                      <a:lnTo>
                        <a:pt x="0" y="195142"/>
                      </a:lnTo>
                      <a:lnTo>
                        <a:pt x="0" y="196215"/>
                      </a:lnTo>
                      <a:lnTo>
                        <a:pt x="1072" y="196215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7207250" bIns="1368425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102" name="Freeform 89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HMwAAyRM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EAAQAMAAAAEAAAAAAAAAAAAAAAAAAAAAAAAAAeAAAAaAAAAAAAAAAAAAAAAAAAAAAAAAAAAAAAECcAABAnAAAAAAAAAAAAAAAAAAAAAAAAAAAAAAAAAAAAAAAAFAAAABQAAAAsAQAA2PKqAAAAAAAAAAAAAAAAAAAAAABkAAAAAAAAAH9/fwAKAAAAHwAAAFQAAAC+6nMD////AQAAAAAAAAAAAAAAAAAAAAAAAAAAAAAAAAAAAAAAAAAAAAAAAn9/fwC+6nMDzMzMANjyqgB/f38AAAAAAAAAAAAAAAAAAAAAAAAAAAAhAAAAGAAAABQAAABpAgAADhwAACUJAADMIQAAAAAAACYAAAAIAAAA//////////8="/>
                    </a:ext>
                  </a:extLst>
                </p:cNvSpPr>
                <p:nvPr/>
              </p:nvSpPr>
              <p:spPr>
                <a:xfrm>
                  <a:off x="391795" y="4560570"/>
                  <a:ext cx="1094740" cy="933450"/>
                </a:xfrm>
                <a:custGeom>
                  <a:avLst/>
                  <a:gdLst/>
                  <a:ahLst/>
                  <a:cxnLst/>
                  <a:rect l="0" t="0" r="1094740" b="933450"/>
                  <a:pathLst>
                    <a:path w="1094740" h="933450">
                      <a:moveTo>
                        <a:pt x="1093666" y="41892"/>
                      </a:moveTo>
                      <a:lnTo>
                        <a:pt x="1083997" y="23632"/>
                      </a:lnTo>
                      <a:lnTo>
                        <a:pt x="1062510" y="7519"/>
                      </a:lnTo>
                      <a:lnTo>
                        <a:pt x="1029206" y="1074"/>
                      </a:lnTo>
                      <a:lnTo>
                        <a:pt x="993753" y="0"/>
                      </a:lnTo>
                      <a:lnTo>
                        <a:pt x="984084" y="0"/>
                      </a:lnTo>
                      <a:lnTo>
                        <a:pt x="971192" y="2148"/>
                      </a:lnTo>
                      <a:lnTo>
                        <a:pt x="955077" y="4297"/>
                      </a:lnTo>
                      <a:lnTo>
                        <a:pt x="935739" y="8593"/>
                      </a:lnTo>
                      <a:lnTo>
                        <a:pt x="914253" y="15038"/>
                      </a:lnTo>
                      <a:lnTo>
                        <a:pt x="889543" y="24706"/>
                      </a:lnTo>
                      <a:lnTo>
                        <a:pt x="862685" y="35447"/>
                      </a:lnTo>
                      <a:lnTo>
                        <a:pt x="836901" y="49412"/>
                      </a:lnTo>
                      <a:lnTo>
                        <a:pt x="811117" y="64450"/>
                      </a:lnTo>
                      <a:lnTo>
                        <a:pt x="787482" y="81637"/>
                      </a:lnTo>
                      <a:lnTo>
                        <a:pt x="764921" y="98823"/>
                      </a:lnTo>
                      <a:lnTo>
                        <a:pt x="742360" y="119232"/>
                      </a:lnTo>
                      <a:lnTo>
                        <a:pt x="720874" y="139642"/>
                      </a:lnTo>
                      <a:lnTo>
                        <a:pt x="699387" y="163273"/>
                      </a:lnTo>
                      <a:lnTo>
                        <a:pt x="678975" y="187979"/>
                      </a:lnTo>
                      <a:lnTo>
                        <a:pt x="662860" y="208388"/>
                      </a:lnTo>
                      <a:lnTo>
                        <a:pt x="646745" y="230946"/>
                      </a:lnTo>
                      <a:lnTo>
                        <a:pt x="631705" y="253503"/>
                      </a:lnTo>
                      <a:lnTo>
                        <a:pt x="618813" y="276061"/>
                      </a:lnTo>
                      <a:lnTo>
                        <a:pt x="596252" y="316879"/>
                      </a:lnTo>
                      <a:lnTo>
                        <a:pt x="580137" y="346956"/>
                      </a:lnTo>
                      <a:lnTo>
                        <a:pt x="576914" y="345881"/>
                      </a:lnTo>
                      <a:lnTo>
                        <a:pt x="573691" y="339436"/>
                      </a:lnTo>
                      <a:lnTo>
                        <a:pt x="569394" y="331917"/>
                      </a:lnTo>
                      <a:lnTo>
                        <a:pt x="571542" y="327621"/>
                      </a:lnTo>
                      <a:lnTo>
                        <a:pt x="572617" y="323324"/>
                      </a:lnTo>
                      <a:lnTo>
                        <a:pt x="571542" y="317953"/>
                      </a:lnTo>
                      <a:lnTo>
                        <a:pt x="569394" y="314731"/>
                      </a:lnTo>
                      <a:lnTo>
                        <a:pt x="565096" y="311508"/>
                      </a:lnTo>
                      <a:lnTo>
                        <a:pt x="559725" y="310434"/>
                      </a:lnTo>
                      <a:lnTo>
                        <a:pt x="558650" y="311509"/>
                      </a:lnTo>
                      <a:lnTo>
                        <a:pt x="559725" y="308286"/>
                      </a:lnTo>
                      <a:lnTo>
                        <a:pt x="556502" y="308286"/>
                      </a:lnTo>
                      <a:lnTo>
                        <a:pt x="554353" y="308286"/>
                      </a:lnTo>
                      <a:lnTo>
                        <a:pt x="550056" y="305063"/>
                      </a:lnTo>
                      <a:lnTo>
                        <a:pt x="548981" y="305063"/>
                      </a:lnTo>
                      <a:lnTo>
                        <a:pt x="546833" y="306137"/>
                      </a:lnTo>
                      <a:lnTo>
                        <a:pt x="543610" y="306137"/>
                      </a:lnTo>
                      <a:lnTo>
                        <a:pt x="544684" y="308286"/>
                      </a:lnTo>
                      <a:lnTo>
                        <a:pt x="541461" y="308286"/>
                      </a:lnTo>
                      <a:lnTo>
                        <a:pt x="539313" y="308286"/>
                      </a:lnTo>
                      <a:lnTo>
                        <a:pt x="541461" y="311508"/>
                      </a:lnTo>
                      <a:lnTo>
                        <a:pt x="537164" y="310434"/>
                      </a:lnTo>
                      <a:lnTo>
                        <a:pt x="531792" y="311508"/>
                      </a:lnTo>
                      <a:lnTo>
                        <a:pt x="527495" y="314731"/>
                      </a:lnTo>
                      <a:lnTo>
                        <a:pt x="525346" y="317953"/>
                      </a:lnTo>
                      <a:lnTo>
                        <a:pt x="524272" y="323324"/>
                      </a:lnTo>
                      <a:lnTo>
                        <a:pt x="525346" y="326546"/>
                      </a:lnTo>
                      <a:lnTo>
                        <a:pt x="526421" y="330843"/>
                      </a:lnTo>
                      <a:lnTo>
                        <a:pt x="521049" y="339436"/>
                      </a:lnTo>
                      <a:lnTo>
                        <a:pt x="517826" y="345881"/>
                      </a:lnTo>
                      <a:lnTo>
                        <a:pt x="514603" y="346956"/>
                      </a:lnTo>
                      <a:lnTo>
                        <a:pt x="498488" y="316879"/>
                      </a:lnTo>
                      <a:lnTo>
                        <a:pt x="475927" y="276061"/>
                      </a:lnTo>
                      <a:lnTo>
                        <a:pt x="461961" y="253503"/>
                      </a:lnTo>
                      <a:lnTo>
                        <a:pt x="447995" y="230946"/>
                      </a:lnTo>
                      <a:lnTo>
                        <a:pt x="431880" y="208388"/>
                      </a:lnTo>
                      <a:lnTo>
                        <a:pt x="415765" y="187979"/>
                      </a:lnTo>
                      <a:lnTo>
                        <a:pt x="395353" y="163273"/>
                      </a:lnTo>
                      <a:lnTo>
                        <a:pt x="373866" y="139642"/>
                      </a:lnTo>
                      <a:lnTo>
                        <a:pt x="352380" y="119232"/>
                      </a:lnTo>
                      <a:lnTo>
                        <a:pt x="329819" y="98823"/>
                      </a:lnTo>
                      <a:lnTo>
                        <a:pt x="307258" y="81637"/>
                      </a:lnTo>
                      <a:lnTo>
                        <a:pt x="283623" y="64450"/>
                      </a:lnTo>
                      <a:lnTo>
                        <a:pt x="257839" y="49412"/>
                      </a:lnTo>
                      <a:lnTo>
                        <a:pt x="232055" y="35447"/>
                      </a:lnTo>
                      <a:lnTo>
                        <a:pt x="205197" y="24706"/>
                      </a:lnTo>
                      <a:lnTo>
                        <a:pt x="180487" y="15038"/>
                      </a:lnTo>
                      <a:lnTo>
                        <a:pt x="159001" y="8593"/>
                      </a:lnTo>
                      <a:lnTo>
                        <a:pt x="139663" y="4297"/>
                      </a:lnTo>
                      <a:lnTo>
                        <a:pt x="123548" y="2148"/>
                      </a:lnTo>
                      <a:lnTo>
                        <a:pt x="110656" y="0"/>
                      </a:lnTo>
                      <a:lnTo>
                        <a:pt x="100987" y="0"/>
                      </a:lnTo>
                      <a:lnTo>
                        <a:pt x="65534" y="1074"/>
                      </a:lnTo>
                      <a:lnTo>
                        <a:pt x="32230" y="7519"/>
                      </a:lnTo>
                      <a:lnTo>
                        <a:pt x="10743" y="23632"/>
                      </a:lnTo>
                      <a:lnTo>
                        <a:pt x="1074" y="41892"/>
                      </a:lnTo>
                      <a:lnTo>
                        <a:pt x="0" y="61227"/>
                      </a:lnTo>
                      <a:lnTo>
                        <a:pt x="5372" y="83785"/>
                      </a:lnTo>
                      <a:lnTo>
                        <a:pt x="17189" y="108491"/>
                      </a:lnTo>
                      <a:lnTo>
                        <a:pt x="22561" y="117084"/>
                      </a:lnTo>
                      <a:lnTo>
                        <a:pt x="29007" y="124603"/>
                      </a:lnTo>
                      <a:lnTo>
                        <a:pt x="31156" y="126752"/>
                      </a:lnTo>
                      <a:lnTo>
                        <a:pt x="34378" y="128900"/>
                      </a:lnTo>
                      <a:lnTo>
                        <a:pt x="36527" y="129974"/>
                      </a:lnTo>
                      <a:lnTo>
                        <a:pt x="38676" y="132123"/>
                      </a:lnTo>
                      <a:lnTo>
                        <a:pt x="41899" y="138567"/>
                      </a:lnTo>
                      <a:lnTo>
                        <a:pt x="44047" y="146087"/>
                      </a:lnTo>
                      <a:lnTo>
                        <a:pt x="48345" y="153606"/>
                      </a:lnTo>
                      <a:lnTo>
                        <a:pt x="53716" y="160051"/>
                      </a:lnTo>
                      <a:lnTo>
                        <a:pt x="58014" y="162199"/>
                      </a:lnTo>
                      <a:lnTo>
                        <a:pt x="61237" y="165422"/>
                      </a:lnTo>
                      <a:lnTo>
                        <a:pt x="65534" y="167570"/>
                      </a:lnTo>
                      <a:lnTo>
                        <a:pt x="68757" y="170793"/>
                      </a:lnTo>
                      <a:lnTo>
                        <a:pt x="75203" y="178312"/>
                      </a:lnTo>
                      <a:lnTo>
                        <a:pt x="80575" y="186905"/>
                      </a:lnTo>
                      <a:lnTo>
                        <a:pt x="82723" y="192276"/>
                      </a:lnTo>
                      <a:lnTo>
                        <a:pt x="83798" y="195498"/>
                      </a:lnTo>
                      <a:lnTo>
                        <a:pt x="84872" y="198721"/>
                      </a:lnTo>
                      <a:lnTo>
                        <a:pt x="91318" y="206240"/>
                      </a:lnTo>
                      <a:lnTo>
                        <a:pt x="99912" y="216981"/>
                      </a:lnTo>
                      <a:lnTo>
                        <a:pt x="102061" y="229871"/>
                      </a:lnTo>
                      <a:lnTo>
                        <a:pt x="103135" y="239539"/>
                      </a:lnTo>
                      <a:lnTo>
                        <a:pt x="103135" y="242761"/>
                      </a:lnTo>
                      <a:lnTo>
                        <a:pt x="102061" y="245984"/>
                      </a:lnTo>
                      <a:lnTo>
                        <a:pt x="100987" y="248132"/>
                      </a:lnTo>
                      <a:lnTo>
                        <a:pt x="100987" y="250281"/>
                      </a:lnTo>
                      <a:lnTo>
                        <a:pt x="104210" y="254577"/>
                      </a:lnTo>
                      <a:lnTo>
                        <a:pt x="110656" y="259948"/>
                      </a:lnTo>
                      <a:lnTo>
                        <a:pt x="112804" y="262096"/>
                      </a:lnTo>
                      <a:lnTo>
                        <a:pt x="114953" y="267467"/>
                      </a:lnTo>
                      <a:lnTo>
                        <a:pt x="116027" y="271764"/>
                      </a:lnTo>
                      <a:lnTo>
                        <a:pt x="117102" y="274986"/>
                      </a:lnTo>
                      <a:lnTo>
                        <a:pt x="117102" y="278209"/>
                      </a:lnTo>
                      <a:lnTo>
                        <a:pt x="114953" y="282506"/>
                      </a:lnTo>
                      <a:lnTo>
                        <a:pt x="113879" y="285728"/>
                      </a:lnTo>
                      <a:lnTo>
                        <a:pt x="113879" y="291099"/>
                      </a:lnTo>
                      <a:lnTo>
                        <a:pt x="114953" y="296470"/>
                      </a:lnTo>
                      <a:lnTo>
                        <a:pt x="117102" y="301841"/>
                      </a:lnTo>
                      <a:lnTo>
                        <a:pt x="122473" y="311508"/>
                      </a:lnTo>
                      <a:lnTo>
                        <a:pt x="124622" y="314731"/>
                      </a:lnTo>
                      <a:lnTo>
                        <a:pt x="126771" y="316880"/>
                      </a:lnTo>
                      <a:lnTo>
                        <a:pt x="126771" y="316879"/>
                      </a:lnTo>
                      <a:lnTo>
                        <a:pt x="127845" y="319027"/>
                      </a:lnTo>
                      <a:lnTo>
                        <a:pt x="129994" y="321176"/>
                      </a:lnTo>
                      <a:lnTo>
                        <a:pt x="132142" y="328695"/>
                      </a:lnTo>
                      <a:lnTo>
                        <a:pt x="134291" y="337288"/>
                      </a:lnTo>
                      <a:lnTo>
                        <a:pt x="135365" y="339436"/>
                      </a:lnTo>
                      <a:lnTo>
                        <a:pt x="136440" y="344807"/>
                      </a:lnTo>
                      <a:lnTo>
                        <a:pt x="141811" y="352326"/>
                      </a:lnTo>
                      <a:lnTo>
                        <a:pt x="149332" y="364142"/>
                      </a:lnTo>
                      <a:lnTo>
                        <a:pt x="157926" y="374884"/>
                      </a:lnTo>
                      <a:lnTo>
                        <a:pt x="163298" y="382403"/>
                      </a:lnTo>
                      <a:lnTo>
                        <a:pt x="169744" y="394219"/>
                      </a:lnTo>
                      <a:lnTo>
                        <a:pt x="171892" y="397441"/>
                      </a:lnTo>
                      <a:lnTo>
                        <a:pt x="175115" y="399590"/>
                      </a:lnTo>
                      <a:lnTo>
                        <a:pt x="184784" y="403886"/>
                      </a:lnTo>
                      <a:lnTo>
                        <a:pt x="195528" y="408183"/>
                      </a:lnTo>
                      <a:lnTo>
                        <a:pt x="222386" y="412480"/>
                      </a:lnTo>
                      <a:lnTo>
                        <a:pt x="251393" y="412480"/>
                      </a:lnTo>
                      <a:lnTo>
                        <a:pt x="277177" y="412480"/>
                      </a:lnTo>
                      <a:lnTo>
                        <a:pt x="313704" y="414628"/>
                      </a:lnTo>
                      <a:lnTo>
                        <a:pt x="336265" y="417850"/>
                      </a:lnTo>
                      <a:lnTo>
                        <a:pt x="337339" y="418924"/>
                      </a:lnTo>
                      <a:lnTo>
                        <a:pt x="337339" y="418925"/>
                      </a:lnTo>
                      <a:lnTo>
                        <a:pt x="320150" y="427518"/>
                      </a:lnTo>
                      <a:lnTo>
                        <a:pt x="305109" y="437185"/>
                      </a:lnTo>
                      <a:lnTo>
                        <a:pt x="291143" y="446853"/>
                      </a:lnTo>
                      <a:lnTo>
                        <a:pt x="278251" y="456520"/>
                      </a:lnTo>
                      <a:lnTo>
                        <a:pt x="253541" y="478004"/>
                      </a:lnTo>
                      <a:lnTo>
                        <a:pt x="237426" y="493042"/>
                      </a:lnTo>
                      <a:lnTo>
                        <a:pt x="226683" y="503785"/>
                      </a:lnTo>
                      <a:lnTo>
                        <a:pt x="222386" y="511303"/>
                      </a:lnTo>
                      <a:lnTo>
                        <a:pt x="221312" y="514525"/>
                      </a:lnTo>
                      <a:lnTo>
                        <a:pt x="223460" y="516673"/>
                      </a:lnTo>
                      <a:lnTo>
                        <a:pt x="224535" y="516673"/>
                      </a:lnTo>
                      <a:lnTo>
                        <a:pt x="225609" y="516673"/>
                      </a:lnTo>
                      <a:lnTo>
                        <a:pt x="230980" y="534935"/>
                      </a:lnTo>
                      <a:lnTo>
                        <a:pt x="235278" y="547825"/>
                      </a:lnTo>
                      <a:lnTo>
                        <a:pt x="239575" y="560714"/>
                      </a:lnTo>
                      <a:lnTo>
                        <a:pt x="246021" y="576827"/>
                      </a:lnTo>
                      <a:lnTo>
                        <a:pt x="254616" y="591865"/>
                      </a:lnTo>
                      <a:lnTo>
                        <a:pt x="263210" y="606904"/>
                      </a:lnTo>
                      <a:lnTo>
                        <a:pt x="268582" y="613349"/>
                      </a:lnTo>
                      <a:lnTo>
                        <a:pt x="273954" y="618721"/>
                      </a:lnTo>
                      <a:lnTo>
                        <a:pt x="279325" y="623016"/>
                      </a:lnTo>
                      <a:lnTo>
                        <a:pt x="284697" y="626239"/>
                      </a:lnTo>
                      <a:lnTo>
                        <a:pt x="294366" y="630535"/>
                      </a:lnTo>
                      <a:lnTo>
                        <a:pt x="300812" y="635906"/>
                      </a:lnTo>
                      <a:lnTo>
                        <a:pt x="305109" y="641277"/>
                      </a:lnTo>
                      <a:lnTo>
                        <a:pt x="307258" y="646648"/>
                      </a:lnTo>
                      <a:lnTo>
                        <a:pt x="308332" y="652019"/>
                      </a:lnTo>
                      <a:lnTo>
                        <a:pt x="308332" y="656315"/>
                      </a:lnTo>
                      <a:lnTo>
                        <a:pt x="308332" y="659538"/>
                      </a:lnTo>
                      <a:lnTo>
                        <a:pt x="310481" y="663834"/>
                      </a:lnTo>
                      <a:lnTo>
                        <a:pt x="315852" y="674576"/>
                      </a:lnTo>
                      <a:lnTo>
                        <a:pt x="320150" y="681021"/>
                      </a:lnTo>
                      <a:lnTo>
                        <a:pt x="324447" y="686392"/>
                      </a:lnTo>
                      <a:lnTo>
                        <a:pt x="330893" y="689614"/>
                      </a:lnTo>
                      <a:lnTo>
                        <a:pt x="336265" y="691763"/>
                      </a:lnTo>
                      <a:lnTo>
                        <a:pt x="339488" y="692837"/>
                      </a:lnTo>
                      <a:lnTo>
                        <a:pt x="342711" y="694985"/>
                      </a:lnTo>
                      <a:lnTo>
                        <a:pt x="344859" y="698208"/>
                      </a:lnTo>
                      <a:lnTo>
                        <a:pt x="347008" y="701430"/>
                      </a:lnTo>
                      <a:lnTo>
                        <a:pt x="350231" y="710024"/>
                      </a:lnTo>
                      <a:lnTo>
                        <a:pt x="352380" y="719691"/>
                      </a:lnTo>
                      <a:lnTo>
                        <a:pt x="354528" y="737952"/>
                      </a:lnTo>
                      <a:lnTo>
                        <a:pt x="355602" y="745471"/>
                      </a:lnTo>
                      <a:lnTo>
                        <a:pt x="355602" y="754064"/>
                      </a:lnTo>
                      <a:lnTo>
                        <a:pt x="354528" y="762658"/>
                      </a:lnTo>
                      <a:lnTo>
                        <a:pt x="352380" y="774473"/>
                      </a:lnTo>
                      <a:lnTo>
                        <a:pt x="349157" y="786289"/>
                      </a:lnTo>
                      <a:lnTo>
                        <a:pt x="344859" y="798105"/>
                      </a:lnTo>
                      <a:lnTo>
                        <a:pt x="341636" y="804550"/>
                      </a:lnTo>
                      <a:lnTo>
                        <a:pt x="338413" y="809921"/>
                      </a:lnTo>
                      <a:lnTo>
                        <a:pt x="334116" y="815292"/>
                      </a:lnTo>
                      <a:lnTo>
                        <a:pt x="328744" y="820664"/>
                      </a:lnTo>
                      <a:lnTo>
                        <a:pt x="328744" y="820663"/>
                      </a:lnTo>
                      <a:lnTo>
                        <a:pt x="320150" y="829257"/>
                      </a:lnTo>
                      <a:lnTo>
                        <a:pt x="312629" y="836778"/>
                      </a:lnTo>
                      <a:lnTo>
                        <a:pt x="301886" y="848591"/>
                      </a:lnTo>
                      <a:lnTo>
                        <a:pt x="295440" y="857184"/>
                      </a:lnTo>
                      <a:lnTo>
                        <a:pt x="294366" y="860407"/>
                      </a:lnTo>
                      <a:lnTo>
                        <a:pt x="288994" y="867926"/>
                      </a:lnTo>
                      <a:lnTo>
                        <a:pt x="284697" y="876519"/>
                      </a:lnTo>
                      <a:lnTo>
                        <a:pt x="280400" y="887261"/>
                      </a:lnTo>
                      <a:lnTo>
                        <a:pt x="278251" y="900151"/>
                      </a:lnTo>
                      <a:lnTo>
                        <a:pt x="277177" y="911967"/>
                      </a:lnTo>
                      <a:lnTo>
                        <a:pt x="278251" y="921634"/>
                      </a:lnTo>
                      <a:lnTo>
                        <a:pt x="279325" y="925931"/>
                      </a:lnTo>
                      <a:lnTo>
                        <a:pt x="280400" y="930228"/>
                      </a:lnTo>
                      <a:lnTo>
                        <a:pt x="282548" y="932376"/>
                      </a:lnTo>
                      <a:lnTo>
                        <a:pt x="285771" y="933450"/>
                      </a:lnTo>
                      <a:lnTo>
                        <a:pt x="288994" y="933450"/>
                      </a:lnTo>
                      <a:lnTo>
                        <a:pt x="292217" y="933450"/>
                      </a:lnTo>
                      <a:lnTo>
                        <a:pt x="297589" y="931302"/>
                      </a:lnTo>
                      <a:lnTo>
                        <a:pt x="299737" y="930228"/>
                      </a:lnTo>
                      <a:lnTo>
                        <a:pt x="343785" y="880816"/>
                      </a:lnTo>
                      <a:lnTo>
                        <a:pt x="341636" y="864703"/>
                      </a:lnTo>
                      <a:lnTo>
                        <a:pt x="348082" y="858257"/>
                      </a:lnTo>
                      <a:lnTo>
                        <a:pt x="353454" y="853962"/>
                      </a:lnTo>
                      <a:lnTo>
                        <a:pt x="356677" y="852888"/>
                      </a:lnTo>
                      <a:lnTo>
                        <a:pt x="359900" y="851813"/>
                      </a:lnTo>
                      <a:lnTo>
                        <a:pt x="364197" y="849665"/>
                      </a:lnTo>
                      <a:lnTo>
                        <a:pt x="367420" y="847517"/>
                      </a:lnTo>
                      <a:lnTo>
                        <a:pt x="374940" y="838923"/>
                      </a:lnTo>
                      <a:lnTo>
                        <a:pt x="382461" y="826033"/>
                      </a:lnTo>
                      <a:lnTo>
                        <a:pt x="393204" y="816366"/>
                      </a:lnTo>
                      <a:lnTo>
                        <a:pt x="403947" y="805623"/>
                      </a:lnTo>
                      <a:lnTo>
                        <a:pt x="413616" y="792734"/>
                      </a:lnTo>
                      <a:lnTo>
                        <a:pt x="424359" y="776622"/>
                      </a:lnTo>
                      <a:lnTo>
                        <a:pt x="436177" y="757287"/>
                      </a:lnTo>
                      <a:lnTo>
                        <a:pt x="445846" y="737952"/>
                      </a:lnTo>
                      <a:lnTo>
                        <a:pt x="449069" y="728284"/>
                      </a:lnTo>
                      <a:lnTo>
                        <a:pt x="451218" y="720765"/>
                      </a:lnTo>
                      <a:lnTo>
                        <a:pt x="458738" y="679947"/>
                      </a:lnTo>
                      <a:lnTo>
                        <a:pt x="471630" y="610126"/>
                      </a:lnTo>
                      <a:lnTo>
                        <a:pt x="478076" y="574679"/>
                      </a:lnTo>
                      <a:lnTo>
                        <a:pt x="485596" y="544602"/>
                      </a:lnTo>
                      <a:lnTo>
                        <a:pt x="488819" y="532786"/>
                      </a:lnTo>
                      <a:lnTo>
                        <a:pt x="492042" y="523119"/>
                      </a:lnTo>
                      <a:lnTo>
                        <a:pt x="495265" y="517748"/>
                      </a:lnTo>
                      <a:lnTo>
                        <a:pt x="496339" y="515600"/>
                      </a:lnTo>
                      <a:lnTo>
                        <a:pt x="497414" y="515600"/>
                      </a:lnTo>
                      <a:lnTo>
                        <a:pt x="500637" y="514525"/>
                      </a:lnTo>
                      <a:lnTo>
                        <a:pt x="503860" y="512377"/>
                      </a:lnTo>
                      <a:lnTo>
                        <a:pt x="510306" y="505931"/>
                      </a:lnTo>
                      <a:lnTo>
                        <a:pt x="517826" y="497339"/>
                      </a:lnTo>
                      <a:lnTo>
                        <a:pt x="524272" y="487671"/>
                      </a:lnTo>
                      <a:lnTo>
                        <a:pt x="519975" y="522045"/>
                      </a:lnTo>
                      <a:lnTo>
                        <a:pt x="522123" y="533860"/>
                      </a:lnTo>
                      <a:lnTo>
                        <a:pt x="516752" y="548899"/>
                      </a:lnTo>
                      <a:lnTo>
                        <a:pt x="516752" y="573604"/>
                      </a:lnTo>
                      <a:lnTo>
                        <a:pt x="516752" y="580049"/>
                      </a:lnTo>
                      <a:lnTo>
                        <a:pt x="516752" y="615497"/>
                      </a:lnTo>
                      <a:lnTo>
                        <a:pt x="522123" y="617645"/>
                      </a:lnTo>
                      <a:lnTo>
                        <a:pt x="522123" y="623016"/>
                      </a:lnTo>
                      <a:lnTo>
                        <a:pt x="516752" y="628387"/>
                      </a:lnTo>
                      <a:lnTo>
                        <a:pt x="517826" y="645574"/>
                      </a:lnTo>
                      <a:lnTo>
                        <a:pt x="517826" y="672428"/>
                      </a:lnTo>
                      <a:lnTo>
                        <a:pt x="528569" y="694985"/>
                      </a:lnTo>
                      <a:lnTo>
                        <a:pt x="545759" y="708949"/>
                      </a:lnTo>
                      <a:lnTo>
                        <a:pt x="546833" y="693911"/>
                      </a:lnTo>
                      <a:lnTo>
                        <a:pt x="548981" y="708949"/>
                      </a:lnTo>
                      <a:lnTo>
                        <a:pt x="566171" y="694985"/>
                      </a:lnTo>
                      <a:lnTo>
                        <a:pt x="576914" y="672428"/>
                      </a:lnTo>
                      <a:lnTo>
                        <a:pt x="576914" y="645574"/>
                      </a:lnTo>
                      <a:lnTo>
                        <a:pt x="577988" y="628387"/>
                      </a:lnTo>
                      <a:lnTo>
                        <a:pt x="572617" y="623016"/>
                      </a:lnTo>
                      <a:lnTo>
                        <a:pt x="572617" y="617645"/>
                      </a:lnTo>
                      <a:lnTo>
                        <a:pt x="577988" y="615497"/>
                      </a:lnTo>
                      <a:lnTo>
                        <a:pt x="577988" y="580049"/>
                      </a:lnTo>
                      <a:lnTo>
                        <a:pt x="577988" y="573604"/>
                      </a:lnTo>
                      <a:lnTo>
                        <a:pt x="577988" y="548899"/>
                      </a:lnTo>
                      <a:lnTo>
                        <a:pt x="572617" y="533860"/>
                      </a:lnTo>
                      <a:lnTo>
                        <a:pt x="573691" y="522045"/>
                      </a:lnTo>
                      <a:lnTo>
                        <a:pt x="570468" y="487671"/>
                      </a:lnTo>
                      <a:lnTo>
                        <a:pt x="576914" y="497339"/>
                      </a:lnTo>
                      <a:lnTo>
                        <a:pt x="584434" y="505932"/>
                      </a:lnTo>
                      <a:lnTo>
                        <a:pt x="590880" y="512378"/>
                      </a:lnTo>
                      <a:lnTo>
                        <a:pt x="594103" y="514525"/>
                      </a:lnTo>
                      <a:lnTo>
                        <a:pt x="597326" y="515600"/>
                      </a:lnTo>
                      <a:lnTo>
                        <a:pt x="598401" y="515600"/>
                      </a:lnTo>
                      <a:lnTo>
                        <a:pt x="599475" y="517748"/>
                      </a:lnTo>
                      <a:lnTo>
                        <a:pt x="602698" y="523119"/>
                      </a:lnTo>
                      <a:lnTo>
                        <a:pt x="605921" y="532786"/>
                      </a:lnTo>
                      <a:lnTo>
                        <a:pt x="609144" y="544602"/>
                      </a:lnTo>
                      <a:lnTo>
                        <a:pt x="616664" y="574679"/>
                      </a:lnTo>
                      <a:lnTo>
                        <a:pt x="623110" y="610126"/>
                      </a:lnTo>
                      <a:lnTo>
                        <a:pt x="636002" y="679947"/>
                      </a:lnTo>
                      <a:lnTo>
                        <a:pt x="643522" y="720765"/>
                      </a:lnTo>
                      <a:lnTo>
                        <a:pt x="645671" y="728284"/>
                      </a:lnTo>
                      <a:lnTo>
                        <a:pt x="648894" y="737952"/>
                      </a:lnTo>
                      <a:lnTo>
                        <a:pt x="658563" y="757287"/>
                      </a:lnTo>
                      <a:lnTo>
                        <a:pt x="670381" y="776622"/>
                      </a:lnTo>
                      <a:lnTo>
                        <a:pt x="681124" y="792734"/>
                      </a:lnTo>
                      <a:lnTo>
                        <a:pt x="690793" y="805624"/>
                      </a:lnTo>
                      <a:lnTo>
                        <a:pt x="700462" y="816366"/>
                      </a:lnTo>
                      <a:lnTo>
                        <a:pt x="712279" y="826033"/>
                      </a:lnTo>
                      <a:lnTo>
                        <a:pt x="719800" y="838923"/>
                      </a:lnTo>
                      <a:lnTo>
                        <a:pt x="727320" y="847517"/>
                      </a:lnTo>
                      <a:lnTo>
                        <a:pt x="730543" y="849665"/>
                      </a:lnTo>
                      <a:lnTo>
                        <a:pt x="733766" y="851813"/>
                      </a:lnTo>
                      <a:lnTo>
                        <a:pt x="738063" y="852888"/>
                      </a:lnTo>
                      <a:lnTo>
                        <a:pt x="741286" y="853962"/>
                      </a:lnTo>
                      <a:lnTo>
                        <a:pt x="746658" y="858258"/>
                      </a:lnTo>
                      <a:lnTo>
                        <a:pt x="753104" y="864704"/>
                      </a:lnTo>
                      <a:lnTo>
                        <a:pt x="750955" y="880816"/>
                      </a:lnTo>
                      <a:lnTo>
                        <a:pt x="795003" y="930228"/>
                      </a:lnTo>
                      <a:lnTo>
                        <a:pt x="797151" y="931302"/>
                      </a:lnTo>
                      <a:lnTo>
                        <a:pt x="802523" y="933450"/>
                      </a:lnTo>
                      <a:lnTo>
                        <a:pt x="805746" y="933450"/>
                      </a:lnTo>
                      <a:lnTo>
                        <a:pt x="808969" y="933450"/>
                      </a:lnTo>
                      <a:lnTo>
                        <a:pt x="812192" y="932376"/>
                      </a:lnTo>
                      <a:lnTo>
                        <a:pt x="814340" y="930228"/>
                      </a:lnTo>
                      <a:lnTo>
                        <a:pt x="815415" y="925931"/>
                      </a:lnTo>
                      <a:lnTo>
                        <a:pt x="816489" y="921634"/>
                      </a:lnTo>
                      <a:lnTo>
                        <a:pt x="817563" y="911967"/>
                      </a:lnTo>
                      <a:lnTo>
                        <a:pt x="816489" y="900151"/>
                      </a:lnTo>
                      <a:lnTo>
                        <a:pt x="814340" y="887261"/>
                      </a:lnTo>
                      <a:lnTo>
                        <a:pt x="810043" y="876519"/>
                      </a:lnTo>
                      <a:lnTo>
                        <a:pt x="805746" y="867926"/>
                      </a:lnTo>
                      <a:lnTo>
                        <a:pt x="800374" y="860407"/>
                      </a:lnTo>
                      <a:lnTo>
                        <a:pt x="798226" y="857184"/>
                      </a:lnTo>
                      <a:lnTo>
                        <a:pt x="792854" y="848591"/>
                      </a:lnTo>
                      <a:lnTo>
                        <a:pt x="782111" y="836775"/>
                      </a:lnTo>
                      <a:lnTo>
                        <a:pt x="774590" y="829254"/>
                      </a:lnTo>
                      <a:lnTo>
                        <a:pt x="764921" y="820663"/>
                      </a:lnTo>
                      <a:lnTo>
                        <a:pt x="760624" y="815292"/>
                      </a:lnTo>
                      <a:lnTo>
                        <a:pt x="756327" y="809921"/>
                      </a:lnTo>
                      <a:lnTo>
                        <a:pt x="753104" y="804550"/>
                      </a:lnTo>
                      <a:lnTo>
                        <a:pt x="749881" y="798105"/>
                      </a:lnTo>
                      <a:lnTo>
                        <a:pt x="744509" y="786289"/>
                      </a:lnTo>
                      <a:lnTo>
                        <a:pt x="742360" y="774473"/>
                      </a:lnTo>
                      <a:lnTo>
                        <a:pt x="740212" y="762658"/>
                      </a:lnTo>
                      <a:lnTo>
                        <a:pt x="739138" y="754064"/>
                      </a:lnTo>
                      <a:lnTo>
                        <a:pt x="739138" y="745471"/>
                      </a:lnTo>
                      <a:lnTo>
                        <a:pt x="740212" y="737952"/>
                      </a:lnTo>
                      <a:lnTo>
                        <a:pt x="742360" y="719691"/>
                      </a:lnTo>
                      <a:lnTo>
                        <a:pt x="744509" y="710024"/>
                      </a:lnTo>
                      <a:lnTo>
                        <a:pt x="747732" y="701430"/>
                      </a:lnTo>
                      <a:lnTo>
                        <a:pt x="749881" y="698208"/>
                      </a:lnTo>
                      <a:lnTo>
                        <a:pt x="752029" y="694985"/>
                      </a:lnTo>
                      <a:lnTo>
                        <a:pt x="755252" y="692837"/>
                      </a:lnTo>
                      <a:lnTo>
                        <a:pt x="757401" y="691763"/>
                      </a:lnTo>
                      <a:lnTo>
                        <a:pt x="763847" y="689614"/>
                      </a:lnTo>
                      <a:lnTo>
                        <a:pt x="769219" y="686392"/>
                      </a:lnTo>
                      <a:lnTo>
                        <a:pt x="774590" y="681021"/>
                      </a:lnTo>
                      <a:lnTo>
                        <a:pt x="778888" y="674576"/>
                      </a:lnTo>
                      <a:lnTo>
                        <a:pt x="784259" y="663834"/>
                      </a:lnTo>
                      <a:lnTo>
                        <a:pt x="786408" y="659538"/>
                      </a:lnTo>
                      <a:lnTo>
                        <a:pt x="786408" y="656315"/>
                      </a:lnTo>
                      <a:lnTo>
                        <a:pt x="786408" y="652019"/>
                      </a:lnTo>
                      <a:lnTo>
                        <a:pt x="787482" y="646648"/>
                      </a:lnTo>
                      <a:lnTo>
                        <a:pt x="789631" y="641277"/>
                      </a:lnTo>
                      <a:lnTo>
                        <a:pt x="793928" y="635906"/>
                      </a:lnTo>
                      <a:lnTo>
                        <a:pt x="800374" y="630535"/>
                      </a:lnTo>
                      <a:lnTo>
                        <a:pt x="810043" y="626239"/>
                      </a:lnTo>
                      <a:lnTo>
                        <a:pt x="815415" y="623016"/>
                      </a:lnTo>
                      <a:lnTo>
                        <a:pt x="820786" y="618719"/>
                      </a:lnTo>
                      <a:lnTo>
                        <a:pt x="826158" y="613347"/>
                      </a:lnTo>
                      <a:lnTo>
                        <a:pt x="831530" y="606904"/>
                      </a:lnTo>
                      <a:lnTo>
                        <a:pt x="840124" y="591865"/>
                      </a:lnTo>
                      <a:lnTo>
                        <a:pt x="848719" y="576827"/>
                      </a:lnTo>
                      <a:lnTo>
                        <a:pt x="855165" y="560714"/>
                      </a:lnTo>
                      <a:lnTo>
                        <a:pt x="859462" y="547825"/>
                      </a:lnTo>
                      <a:lnTo>
                        <a:pt x="863760" y="534935"/>
                      </a:lnTo>
                      <a:lnTo>
                        <a:pt x="869131" y="516674"/>
                      </a:lnTo>
                      <a:lnTo>
                        <a:pt x="870205" y="516674"/>
                      </a:lnTo>
                      <a:lnTo>
                        <a:pt x="871280" y="516674"/>
                      </a:lnTo>
                      <a:lnTo>
                        <a:pt x="873428" y="514526"/>
                      </a:lnTo>
                      <a:lnTo>
                        <a:pt x="872354" y="511303"/>
                      </a:lnTo>
                      <a:lnTo>
                        <a:pt x="866983" y="503784"/>
                      </a:lnTo>
                      <a:lnTo>
                        <a:pt x="857314" y="493042"/>
                      </a:lnTo>
                      <a:lnTo>
                        <a:pt x="841199" y="478004"/>
                      </a:lnTo>
                      <a:lnTo>
                        <a:pt x="816489" y="456520"/>
                      </a:lnTo>
                      <a:lnTo>
                        <a:pt x="803597" y="446853"/>
                      </a:lnTo>
                      <a:lnTo>
                        <a:pt x="789631" y="437185"/>
                      </a:lnTo>
                      <a:lnTo>
                        <a:pt x="773516" y="427518"/>
                      </a:lnTo>
                      <a:lnTo>
                        <a:pt x="757401" y="418925"/>
                      </a:lnTo>
                      <a:lnTo>
                        <a:pt x="758475" y="417851"/>
                      </a:lnTo>
                      <a:lnTo>
                        <a:pt x="781036" y="414628"/>
                      </a:lnTo>
                      <a:lnTo>
                        <a:pt x="817563" y="412480"/>
                      </a:lnTo>
                      <a:lnTo>
                        <a:pt x="843347" y="412480"/>
                      </a:lnTo>
                      <a:lnTo>
                        <a:pt x="872354" y="412480"/>
                      </a:lnTo>
                      <a:lnTo>
                        <a:pt x="899212" y="408183"/>
                      </a:lnTo>
                      <a:lnTo>
                        <a:pt x="909956" y="403886"/>
                      </a:lnTo>
                      <a:lnTo>
                        <a:pt x="918550" y="399590"/>
                      </a:lnTo>
                      <a:lnTo>
                        <a:pt x="922848" y="397441"/>
                      </a:lnTo>
                      <a:lnTo>
                        <a:pt x="924996" y="394219"/>
                      </a:lnTo>
                      <a:lnTo>
                        <a:pt x="931442" y="382403"/>
                      </a:lnTo>
                      <a:lnTo>
                        <a:pt x="936814" y="374884"/>
                      </a:lnTo>
                      <a:lnTo>
                        <a:pt x="945408" y="364142"/>
                      </a:lnTo>
                      <a:lnTo>
                        <a:pt x="952929" y="352326"/>
                      </a:lnTo>
                      <a:lnTo>
                        <a:pt x="957226" y="344807"/>
                      </a:lnTo>
                      <a:lnTo>
                        <a:pt x="959375" y="339436"/>
                      </a:lnTo>
                      <a:lnTo>
                        <a:pt x="960449" y="337288"/>
                      </a:lnTo>
                      <a:lnTo>
                        <a:pt x="962598" y="328695"/>
                      </a:lnTo>
                      <a:lnTo>
                        <a:pt x="964746" y="321176"/>
                      </a:lnTo>
                      <a:lnTo>
                        <a:pt x="965821" y="319027"/>
                      </a:lnTo>
                      <a:lnTo>
                        <a:pt x="967969" y="316879"/>
                      </a:lnTo>
                      <a:lnTo>
                        <a:pt x="970118" y="314730"/>
                      </a:lnTo>
                      <a:lnTo>
                        <a:pt x="972267" y="311508"/>
                      </a:lnTo>
                      <a:lnTo>
                        <a:pt x="977638" y="301841"/>
                      </a:lnTo>
                      <a:lnTo>
                        <a:pt x="979787" y="296470"/>
                      </a:lnTo>
                      <a:lnTo>
                        <a:pt x="980861" y="291099"/>
                      </a:lnTo>
                      <a:lnTo>
                        <a:pt x="980861" y="285728"/>
                      </a:lnTo>
                      <a:lnTo>
                        <a:pt x="978713" y="282506"/>
                      </a:lnTo>
                      <a:lnTo>
                        <a:pt x="977638" y="278209"/>
                      </a:lnTo>
                      <a:lnTo>
                        <a:pt x="977638" y="274986"/>
                      </a:lnTo>
                      <a:lnTo>
                        <a:pt x="977638" y="271764"/>
                      </a:lnTo>
                      <a:lnTo>
                        <a:pt x="979787" y="267467"/>
                      </a:lnTo>
                      <a:lnTo>
                        <a:pt x="981936" y="262096"/>
                      </a:lnTo>
                      <a:lnTo>
                        <a:pt x="984084" y="259948"/>
                      </a:lnTo>
                      <a:lnTo>
                        <a:pt x="989456" y="254576"/>
                      </a:lnTo>
                      <a:lnTo>
                        <a:pt x="993753" y="250279"/>
                      </a:lnTo>
                      <a:lnTo>
                        <a:pt x="993753" y="248132"/>
                      </a:lnTo>
                      <a:lnTo>
                        <a:pt x="992679" y="245984"/>
                      </a:lnTo>
                      <a:lnTo>
                        <a:pt x="991605" y="242761"/>
                      </a:lnTo>
                      <a:lnTo>
                        <a:pt x="991605" y="239539"/>
                      </a:lnTo>
                      <a:lnTo>
                        <a:pt x="992679" y="229871"/>
                      </a:lnTo>
                      <a:lnTo>
                        <a:pt x="994828" y="216981"/>
                      </a:lnTo>
                      <a:lnTo>
                        <a:pt x="1003422" y="206240"/>
                      </a:lnTo>
                      <a:lnTo>
                        <a:pt x="1009868" y="198721"/>
                      </a:lnTo>
                      <a:lnTo>
                        <a:pt x="1010942" y="195498"/>
                      </a:lnTo>
                      <a:lnTo>
                        <a:pt x="1012017" y="192276"/>
                      </a:lnTo>
                      <a:lnTo>
                        <a:pt x="1014165" y="186905"/>
                      </a:lnTo>
                      <a:lnTo>
                        <a:pt x="1018463" y="178312"/>
                      </a:lnTo>
                      <a:lnTo>
                        <a:pt x="1025983" y="170792"/>
                      </a:lnTo>
                      <a:lnTo>
                        <a:pt x="1029206" y="167569"/>
                      </a:lnTo>
                      <a:lnTo>
                        <a:pt x="1033503" y="165422"/>
                      </a:lnTo>
                      <a:lnTo>
                        <a:pt x="1036726" y="162199"/>
                      </a:lnTo>
                      <a:lnTo>
                        <a:pt x="1039949" y="160051"/>
                      </a:lnTo>
                      <a:lnTo>
                        <a:pt x="1045321" y="153606"/>
                      </a:lnTo>
                      <a:lnTo>
                        <a:pt x="1050693" y="146087"/>
                      </a:lnTo>
                      <a:lnTo>
                        <a:pt x="1052841" y="138567"/>
                      </a:lnTo>
                      <a:lnTo>
                        <a:pt x="1056064" y="132122"/>
                      </a:lnTo>
                      <a:lnTo>
                        <a:pt x="1058213" y="129973"/>
                      </a:lnTo>
                      <a:lnTo>
                        <a:pt x="1060362" y="128900"/>
                      </a:lnTo>
                      <a:lnTo>
                        <a:pt x="1063584" y="126752"/>
                      </a:lnTo>
                      <a:lnTo>
                        <a:pt x="1065733" y="124603"/>
                      </a:lnTo>
                      <a:lnTo>
                        <a:pt x="1071105" y="117084"/>
                      </a:lnTo>
                      <a:lnTo>
                        <a:pt x="1077551" y="108491"/>
                      </a:lnTo>
                      <a:lnTo>
                        <a:pt x="1089368" y="83785"/>
                      </a:lnTo>
                      <a:lnTo>
                        <a:pt x="1094740" y="61227"/>
                      </a:lnTo>
                      <a:lnTo>
                        <a:pt x="1093666" y="41892"/>
                      </a:lnTo>
                      <a:close/>
                      <a:moveTo>
                        <a:pt x="544684" y="312582"/>
                      </a:moveTo>
                      <a:lnTo>
                        <a:pt x="544684" y="313656"/>
                      </a:lnTo>
                      <a:lnTo>
                        <a:pt x="544684" y="312582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>
                  <a:glow rad="190500">
                    <a:srgbClr val="D8F2AA">
                      <a:alpha val="40000"/>
                    </a:srgbClr>
                  </a:glow>
                  <a:softEdge rad="12700"/>
                </a:effectLst>
              </p:spPr>
              <p:txBody>
                <a:bodyPr vert="horz" wrap="square" lIns="0" tIns="0" rIns="8416925" bIns="3216275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</p:grpSp>
          <p:grpSp>
            <p:nvGrpSpPr>
              <p:cNvPr id="96" name="Group 172"/>
              <p:cNvGrpSpPr>
                <a:extLst>
                  <a:ext uri="smNativeData">
                    <pr:smNativeData xmlns:pr="smNativeData" xmlns:p14="http://schemas.microsoft.com/office/powerpoint/2010/main" xmlns="" val="SMDATA_7_aRgrZBMAAAAlAAAAAQAAAC8BAAAAkAAAAEgAAACQAAAASAAAAAAAAAAAAAAAAAAAABcAAAAUAAAAAAAAAAAAAAD/fwAA/38AAAAAAAAJAAAABAAAAGxyIHYMAAAAEAAAAAAAAAAAAAAAAAAAAAAAAAAfAAAAVAAAAAAAAAAAAAAAAAAAAAAAAAAAAAAAAAAAAAAAAAAAAAAAAAAAAAAAAAAAAAAAAAAAAAAAAAAAAAAAAAAAAAAAAAAAAAAAAAAAAAAAAAAAAAAAAAAAACEAAAAYAAAAFAAAAGUvAACUAgAA3TcAAM0JAAAAAAAAJgAAAAgAAAD/////AAAAAA=="/>
                  </a:ext>
                </a:extLst>
              </p:cNvGrpSpPr>
              <p:nvPr/>
            </p:nvGrpSpPr>
            <p:grpSpPr>
              <a:xfrm rot="19711069">
                <a:off x="7704455" y="419100"/>
                <a:ext cx="1376680" cy="1174115"/>
                <a:chOff x="7704455" y="419100"/>
                <a:chExt cx="1376680" cy="1174115"/>
              </a:xfrm>
            </p:grpSpPr>
            <p:sp>
              <p:nvSpPr>
                <p:cNvPr id="100" name="Freeform 86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HKQAAawg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CWMgAAcQMAAJwzAAD3BAAAAAAAACYAAAAIAAAA//////////8="/>
                    </a:ext>
                  </a:extLst>
                </p:cNvSpPr>
                <p:nvPr/>
              </p:nvSpPr>
              <p:spPr>
                <a:xfrm>
                  <a:off x="8223250" y="559435"/>
                  <a:ext cx="166370" cy="247650"/>
                </a:xfrm>
                <a:custGeom>
                  <a:avLst/>
                  <a:gdLst/>
                  <a:ahLst/>
                  <a:cxnLst/>
                  <a:rect l="0" t="0" r="166370" b="247650"/>
                  <a:pathLst>
                    <a:path w="166370" h="247650">
                      <a:moveTo>
                        <a:pt x="163665" y="247650"/>
                      </a:moveTo>
                      <a:lnTo>
                        <a:pt x="165017" y="246298"/>
                      </a:lnTo>
                      <a:lnTo>
                        <a:pt x="166370" y="246298"/>
                      </a:lnTo>
                      <a:lnTo>
                        <a:pt x="166370" y="246297"/>
                      </a:lnTo>
                      <a:lnTo>
                        <a:pt x="159607" y="235470"/>
                      </a:lnTo>
                      <a:lnTo>
                        <a:pt x="33815" y="36539"/>
                      </a:lnTo>
                      <a:lnTo>
                        <a:pt x="21642" y="18946"/>
                      </a:lnTo>
                      <a:lnTo>
                        <a:pt x="21642" y="17593"/>
                      </a:lnTo>
                      <a:lnTo>
                        <a:pt x="14879" y="9473"/>
                      </a:lnTo>
                      <a:lnTo>
                        <a:pt x="6763" y="2707"/>
                      </a:lnTo>
                      <a:lnTo>
                        <a:pt x="4058" y="1353"/>
                      </a:lnTo>
                      <a:lnTo>
                        <a:pt x="1353" y="0"/>
                      </a:lnTo>
                      <a:lnTo>
                        <a:pt x="0" y="1353"/>
                      </a:lnTo>
                      <a:lnTo>
                        <a:pt x="0" y="4060"/>
                      </a:lnTo>
                      <a:lnTo>
                        <a:pt x="2705" y="10826"/>
                      </a:lnTo>
                      <a:lnTo>
                        <a:pt x="6763" y="16239"/>
                      </a:lnTo>
                      <a:lnTo>
                        <a:pt x="13526" y="23002"/>
                      </a:lnTo>
                      <a:lnTo>
                        <a:pt x="18936" y="29772"/>
                      </a:lnTo>
                      <a:lnTo>
                        <a:pt x="156902" y="238177"/>
                      </a:lnTo>
                      <a:lnTo>
                        <a:pt x="160960" y="244943"/>
                      </a:lnTo>
                      <a:lnTo>
                        <a:pt x="163665" y="247648"/>
                      </a:lnTo>
                      <a:lnTo>
                        <a:pt x="163665" y="24765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6791325" bIns="1368425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99" name="Кривая23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KKQAAgQg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CcMwAA/wQAAJ0zAAAABQAAAAAAACYAAAAIAAAA//////////8="/>
                    </a:ext>
                  </a:extLst>
                </p:cNvSpPr>
                <p:nvPr/>
              </p:nvSpPr>
              <p:spPr>
                <a:xfrm>
                  <a:off x="8389620" y="812165"/>
                  <a:ext cx="635" cy="635"/>
                </a:xfrm>
                <a:custGeom>
                  <a:avLst/>
                  <a:gdLst/>
                  <a:ahLst/>
                  <a:cxnLst/>
                  <a:rect l="0" t="0" r="635" b="635"/>
                  <a:pathLst>
                    <a:path w="635" h="635">
                      <a:moveTo>
                        <a:pt x="0" y="0"/>
                      </a:move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6793230" bIns="1382395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98" name="Кривая26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BWLAAAawg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CvMwAAcQMAALI0AAD3BAAAAAAAACYAAAAIAAAA//////////8="/>
                    </a:ext>
                  </a:extLst>
                </p:cNvSpPr>
                <p:nvPr/>
              </p:nvSpPr>
              <p:spPr>
                <a:xfrm>
                  <a:off x="8401685" y="559435"/>
                  <a:ext cx="164465" cy="247650"/>
                </a:xfrm>
                <a:custGeom>
                  <a:avLst/>
                  <a:gdLst/>
                  <a:ahLst/>
                  <a:cxnLst/>
                  <a:rect l="0" t="0" r="164465" b="247650"/>
                  <a:pathLst>
                    <a:path w="164465" h="247650">
                      <a:moveTo>
                        <a:pt x="1348" y="247650"/>
                      </a:moveTo>
                      <a:lnTo>
                        <a:pt x="4044" y="244954"/>
                      </a:lnTo>
                      <a:lnTo>
                        <a:pt x="9436" y="238177"/>
                      </a:lnTo>
                      <a:lnTo>
                        <a:pt x="145591" y="29772"/>
                      </a:lnTo>
                      <a:lnTo>
                        <a:pt x="152332" y="23031"/>
                      </a:lnTo>
                      <a:lnTo>
                        <a:pt x="157724" y="16239"/>
                      </a:lnTo>
                      <a:lnTo>
                        <a:pt x="161768" y="10826"/>
                      </a:lnTo>
                      <a:lnTo>
                        <a:pt x="164465" y="4060"/>
                      </a:lnTo>
                      <a:lnTo>
                        <a:pt x="164465" y="1353"/>
                      </a:lnTo>
                      <a:lnTo>
                        <a:pt x="163116" y="4"/>
                      </a:lnTo>
                      <a:lnTo>
                        <a:pt x="160420" y="1353"/>
                      </a:lnTo>
                      <a:lnTo>
                        <a:pt x="157724" y="2707"/>
                      </a:lnTo>
                      <a:lnTo>
                        <a:pt x="149636" y="9473"/>
                      </a:lnTo>
                      <a:lnTo>
                        <a:pt x="142895" y="17593"/>
                      </a:lnTo>
                      <a:lnTo>
                        <a:pt x="142895" y="18946"/>
                      </a:lnTo>
                      <a:lnTo>
                        <a:pt x="130763" y="36539"/>
                      </a:lnTo>
                      <a:lnTo>
                        <a:pt x="5392" y="235470"/>
                      </a:lnTo>
                      <a:lnTo>
                        <a:pt x="0" y="246297"/>
                      </a:lnTo>
                      <a:lnTo>
                        <a:pt x="0" y="247650"/>
                      </a:lnTo>
                      <a:lnTo>
                        <a:pt x="1348" y="24765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7207250" bIns="1368425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97" name="Кривая27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HMwAAyRM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IYCAAAMAAAAEAAAAAAAAAAAAAAAAAAAAAAAAAAeAAAAaAAAAAAAAAAAAAAAAAAAAAAAAAAAAAAAECcAABAnAAAAAAAAAAAAAAAAAAAAAAAAAAAAAAAAAAAAAAAAFAAAABQAAAAsAQAA2PKqAAAAAAAAAAAAAAAAAAAAAABkAAAAAAAAAH9/fwAKAAAAHwAAAFQAAAC+6nMD////AQAAAAAAAAAAAAAAAAAAAAAAAAAAAAAAAAAAAAAAAAAAAAAAAn9/fwC+6nMDzMzMANjyqgB/f38AAAAAAAAAAAAAAAAAAAAAAAAAAAAhAAAAGAAAABQAAABlLwAAlAIAAN03AADNCQAAAAAAACYAAAAIAAAA//////////8="/>
                    </a:ext>
                  </a:extLst>
                </p:cNvSpPr>
                <p:nvPr/>
              </p:nvSpPr>
              <p:spPr>
                <a:xfrm>
                  <a:off x="7704455" y="419100"/>
                  <a:ext cx="1376680" cy="1174115"/>
                </a:xfrm>
                <a:custGeom>
                  <a:avLst/>
                  <a:gdLst/>
                  <a:ahLst/>
                  <a:cxnLst/>
                  <a:rect l="0" t="0" r="1376680" b="1174115"/>
                  <a:pathLst>
                    <a:path w="1376680" h="1174115">
                      <a:moveTo>
                        <a:pt x="1375329" y="52693"/>
                      </a:moveTo>
                      <a:lnTo>
                        <a:pt x="1363170" y="29724"/>
                      </a:lnTo>
                      <a:lnTo>
                        <a:pt x="1336150" y="9457"/>
                      </a:lnTo>
                      <a:lnTo>
                        <a:pt x="1294268" y="1351"/>
                      </a:lnTo>
                      <a:lnTo>
                        <a:pt x="1249685" y="0"/>
                      </a:lnTo>
                      <a:lnTo>
                        <a:pt x="1237526" y="0"/>
                      </a:lnTo>
                      <a:lnTo>
                        <a:pt x="1221314" y="2702"/>
                      </a:lnTo>
                      <a:lnTo>
                        <a:pt x="1201049" y="5404"/>
                      </a:lnTo>
                      <a:lnTo>
                        <a:pt x="1176730" y="10808"/>
                      </a:lnTo>
                      <a:lnTo>
                        <a:pt x="1149710" y="18915"/>
                      </a:lnTo>
                      <a:lnTo>
                        <a:pt x="1118637" y="31075"/>
                      </a:lnTo>
                      <a:lnTo>
                        <a:pt x="1084862" y="44586"/>
                      </a:lnTo>
                      <a:lnTo>
                        <a:pt x="1052437" y="62151"/>
                      </a:lnTo>
                      <a:lnTo>
                        <a:pt x="1020013" y="81066"/>
                      </a:lnTo>
                      <a:lnTo>
                        <a:pt x="990291" y="102684"/>
                      </a:lnTo>
                      <a:lnTo>
                        <a:pt x="961920" y="124302"/>
                      </a:lnTo>
                      <a:lnTo>
                        <a:pt x="933548" y="149973"/>
                      </a:lnTo>
                      <a:lnTo>
                        <a:pt x="906528" y="175644"/>
                      </a:lnTo>
                      <a:lnTo>
                        <a:pt x="879508" y="205368"/>
                      </a:lnTo>
                      <a:lnTo>
                        <a:pt x="853839" y="236444"/>
                      </a:lnTo>
                      <a:lnTo>
                        <a:pt x="833574" y="262115"/>
                      </a:lnTo>
                      <a:lnTo>
                        <a:pt x="813308" y="290488"/>
                      </a:lnTo>
                      <a:lnTo>
                        <a:pt x="794394" y="318862"/>
                      </a:lnTo>
                      <a:lnTo>
                        <a:pt x="778182" y="347235"/>
                      </a:lnTo>
                      <a:lnTo>
                        <a:pt x="749811" y="398577"/>
                      </a:lnTo>
                      <a:lnTo>
                        <a:pt x="729546" y="436408"/>
                      </a:lnTo>
                      <a:lnTo>
                        <a:pt x="725493" y="435057"/>
                      </a:lnTo>
                      <a:lnTo>
                        <a:pt x="721440" y="426950"/>
                      </a:lnTo>
                      <a:lnTo>
                        <a:pt x="716036" y="417493"/>
                      </a:lnTo>
                      <a:lnTo>
                        <a:pt x="718738" y="412088"/>
                      </a:lnTo>
                      <a:lnTo>
                        <a:pt x="720089" y="406684"/>
                      </a:lnTo>
                      <a:lnTo>
                        <a:pt x="718738" y="399928"/>
                      </a:lnTo>
                      <a:lnTo>
                        <a:pt x="716036" y="395875"/>
                      </a:lnTo>
                      <a:lnTo>
                        <a:pt x="710632" y="391822"/>
                      </a:lnTo>
                      <a:lnTo>
                        <a:pt x="703877" y="390470"/>
                      </a:lnTo>
                      <a:lnTo>
                        <a:pt x="702526" y="391821"/>
                      </a:lnTo>
                      <a:lnTo>
                        <a:pt x="703877" y="387768"/>
                      </a:lnTo>
                      <a:lnTo>
                        <a:pt x="699824" y="387768"/>
                      </a:lnTo>
                      <a:lnTo>
                        <a:pt x="697122" y="387768"/>
                      </a:lnTo>
                      <a:lnTo>
                        <a:pt x="691718" y="383715"/>
                      </a:lnTo>
                      <a:lnTo>
                        <a:pt x="690367" y="383715"/>
                      </a:lnTo>
                      <a:lnTo>
                        <a:pt x="687664" y="385066"/>
                      </a:lnTo>
                      <a:lnTo>
                        <a:pt x="683611" y="385066"/>
                      </a:lnTo>
                      <a:lnTo>
                        <a:pt x="684962" y="387768"/>
                      </a:lnTo>
                      <a:lnTo>
                        <a:pt x="680909" y="387768"/>
                      </a:lnTo>
                      <a:lnTo>
                        <a:pt x="678207" y="387768"/>
                      </a:lnTo>
                      <a:lnTo>
                        <a:pt x="680909" y="391822"/>
                      </a:lnTo>
                      <a:lnTo>
                        <a:pt x="675505" y="390470"/>
                      </a:lnTo>
                      <a:lnTo>
                        <a:pt x="668750" y="391822"/>
                      </a:lnTo>
                      <a:lnTo>
                        <a:pt x="663346" y="395875"/>
                      </a:lnTo>
                      <a:lnTo>
                        <a:pt x="660644" y="399928"/>
                      </a:lnTo>
                      <a:lnTo>
                        <a:pt x="659293" y="406684"/>
                      </a:lnTo>
                      <a:lnTo>
                        <a:pt x="660644" y="410737"/>
                      </a:lnTo>
                      <a:lnTo>
                        <a:pt x="661995" y="416142"/>
                      </a:lnTo>
                      <a:lnTo>
                        <a:pt x="655240" y="426950"/>
                      </a:lnTo>
                      <a:lnTo>
                        <a:pt x="651187" y="435057"/>
                      </a:lnTo>
                      <a:lnTo>
                        <a:pt x="647134" y="436408"/>
                      </a:lnTo>
                      <a:lnTo>
                        <a:pt x="626869" y="398577"/>
                      </a:lnTo>
                      <a:lnTo>
                        <a:pt x="598498" y="347235"/>
                      </a:lnTo>
                      <a:lnTo>
                        <a:pt x="580935" y="318862"/>
                      </a:lnTo>
                      <a:lnTo>
                        <a:pt x="563372" y="290488"/>
                      </a:lnTo>
                      <a:lnTo>
                        <a:pt x="543106" y="262115"/>
                      </a:lnTo>
                      <a:lnTo>
                        <a:pt x="522841" y="236444"/>
                      </a:lnTo>
                      <a:lnTo>
                        <a:pt x="497172" y="205368"/>
                      </a:lnTo>
                      <a:lnTo>
                        <a:pt x="470152" y="175644"/>
                      </a:lnTo>
                      <a:lnTo>
                        <a:pt x="443132" y="149973"/>
                      </a:lnTo>
                      <a:lnTo>
                        <a:pt x="414760" y="124302"/>
                      </a:lnTo>
                      <a:lnTo>
                        <a:pt x="386389" y="102684"/>
                      </a:lnTo>
                      <a:lnTo>
                        <a:pt x="356667" y="81066"/>
                      </a:lnTo>
                      <a:lnTo>
                        <a:pt x="324243" y="62151"/>
                      </a:lnTo>
                      <a:lnTo>
                        <a:pt x="291818" y="44586"/>
                      </a:lnTo>
                      <a:lnTo>
                        <a:pt x="258043" y="31075"/>
                      </a:lnTo>
                      <a:lnTo>
                        <a:pt x="226970" y="18915"/>
                      </a:lnTo>
                      <a:lnTo>
                        <a:pt x="199950" y="10808"/>
                      </a:lnTo>
                      <a:lnTo>
                        <a:pt x="175631" y="5404"/>
                      </a:lnTo>
                      <a:lnTo>
                        <a:pt x="155366" y="2702"/>
                      </a:lnTo>
                      <a:lnTo>
                        <a:pt x="139154" y="0"/>
                      </a:lnTo>
                      <a:lnTo>
                        <a:pt x="126995" y="0"/>
                      </a:lnTo>
                      <a:lnTo>
                        <a:pt x="82412" y="1351"/>
                      </a:lnTo>
                      <a:lnTo>
                        <a:pt x="40530" y="9457"/>
                      </a:lnTo>
                      <a:lnTo>
                        <a:pt x="13510" y="29724"/>
                      </a:lnTo>
                      <a:lnTo>
                        <a:pt x="1351" y="52693"/>
                      </a:lnTo>
                      <a:lnTo>
                        <a:pt x="0" y="77013"/>
                      </a:lnTo>
                      <a:lnTo>
                        <a:pt x="6755" y="105386"/>
                      </a:lnTo>
                      <a:lnTo>
                        <a:pt x="21616" y="136462"/>
                      </a:lnTo>
                      <a:lnTo>
                        <a:pt x="28371" y="147271"/>
                      </a:lnTo>
                      <a:lnTo>
                        <a:pt x="36477" y="156728"/>
                      </a:lnTo>
                      <a:lnTo>
                        <a:pt x="39179" y="159430"/>
                      </a:lnTo>
                      <a:lnTo>
                        <a:pt x="43232" y="162133"/>
                      </a:lnTo>
                      <a:lnTo>
                        <a:pt x="45934" y="163484"/>
                      </a:lnTo>
                      <a:lnTo>
                        <a:pt x="48636" y="166186"/>
                      </a:lnTo>
                      <a:lnTo>
                        <a:pt x="52689" y="174293"/>
                      </a:lnTo>
                      <a:lnTo>
                        <a:pt x="55391" y="183751"/>
                      </a:lnTo>
                      <a:lnTo>
                        <a:pt x="60795" y="193208"/>
                      </a:lnTo>
                      <a:lnTo>
                        <a:pt x="67551" y="201315"/>
                      </a:lnTo>
                      <a:lnTo>
                        <a:pt x="72955" y="204017"/>
                      </a:lnTo>
                      <a:lnTo>
                        <a:pt x="77008" y="208070"/>
                      </a:lnTo>
                      <a:lnTo>
                        <a:pt x="77008" y="208071"/>
                      </a:lnTo>
                      <a:lnTo>
                        <a:pt x="82412" y="210773"/>
                      </a:lnTo>
                      <a:lnTo>
                        <a:pt x="86465" y="214826"/>
                      </a:lnTo>
                      <a:lnTo>
                        <a:pt x="94571" y="224284"/>
                      </a:lnTo>
                      <a:lnTo>
                        <a:pt x="101326" y="235093"/>
                      </a:lnTo>
                      <a:lnTo>
                        <a:pt x="104028" y="241848"/>
                      </a:lnTo>
                      <a:lnTo>
                        <a:pt x="105379" y="245902"/>
                      </a:lnTo>
                      <a:lnTo>
                        <a:pt x="106730" y="249955"/>
                      </a:lnTo>
                      <a:lnTo>
                        <a:pt x="114836" y="259413"/>
                      </a:lnTo>
                      <a:lnTo>
                        <a:pt x="125644" y="272924"/>
                      </a:lnTo>
                      <a:lnTo>
                        <a:pt x="128346" y="289137"/>
                      </a:lnTo>
                      <a:lnTo>
                        <a:pt x="129697" y="301297"/>
                      </a:lnTo>
                      <a:lnTo>
                        <a:pt x="129697" y="305350"/>
                      </a:lnTo>
                      <a:lnTo>
                        <a:pt x="128346" y="309404"/>
                      </a:lnTo>
                      <a:lnTo>
                        <a:pt x="126995" y="312106"/>
                      </a:lnTo>
                      <a:lnTo>
                        <a:pt x="126995" y="314808"/>
                      </a:lnTo>
                      <a:lnTo>
                        <a:pt x="131048" y="320213"/>
                      </a:lnTo>
                      <a:lnTo>
                        <a:pt x="139154" y="326968"/>
                      </a:lnTo>
                      <a:lnTo>
                        <a:pt x="141856" y="329670"/>
                      </a:lnTo>
                      <a:lnTo>
                        <a:pt x="144558" y="336426"/>
                      </a:lnTo>
                      <a:lnTo>
                        <a:pt x="145909" y="341830"/>
                      </a:lnTo>
                      <a:lnTo>
                        <a:pt x="147260" y="345884"/>
                      </a:lnTo>
                      <a:lnTo>
                        <a:pt x="147260" y="349937"/>
                      </a:lnTo>
                      <a:lnTo>
                        <a:pt x="144558" y="355342"/>
                      </a:lnTo>
                      <a:lnTo>
                        <a:pt x="143207" y="359395"/>
                      </a:lnTo>
                      <a:lnTo>
                        <a:pt x="143207" y="366150"/>
                      </a:lnTo>
                      <a:lnTo>
                        <a:pt x="144558" y="372906"/>
                      </a:lnTo>
                      <a:lnTo>
                        <a:pt x="147260" y="379662"/>
                      </a:lnTo>
                      <a:lnTo>
                        <a:pt x="154015" y="391822"/>
                      </a:lnTo>
                      <a:lnTo>
                        <a:pt x="156717" y="395875"/>
                      </a:lnTo>
                      <a:lnTo>
                        <a:pt x="159419" y="398577"/>
                      </a:lnTo>
                      <a:lnTo>
                        <a:pt x="160770" y="401279"/>
                      </a:lnTo>
                      <a:lnTo>
                        <a:pt x="163472" y="403981"/>
                      </a:lnTo>
                      <a:lnTo>
                        <a:pt x="166174" y="413439"/>
                      </a:lnTo>
                      <a:lnTo>
                        <a:pt x="168876" y="424248"/>
                      </a:lnTo>
                      <a:lnTo>
                        <a:pt x="170227" y="426950"/>
                      </a:lnTo>
                      <a:lnTo>
                        <a:pt x="171578" y="433706"/>
                      </a:lnTo>
                      <a:lnTo>
                        <a:pt x="178333" y="443164"/>
                      </a:lnTo>
                      <a:lnTo>
                        <a:pt x="187791" y="458026"/>
                      </a:lnTo>
                      <a:lnTo>
                        <a:pt x="198599" y="471537"/>
                      </a:lnTo>
                      <a:lnTo>
                        <a:pt x="205354" y="480995"/>
                      </a:lnTo>
                      <a:lnTo>
                        <a:pt x="213460" y="495857"/>
                      </a:lnTo>
                      <a:lnTo>
                        <a:pt x="216162" y="499910"/>
                      </a:lnTo>
                      <a:lnTo>
                        <a:pt x="220215" y="502613"/>
                      </a:lnTo>
                      <a:lnTo>
                        <a:pt x="232374" y="508017"/>
                      </a:lnTo>
                      <a:lnTo>
                        <a:pt x="245884" y="513421"/>
                      </a:lnTo>
                      <a:lnTo>
                        <a:pt x="279659" y="518826"/>
                      </a:lnTo>
                      <a:lnTo>
                        <a:pt x="316137" y="518826"/>
                      </a:lnTo>
                      <a:lnTo>
                        <a:pt x="348561" y="518826"/>
                      </a:lnTo>
                      <a:lnTo>
                        <a:pt x="394495" y="521528"/>
                      </a:lnTo>
                      <a:lnTo>
                        <a:pt x="422866" y="525581"/>
                      </a:lnTo>
                      <a:lnTo>
                        <a:pt x="424217" y="526932"/>
                      </a:lnTo>
                      <a:lnTo>
                        <a:pt x="424217" y="526933"/>
                      </a:lnTo>
                      <a:lnTo>
                        <a:pt x="402601" y="537741"/>
                      </a:lnTo>
                      <a:lnTo>
                        <a:pt x="383687" y="549901"/>
                      </a:lnTo>
                      <a:lnTo>
                        <a:pt x="366124" y="562061"/>
                      </a:lnTo>
                      <a:lnTo>
                        <a:pt x="349912" y="574221"/>
                      </a:lnTo>
                      <a:lnTo>
                        <a:pt x="318839" y="601244"/>
                      </a:lnTo>
                      <a:lnTo>
                        <a:pt x="298573" y="620159"/>
                      </a:lnTo>
                      <a:lnTo>
                        <a:pt x="285063" y="633669"/>
                      </a:lnTo>
                      <a:lnTo>
                        <a:pt x="279659" y="643128"/>
                      </a:lnTo>
                      <a:lnTo>
                        <a:pt x="278308" y="647181"/>
                      </a:lnTo>
                      <a:lnTo>
                        <a:pt x="281010" y="649883"/>
                      </a:lnTo>
                      <a:lnTo>
                        <a:pt x="282361" y="649883"/>
                      </a:lnTo>
                      <a:lnTo>
                        <a:pt x="283712" y="649883"/>
                      </a:lnTo>
                      <a:lnTo>
                        <a:pt x="290467" y="672853"/>
                      </a:lnTo>
                      <a:lnTo>
                        <a:pt x="295871" y="689066"/>
                      </a:lnTo>
                      <a:lnTo>
                        <a:pt x="301275" y="705279"/>
                      </a:lnTo>
                      <a:lnTo>
                        <a:pt x="309381" y="725546"/>
                      </a:lnTo>
                      <a:lnTo>
                        <a:pt x="320190" y="744461"/>
                      </a:lnTo>
                      <a:lnTo>
                        <a:pt x="330998" y="763377"/>
                      </a:lnTo>
                      <a:lnTo>
                        <a:pt x="337753" y="771484"/>
                      </a:lnTo>
                      <a:lnTo>
                        <a:pt x="344508" y="778239"/>
                      </a:lnTo>
                      <a:lnTo>
                        <a:pt x="351263" y="783644"/>
                      </a:lnTo>
                      <a:lnTo>
                        <a:pt x="358018" y="787697"/>
                      </a:lnTo>
                      <a:lnTo>
                        <a:pt x="370177" y="793101"/>
                      </a:lnTo>
                      <a:lnTo>
                        <a:pt x="378283" y="799857"/>
                      </a:lnTo>
                      <a:lnTo>
                        <a:pt x="383687" y="806612"/>
                      </a:lnTo>
                      <a:lnTo>
                        <a:pt x="386389" y="813368"/>
                      </a:lnTo>
                      <a:lnTo>
                        <a:pt x="387740" y="820124"/>
                      </a:lnTo>
                      <a:lnTo>
                        <a:pt x="387740" y="825528"/>
                      </a:lnTo>
                      <a:lnTo>
                        <a:pt x="387740" y="829581"/>
                      </a:lnTo>
                      <a:lnTo>
                        <a:pt x="390442" y="834986"/>
                      </a:lnTo>
                      <a:lnTo>
                        <a:pt x="397197" y="848497"/>
                      </a:lnTo>
                      <a:lnTo>
                        <a:pt x="402601" y="856604"/>
                      </a:lnTo>
                      <a:lnTo>
                        <a:pt x="408005" y="863359"/>
                      </a:lnTo>
                      <a:lnTo>
                        <a:pt x="416111" y="867412"/>
                      </a:lnTo>
                      <a:lnTo>
                        <a:pt x="422866" y="870115"/>
                      </a:lnTo>
                      <a:lnTo>
                        <a:pt x="426919" y="871466"/>
                      </a:lnTo>
                      <a:lnTo>
                        <a:pt x="430972" y="874168"/>
                      </a:lnTo>
                      <a:lnTo>
                        <a:pt x="433674" y="878221"/>
                      </a:lnTo>
                      <a:lnTo>
                        <a:pt x="436376" y="882275"/>
                      </a:lnTo>
                      <a:lnTo>
                        <a:pt x="440430" y="893084"/>
                      </a:lnTo>
                      <a:lnTo>
                        <a:pt x="443132" y="905244"/>
                      </a:lnTo>
                      <a:lnTo>
                        <a:pt x="445834" y="928212"/>
                      </a:lnTo>
                      <a:lnTo>
                        <a:pt x="447185" y="937670"/>
                      </a:lnTo>
                      <a:lnTo>
                        <a:pt x="447185" y="948479"/>
                      </a:lnTo>
                      <a:lnTo>
                        <a:pt x="445834" y="959288"/>
                      </a:lnTo>
                      <a:lnTo>
                        <a:pt x="443132" y="974150"/>
                      </a:lnTo>
                      <a:lnTo>
                        <a:pt x="439079" y="989012"/>
                      </a:lnTo>
                      <a:lnTo>
                        <a:pt x="433674" y="1003875"/>
                      </a:lnTo>
                      <a:lnTo>
                        <a:pt x="429621" y="1011981"/>
                      </a:lnTo>
                      <a:lnTo>
                        <a:pt x="425568" y="1018737"/>
                      </a:lnTo>
                      <a:lnTo>
                        <a:pt x="420164" y="1025492"/>
                      </a:lnTo>
                      <a:lnTo>
                        <a:pt x="413409" y="1032247"/>
                      </a:lnTo>
                      <a:lnTo>
                        <a:pt x="413409" y="1032248"/>
                      </a:lnTo>
                      <a:lnTo>
                        <a:pt x="402601" y="1043056"/>
                      </a:lnTo>
                      <a:lnTo>
                        <a:pt x="393144" y="1052513"/>
                      </a:lnTo>
                      <a:lnTo>
                        <a:pt x="379634" y="1067377"/>
                      </a:lnTo>
                      <a:lnTo>
                        <a:pt x="371528" y="1078186"/>
                      </a:lnTo>
                      <a:lnTo>
                        <a:pt x="370177" y="1082239"/>
                      </a:lnTo>
                      <a:lnTo>
                        <a:pt x="363422" y="1091697"/>
                      </a:lnTo>
                      <a:lnTo>
                        <a:pt x="358018" y="1102506"/>
                      </a:lnTo>
                      <a:lnTo>
                        <a:pt x="352614" y="1116017"/>
                      </a:lnTo>
                      <a:lnTo>
                        <a:pt x="349912" y="1132230"/>
                      </a:lnTo>
                      <a:lnTo>
                        <a:pt x="348561" y="1147092"/>
                      </a:lnTo>
                      <a:lnTo>
                        <a:pt x="349912" y="1159252"/>
                      </a:lnTo>
                      <a:lnTo>
                        <a:pt x="351263" y="1164657"/>
                      </a:lnTo>
                      <a:lnTo>
                        <a:pt x="352614" y="1170061"/>
                      </a:lnTo>
                      <a:lnTo>
                        <a:pt x="355316" y="1172763"/>
                      </a:lnTo>
                      <a:lnTo>
                        <a:pt x="359369" y="1174115"/>
                      </a:lnTo>
                      <a:lnTo>
                        <a:pt x="363422" y="1174115"/>
                      </a:lnTo>
                      <a:lnTo>
                        <a:pt x="367475" y="1174115"/>
                      </a:lnTo>
                      <a:lnTo>
                        <a:pt x="374230" y="1171412"/>
                      </a:lnTo>
                      <a:lnTo>
                        <a:pt x="376932" y="1170061"/>
                      </a:lnTo>
                      <a:lnTo>
                        <a:pt x="432323" y="1107910"/>
                      </a:lnTo>
                      <a:lnTo>
                        <a:pt x="429621" y="1087643"/>
                      </a:lnTo>
                      <a:lnTo>
                        <a:pt x="437727" y="1079537"/>
                      </a:lnTo>
                      <a:lnTo>
                        <a:pt x="444483" y="1074132"/>
                      </a:lnTo>
                      <a:lnTo>
                        <a:pt x="448536" y="1072781"/>
                      </a:lnTo>
                      <a:lnTo>
                        <a:pt x="452589" y="1071430"/>
                      </a:lnTo>
                      <a:lnTo>
                        <a:pt x="457993" y="1068728"/>
                      </a:lnTo>
                      <a:lnTo>
                        <a:pt x="462046" y="1066026"/>
                      </a:lnTo>
                      <a:lnTo>
                        <a:pt x="471503" y="1055217"/>
                      </a:lnTo>
                      <a:lnTo>
                        <a:pt x="480960" y="1039003"/>
                      </a:lnTo>
                      <a:lnTo>
                        <a:pt x="494470" y="1026843"/>
                      </a:lnTo>
                      <a:lnTo>
                        <a:pt x="507980" y="1013333"/>
                      </a:lnTo>
                      <a:lnTo>
                        <a:pt x="520139" y="997119"/>
                      </a:lnTo>
                      <a:lnTo>
                        <a:pt x="533649" y="976852"/>
                      </a:lnTo>
                      <a:lnTo>
                        <a:pt x="548510" y="952532"/>
                      </a:lnTo>
                      <a:lnTo>
                        <a:pt x="560669" y="928212"/>
                      </a:lnTo>
                      <a:lnTo>
                        <a:pt x="564723" y="916052"/>
                      </a:lnTo>
                      <a:lnTo>
                        <a:pt x="567425" y="906595"/>
                      </a:lnTo>
                      <a:lnTo>
                        <a:pt x="576882" y="855252"/>
                      </a:lnTo>
                      <a:lnTo>
                        <a:pt x="593094" y="767430"/>
                      </a:lnTo>
                      <a:lnTo>
                        <a:pt x="601200" y="722844"/>
                      </a:lnTo>
                      <a:lnTo>
                        <a:pt x="610657" y="685013"/>
                      </a:lnTo>
                      <a:lnTo>
                        <a:pt x="614710" y="670150"/>
                      </a:lnTo>
                      <a:lnTo>
                        <a:pt x="618763" y="657990"/>
                      </a:lnTo>
                      <a:lnTo>
                        <a:pt x="622816" y="651235"/>
                      </a:lnTo>
                      <a:lnTo>
                        <a:pt x="624167" y="648533"/>
                      </a:lnTo>
                      <a:lnTo>
                        <a:pt x="625518" y="648533"/>
                      </a:lnTo>
                      <a:lnTo>
                        <a:pt x="629571" y="647181"/>
                      </a:lnTo>
                      <a:lnTo>
                        <a:pt x="633624" y="644479"/>
                      </a:lnTo>
                      <a:lnTo>
                        <a:pt x="641730" y="636373"/>
                      </a:lnTo>
                      <a:lnTo>
                        <a:pt x="651187" y="625564"/>
                      </a:lnTo>
                      <a:lnTo>
                        <a:pt x="659293" y="613404"/>
                      </a:lnTo>
                      <a:lnTo>
                        <a:pt x="653889" y="656639"/>
                      </a:lnTo>
                      <a:lnTo>
                        <a:pt x="656591" y="671501"/>
                      </a:lnTo>
                      <a:lnTo>
                        <a:pt x="649836" y="690417"/>
                      </a:lnTo>
                      <a:lnTo>
                        <a:pt x="649836" y="721492"/>
                      </a:lnTo>
                      <a:lnTo>
                        <a:pt x="649836" y="729599"/>
                      </a:lnTo>
                      <a:lnTo>
                        <a:pt x="649836" y="774186"/>
                      </a:lnTo>
                      <a:lnTo>
                        <a:pt x="656591" y="776888"/>
                      </a:lnTo>
                      <a:lnTo>
                        <a:pt x="656591" y="783644"/>
                      </a:lnTo>
                      <a:lnTo>
                        <a:pt x="649836" y="790399"/>
                      </a:lnTo>
                      <a:lnTo>
                        <a:pt x="651187" y="812017"/>
                      </a:lnTo>
                      <a:lnTo>
                        <a:pt x="651187" y="845795"/>
                      </a:lnTo>
                      <a:lnTo>
                        <a:pt x="664697" y="874168"/>
                      </a:lnTo>
                      <a:lnTo>
                        <a:pt x="686313" y="891732"/>
                      </a:lnTo>
                      <a:lnTo>
                        <a:pt x="687664" y="872817"/>
                      </a:lnTo>
                      <a:lnTo>
                        <a:pt x="690367" y="891732"/>
                      </a:lnTo>
                      <a:lnTo>
                        <a:pt x="711983" y="874168"/>
                      </a:lnTo>
                      <a:lnTo>
                        <a:pt x="725493" y="845795"/>
                      </a:lnTo>
                      <a:lnTo>
                        <a:pt x="725493" y="812017"/>
                      </a:lnTo>
                      <a:lnTo>
                        <a:pt x="726844" y="790399"/>
                      </a:lnTo>
                      <a:lnTo>
                        <a:pt x="720089" y="783644"/>
                      </a:lnTo>
                      <a:lnTo>
                        <a:pt x="720089" y="776888"/>
                      </a:lnTo>
                      <a:lnTo>
                        <a:pt x="726844" y="774186"/>
                      </a:lnTo>
                      <a:lnTo>
                        <a:pt x="726844" y="729599"/>
                      </a:lnTo>
                      <a:lnTo>
                        <a:pt x="726844" y="721492"/>
                      </a:lnTo>
                      <a:lnTo>
                        <a:pt x="726844" y="690417"/>
                      </a:lnTo>
                      <a:lnTo>
                        <a:pt x="720089" y="671501"/>
                      </a:lnTo>
                      <a:lnTo>
                        <a:pt x="721440" y="656639"/>
                      </a:lnTo>
                      <a:lnTo>
                        <a:pt x="717387" y="613404"/>
                      </a:lnTo>
                      <a:lnTo>
                        <a:pt x="725493" y="625564"/>
                      </a:lnTo>
                      <a:lnTo>
                        <a:pt x="734950" y="636373"/>
                      </a:lnTo>
                      <a:lnTo>
                        <a:pt x="743056" y="644479"/>
                      </a:lnTo>
                      <a:lnTo>
                        <a:pt x="747109" y="647181"/>
                      </a:lnTo>
                      <a:lnTo>
                        <a:pt x="751162" y="648533"/>
                      </a:lnTo>
                      <a:lnTo>
                        <a:pt x="752513" y="648533"/>
                      </a:lnTo>
                      <a:lnTo>
                        <a:pt x="753864" y="651235"/>
                      </a:lnTo>
                      <a:lnTo>
                        <a:pt x="757917" y="657990"/>
                      </a:lnTo>
                      <a:lnTo>
                        <a:pt x="761970" y="670150"/>
                      </a:lnTo>
                      <a:lnTo>
                        <a:pt x="766023" y="685013"/>
                      </a:lnTo>
                      <a:lnTo>
                        <a:pt x="775480" y="722844"/>
                      </a:lnTo>
                      <a:lnTo>
                        <a:pt x="783586" y="767430"/>
                      </a:lnTo>
                      <a:lnTo>
                        <a:pt x="799798" y="855252"/>
                      </a:lnTo>
                      <a:lnTo>
                        <a:pt x="809255" y="906595"/>
                      </a:lnTo>
                      <a:lnTo>
                        <a:pt x="811957" y="916052"/>
                      </a:lnTo>
                      <a:lnTo>
                        <a:pt x="816011" y="928212"/>
                      </a:lnTo>
                      <a:lnTo>
                        <a:pt x="828170" y="952532"/>
                      </a:lnTo>
                      <a:lnTo>
                        <a:pt x="843031" y="976852"/>
                      </a:lnTo>
                      <a:lnTo>
                        <a:pt x="856541" y="997119"/>
                      </a:lnTo>
                      <a:lnTo>
                        <a:pt x="868700" y="1013332"/>
                      </a:lnTo>
                      <a:lnTo>
                        <a:pt x="880859" y="1026843"/>
                      </a:lnTo>
                      <a:lnTo>
                        <a:pt x="895720" y="1039003"/>
                      </a:lnTo>
                      <a:lnTo>
                        <a:pt x="905177" y="1055217"/>
                      </a:lnTo>
                      <a:lnTo>
                        <a:pt x="914634" y="1066026"/>
                      </a:lnTo>
                      <a:lnTo>
                        <a:pt x="918687" y="1068728"/>
                      </a:lnTo>
                      <a:lnTo>
                        <a:pt x="922740" y="1071430"/>
                      </a:lnTo>
                      <a:lnTo>
                        <a:pt x="928144" y="1072781"/>
                      </a:lnTo>
                      <a:lnTo>
                        <a:pt x="932197" y="1074132"/>
                      </a:lnTo>
                      <a:lnTo>
                        <a:pt x="938953" y="1079537"/>
                      </a:lnTo>
                      <a:lnTo>
                        <a:pt x="947059" y="1087643"/>
                      </a:lnTo>
                      <a:lnTo>
                        <a:pt x="944357" y="1107910"/>
                      </a:lnTo>
                      <a:lnTo>
                        <a:pt x="999748" y="1170061"/>
                      </a:lnTo>
                      <a:lnTo>
                        <a:pt x="1002450" y="1171412"/>
                      </a:lnTo>
                      <a:lnTo>
                        <a:pt x="1009205" y="1174115"/>
                      </a:lnTo>
                      <a:lnTo>
                        <a:pt x="1013258" y="1174115"/>
                      </a:lnTo>
                      <a:lnTo>
                        <a:pt x="1017311" y="1174115"/>
                      </a:lnTo>
                      <a:lnTo>
                        <a:pt x="1021364" y="1172763"/>
                      </a:lnTo>
                      <a:lnTo>
                        <a:pt x="1024066" y="1170061"/>
                      </a:lnTo>
                      <a:lnTo>
                        <a:pt x="1025417" y="1164657"/>
                      </a:lnTo>
                      <a:lnTo>
                        <a:pt x="1026768" y="1159252"/>
                      </a:lnTo>
                      <a:lnTo>
                        <a:pt x="1028119" y="1147092"/>
                      </a:lnTo>
                      <a:lnTo>
                        <a:pt x="1026768" y="1132230"/>
                      </a:lnTo>
                      <a:lnTo>
                        <a:pt x="1024066" y="1116017"/>
                      </a:lnTo>
                      <a:lnTo>
                        <a:pt x="1018662" y="1102506"/>
                      </a:lnTo>
                      <a:lnTo>
                        <a:pt x="1013258" y="1091697"/>
                      </a:lnTo>
                      <a:lnTo>
                        <a:pt x="1006503" y="1082239"/>
                      </a:lnTo>
                      <a:lnTo>
                        <a:pt x="1003801" y="1078186"/>
                      </a:lnTo>
                      <a:lnTo>
                        <a:pt x="997046" y="1067377"/>
                      </a:lnTo>
                      <a:lnTo>
                        <a:pt x="983536" y="1052515"/>
                      </a:lnTo>
                      <a:lnTo>
                        <a:pt x="974079" y="1043058"/>
                      </a:lnTo>
                      <a:lnTo>
                        <a:pt x="961920" y="1032248"/>
                      </a:lnTo>
                      <a:lnTo>
                        <a:pt x="956516" y="1025492"/>
                      </a:lnTo>
                      <a:lnTo>
                        <a:pt x="951112" y="1018737"/>
                      </a:lnTo>
                      <a:lnTo>
                        <a:pt x="947059" y="1011981"/>
                      </a:lnTo>
                      <a:lnTo>
                        <a:pt x="943006" y="1003875"/>
                      </a:lnTo>
                      <a:lnTo>
                        <a:pt x="936250" y="989012"/>
                      </a:lnTo>
                      <a:lnTo>
                        <a:pt x="933548" y="974150"/>
                      </a:lnTo>
                      <a:lnTo>
                        <a:pt x="930846" y="959288"/>
                      </a:lnTo>
                      <a:lnTo>
                        <a:pt x="929495" y="948479"/>
                      </a:lnTo>
                      <a:lnTo>
                        <a:pt x="929495" y="937670"/>
                      </a:lnTo>
                      <a:lnTo>
                        <a:pt x="930846" y="928212"/>
                      </a:lnTo>
                      <a:lnTo>
                        <a:pt x="933548" y="905244"/>
                      </a:lnTo>
                      <a:lnTo>
                        <a:pt x="936250" y="893084"/>
                      </a:lnTo>
                      <a:lnTo>
                        <a:pt x="940304" y="882275"/>
                      </a:lnTo>
                      <a:lnTo>
                        <a:pt x="943006" y="878221"/>
                      </a:lnTo>
                      <a:lnTo>
                        <a:pt x="945708" y="874168"/>
                      </a:lnTo>
                      <a:lnTo>
                        <a:pt x="949761" y="871466"/>
                      </a:lnTo>
                      <a:lnTo>
                        <a:pt x="952463" y="870115"/>
                      </a:lnTo>
                      <a:lnTo>
                        <a:pt x="960569" y="867412"/>
                      </a:lnTo>
                      <a:lnTo>
                        <a:pt x="967324" y="863359"/>
                      </a:lnTo>
                      <a:lnTo>
                        <a:pt x="974079" y="856604"/>
                      </a:lnTo>
                      <a:lnTo>
                        <a:pt x="979483" y="848497"/>
                      </a:lnTo>
                      <a:lnTo>
                        <a:pt x="986238" y="834986"/>
                      </a:lnTo>
                      <a:lnTo>
                        <a:pt x="988940" y="829581"/>
                      </a:lnTo>
                      <a:lnTo>
                        <a:pt x="988940" y="825528"/>
                      </a:lnTo>
                      <a:lnTo>
                        <a:pt x="988940" y="820124"/>
                      </a:lnTo>
                      <a:lnTo>
                        <a:pt x="990291" y="813368"/>
                      </a:lnTo>
                      <a:lnTo>
                        <a:pt x="992993" y="806612"/>
                      </a:lnTo>
                      <a:lnTo>
                        <a:pt x="998397" y="799857"/>
                      </a:lnTo>
                      <a:lnTo>
                        <a:pt x="1006503" y="793101"/>
                      </a:lnTo>
                      <a:lnTo>
                        <a:pt x="1018662" y="787697"/>
                      </a:lnTo>
                      <a:lnTo>
                        <a:pt x="1025417" y="783644"/>
                      </a:lnTo>
                      <a:lnTo>
                        <a:pt x="1032172" y="778239"/>
                      </a:lnTo>
                      <a:lnTo>
                        <a:pt x="1038927" y="771484"/>
                      </a:lnTo>
                      <a:lnTo>
                        <a:pt x="1045682" y="763377"/>
                      </a:lnTo>
                      <a:lnTo>
                        <a:pt x="1056490" y="744461"/>
                      </a:lnTo>
                      <a:lnTo>
                        <a:pt x="1067299" y="725546"/>
                      </a:lnTo>
                      <a:lnTo>
                        <a:pt x="1075405" y="705279"/>
                      </a:lnTo>
                      <a:lnTo>
                        <a:pt x="1080809" y="689066"/>
                      </a:lnTo>
                      <a:lnTo>
                        <a:pt x="1086213" y="672853"/>
                      </a:lnTo>
                      <a:lnTo>
                        <a:pt x="1092968" y="649884"/>
                      </a:lnTo>
                      <a:lnTo>
                        <a:pt x="1094319" y="649884"/>
                      </a:lnTo>
                      <a:lnTo>
                        <a:pt x="1095670" y="649884"/>
                      </a:lnTo>
                      <a:lnTo>
                        <a:pt x="1098372" y="647182"/>
                      </a:lnTo>
                      <a:lnTo>
                        <a:pt x="1097021" y="643128"/>
                      </a:lnTo>
                      <a:lnTo>
                        <a:pt x="1090266" y="633670"/>
                      </a:lnTo>
                      <a:lnTo>
                        <a:pt x="1078107" y="620159"/>
                      </a:lnTo>
                      <a:lnTo>
                        <a:pt x="1057841" y="601244"/>
                      </a:lnTo>
                      <a:lnTo>
                        <a:pt x="1026768" y="574221"/>
                      </a:lnTo>
                      <a:lnTo>
                        <a:pt x="1010556" y="562061"/>
                      </a:lnTo>
                      <a:lnTo>
                        <a:pt x="992993" y="549901"/>
                      </a:lnTo>
                      <a:lnTo>
                        <a:pt x="972728" y="537741"/>
                      </a:lnTo>
                      <a:lnTo>
                        <a:pt x="952463" y="526933"/>
                      </a:lnTo>
                      <a:lnTo>
                        <a:pt x="953814" y="525582"/>
                      </a:lnTo>
                      <a:lnTo>
                        <a:pt x="982185" y="521528"/>
                      </a:lnTo>
                      <a:lnTo>
                        <a:pt x="1028119" y="518826"/>
                      </a:lnTo>
                      <a:lnTo>
                        <a:pt x="1060543" y="518826"/>
                      </a:lnTo>
                      <a:lnTo>
                        <a:pt x="1097021" y="518826"/>
                      </a:lnTo>
                      <a:lnTo>
                        <a:pt x="1130796" y="513421"/>
                      </a:lnTo>
                      <a:lnTo>
                        <a:pt x="1144306" y="508017"/>
                      </a:lnTo>
                      <a:lnTo>
                        <a:pt x="1155114" y="502613"/>
                      </a:lnTo>
                      <a:lnTo>
                        <a:pt x="1160518" y="499910"/>
                      </a:lnTo>
                      <a:lnTo>
                        <a:pt x="1163220" y="495857"/>
                      </a:lnTo>
                      <a:lnTo>
                        <a:pt x="1171326" y="480995"/>
                      </a:lnTo>
                      <a:lnTo>
                        <a:pt x="1178081" y="471537"/>
                      </a:lnTo>
                      <a:lnTo>
                        <a:pt x="1188889" y="458026"/>
                      </a:lnTo>
                      <a:lnTo>
                        <a:pt x="1198347" y="443164"/>
                      </a:lnTo>
                      <a:lnTo>
                        <a:pt x="1203751" y="433706"/>
                      </a:lnTo>
                      <a:lnTo>
                        <a:pt x="1206453" y="426950"/>
                      </a:lnTo>
                      <a:lnTo>
                        <a:pt x="1207804" y="424248"/>
                      </a:lnTo>
                      <a:lnTo>
                        <a:pt x="1210506" y="413439"/>
                      </a:lnTo>
                      <a:lnTo>
                        <a:pt x="1213208" y="403982"/>
                      </a:lnTo>
                      <a:lnTo>
                        <a:pt x="1214559" y="401279"/>
                      </a:lnTo>
                      <a:lnTo>
                        <a:pt x="1217261" y="398577"/>
                      </a:lnTo>
                      <a:lnTo>
                        <a:pt x="1219963" y="395875"/>
                      </a:lnTo>
                      <a:lnTo>
                        <a:pt x="1222665" y="391822"/>
                      </a:lnTo>
                      <a:lnTo>
                        <a:pt x="1229420" y="379662"/>
                      </a:lnTo>
                      <a:lnTo>
                        <a:pt x="1232122" y="372906"/>
                      </a:lnTo>
                      <a:lnTo>
                        <a:pt x="1233473" y="366150"/>
                      </a:lnTo>
                      <a:lnTo>
                        <a:pt x="1233473" y="359395"/>
                      </a:lnTo>
                      <a:lnTo>
                        <a:pt x="1230771" y="355342"/>
                      </a:lnTo>
                      <a:lnTo>
                        <a:pt x="1229420" y="349937"/>
                      </a:lnTo>
                      <a:lnTo>
                        <a:pt x="1229420" y="345884"/>
                      </a:lnTo>
                      <a:lnTo>
                        <a:pt x="1229420" y="341830"/>
                      </a:lnTo>
                      <a:lnTo>
                        <a:pt x="1232122" y="336426"/>
                      </a:lnTo>
                      <a:lnTo>
                        <a:pt x="1234824" y="329670"/>
                      </a:lnTo>
                      <a:lnTo>
                        <a:pt x="1237526" y="326968"/>
                      </a:lnTo>
                      <a:lnTo>
                        <a:pt x="1244281" y="320213"/>
                      </a:lnTo>
                      <a:lnTo>
                        <a:pt x="1249685" y="314809"/>
                      </a:lnTo>
                      <a:lnTo>
                        <a:pt x="1249685" y="312106"/>
                      </a:lnTo>
                      <a:lnTo>
                        <a:pt x="1248334" y="309404"/>
                      </a:lnTo>
                      <a:lnTo>
                        <a:pt x="1246983" y="305350"/>
                      </a:lnTo>
                      <a:lnTo>
                        <a:pt x="1246983" y="301297"/>
                      </a:lnTo>
                      <a:lnTo>
                        <a:pt x="1248334" y="289137"/>
                      </a:lnTo>
                      <a:lnTo>
                        <a:pt x="1251036" y="272924"/>
                      </a:lnTo>
                      <a:lnTo>
                        <a:pt x="1261844" y="259413"/>
                      </a:lnTo>
                      <a:lnTo>
                        <a:pt x="1269950" y="249955"/>
                      </a:lnTo>
                      <a:lnTo>
                        <a:pt x="1271301" y="245902"/>
                      </a:lnTo>
                      <a:lnTo>
                        <a:pt x="1272652" y="241848"/>
                      </a:lnTo>
                      <a:lnTo>
                        <a:pt x="1275354" y="235093"/>
                      </a:lnTo>
                      <a:lnTo>
                        <a:pt x="1280758" y="224284"/>
                      </a:lnTo>
                      <a:lnTo>
                        <a:pt x="1290215" y="214827"/>
                      </a:lnTo>
                      <a:lnTo>
                        <a:pt x="1294268" y="210774"/>
                      </a:lnTo>
                      <a:lnTo>
                        <a:pt x="1299672" y="208071"/>
                      </a:lnTo>
                      <a:lnTo>
                        <a:pt x="1303725" y="204018"/>
                      </a:lnTo>
                      <a:lnTo>
                        <a:pt x="1307778" y="201315"/>
                      </a:lnTo>
                      <a:lnTo>
                        <a:pt x="1314534" y="193208"/>
                      </a:lnTo>
                      <a:lnTo>
                        <a:pt x="1321289" y="183751"/>
                      </a:lnTo>
                      <a:lnTo>
                        <a:pt x="1323991" y="174293"/>
                      </a:lnTo>
                      <a:lnTo>
                        <a:pt x="1328044" y="166186"/>
                      </a:lnTo>
                      <a:lnTo>
                        <a:pt x="1330746" y="163484"/>
                      </a:lnTo>
                      <a:lnTo>
                        <a:pt x="1333448" y="162133"/>
                      </a:lnTo>
                      <a:lnTo>
                        <a:pt x="1337501" y="159431"/>
                      </a:lnTo>
                      <a:lnTo>
                        <a:pt x="1340203" y="156729"/>
                      </a:lnTo>
                      <a:lnTo>
                        <a:pt x="1346958" y="147271"/>
                      </a:lnTo>
                      <a:lnTo>
                        <a:pt x="1355064" y="136462"/>
                      </a:lnTo>
                      <a:lnTo>
                        <a:pt x="1369925" y="105386"/>
                      </a:lnTo>
                      <a:lnTo>
                        <a:pt x="1376680" y="77013"/>
                      </a:lnTo>
                      <a:lnTo>
                        <a:pt x="1375329" y="52693"/>
                      </a:lnTo>
                      <a:close/>
                      <a:moveTo>
                        <a:pt x="684962" y="393173"/>
                      </a:moveTo>
                      <a:lnTo>
                        <a:pt x="684962" y="394524"/>
                      </a:lnTo>
                      <a:lnTo>
                        <a:pt x="684962" y="393173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>
                  <a:glow rad="190500">
                    <a:srgbClr val="D8F2AA">
                      <a:alpha val="40000"/>
                    </a:srgbClr>
                  </a:glow>
                  <a:softEdge rad="12700"/>
                </a:effectLst>
              </p:spPr>
              <p:txBody>
                <a:bodyPr vert="horz" wrap="square" lIns="0" tIns="0" rIns="8416925" bIns="3216275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</p:grpSp>
          <p:grpSp>
            <p:nvGrpSpPr>
              <p:cNvPr id="91" name="Group 177"/>
              <p:cNvGrpSpPr>
                <a:extLst>
                  <a:ext uri="smNativeData">
                    <pr:smNativeData xmlns:pr="smNativeData" xmlns:p14="http://schemas.microsoft.com/office/powerpoint/2010/main" xmlns="" val="SMDATA_7_aRgrZBMAAAAlAAAAAQAAAC8BAAAAkAAAAEgAAACQAAAASAAAAAAAAAAAAAAAAAAAABcAAAAUAAAAAAAAAAAAAAD/fwAA/38AAAAAAAAJAAAABAAAAFByPjwMAAAAEAAAAAAAAAAAAAAAAAAAAAAAAAAfAAAAVAAAAAAAAAAAAAAAAAAAAAAAAAAAAAAAAAAAAAAAAAAAAAAAAAAAAAAAAAAAAAAAAAAAAAAAAAAAAAAAAAAAAAAAAAAAAAAAAAAAAAAAAAAAAAAAAAAAACEAAAAYAAAAFAAAAA4tAACpFwAAHDYAALEeAAAAAAAAJgAAAAgAAAD/////AAAAAA=="/>
                  </a:ext>
                </a:extLst>
              </p:cNvGrpSpPr>
              <p:nvPr/>
            </p:nvGrpSpPr>
            <p:grpSpPr>
              <a:xfrm rot="2429339">
                <a:off x="7324090" y="3846195"/>
                <a:ext cx="1471930" cy="1143000"/>
                <a:chOff x="7324090" y="3846195"/>
                <a:chExt cx="1471930" cy="1143000"/>
              </a:xfrm>
            </p:grpSpPr>
            <p:sp>
              <p:nvSpPr>
                <p:cNvPr id="95" name="Кривая3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VDAAAph0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4C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BjMAAAMRkAAIwxAADtGgAAAAAAACYAAAAIAAAA//////////8="/>
                    </a:ext>
                  </a:extLst>
                </p:cNvSpPr>
                <p:nvPr/>
              </p:nvSpPr>
              <p:spPr>
                <a:xfrm>
                  <a:off x="7865745" y="4095115"/>
                  <a:ext cx="188595" cy="281940"/>
                </a:xfrm>
                <a:custGeom>
                  <a:avLst/>
                  <a:gdLst/>
                  <a:ahLst/>
                  <a:cxnLst/>
                  <a:rect l="0" t="0" r="188595" b="281940"/>
                  <a:pathLst>
                    <a:path w="188595" h="281940">
                      <a:moveTo>
                        <a:pt x="187238" y="281940"/>
                      </a:moveTo>
                      <a:lnTo>
                        <a:pt x="188595" y="281940"/>
                      </a:lnTo>
                      <a:lnTo>
                        <a:pt x="188595" y="280578"/>
                      </a:lnTo>
                      <a:lnTo>
                        <a:pt x="183167" y="269682"/>
                      </a:lnTo>
                      <a:lnTo>
                        <a:pt x="36633" y="40861"/>
                      </a:lnTo>
                      <a:lnTo>
                        <a:pt x="25779" y="21792"/>
                      </a:lnTo>
                      <a:lnTo>
                        <a:pt x="24422" y="19068"/>
                      </a:lnTo>
                      <a:lnTo>
                        <a:pt x="17638" y="9534"/>
                      </a:lnTo>
                      <a:lnTo>
                        <a:pt x="9497" y="2724"/>
                      </a:lnTo>
                      <a:lnTo>
                        <a:pt x="6783" y="1362"/>
                      </a:lnTo>
                      <a:lnTo>
                        <a:pt x="4070" y="0"/>
                      </a:lnTo>
                      <a:lnTo>
                        <a:pt x="1356" y="0"/>
                      </a:lnTo>
                      <a:lnTo>
                        <a:pt x="0" y="1356"/>
                      </a:lnTo>
                      <a:lnTo>
                        <a:pt x="0" y="4086"/>
                      </a:lnTo>
                      <a:lnTo>
                        <a:pt x="2713" y="12258"/>
                      </a:lnTo>
                      <a:lnTo>
                        <a:pt x="8140" y="19068"/>
                      </a:lnTo>
                      <a:lnTo>
                        <a:pt x="14924" y="24517"/>
                      </a:lnTo>
                      <a:lnTo>
                        <a:pt x="20351" y="32689"/>
                      </a:lnTo>
                      <a:lnTo>
                        <a:pt x="179097" y="273768"/>
                      </a:lnTo>
                      <a:lnTo>
                        <a:pt x="183167" y="279216"/>
                      </a:lnTo>
                      <a:lnTo>
                        <a:pt x="187238" y="28194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2085975" bIns="481965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94" name="Freeform 73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dDAAAxB0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GAG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CPMQAA9xoAAJAxAAD6GgAAAAAAACYAAAAIAAAA//////////8="/>
                    </a:ext>
                  </a:extLst>
                </p:cNvSpPr>
                <p:nvPr/>
              </p:nvSpPr>
              <p:spPr>
                <a:xfrm>
                  <a:off x="8056245" y="4383405"/>
                  <a:ext cx="635" cy="1905"/>
                </a:xfrm>
                <a:custGeom>
                  <a:avLst/>
                  <a:gdLst/>
                  <a:ahLst/>
                  <a:cxnLst/>
                  <a:rect l="0" t="0" r="635" b="1905"/>
                  <a:pathLst>
                    <a:path w="635" h="1905">
                      <a:moveTo>
                        <a:pt x="0" y="0"/>
                      </a:moveTo>
                      <a:lnTo>
                        <a:pt x="0" y="190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2091055" bIns="483870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93" name="Freeform 74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DDwAAph0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EoG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CiMQAAMRkAAM4yAADtGgAAAAAAACYAAAAIAAAA//////////8="/>
                    </a:ext>
                  </a:extLst>
                </p:cNvSpPr>
                <p:nvPr/>
              </p:nvSpPr>
              <p:spPr>
                <a:xfrm>
                  <a:off x="8068310" y="4095115"/>
                  <a:ext cx="190500" cy="281940"/>
                </a:xfrm>
                <a:custGeom>
                  <a:avLst/>
                  <a:gdLst/>
                  <a:ahLst/>
                  <a:cxnLst/>
                  <a:rect l="0" t="0" r="190500" b="281940"/>
                  <a:pathLst>
                    <a:path w="190500" h="281940">
                      <a:moveTo>
                        <a:pt x="2721" y="281940"/>
                      </a:moveTo>
                      <a:lnTo>
                        <a:pt x="5443" y="279218"/>
                      </a:lnTo>
                      <a:lnTo>
                        <a:pt x="10886" y="273775"/>
                      </a:lnTo>
                      <a:lnTo>
                        <a:pt x="168729" y="32689"/>
                      </a:lnTo>
                      <a:lnTo>
                        <a:pt x="175532" y="24517"/>
                      </a:lnTo>
                      <a:lnTo>
                        <a:pt x="180975" y="19074"/>
                      </a:lnTo>
                      <a:lnTo>
                        <a:pt x="180975" y="19068"/>
                      </a:lnTo>
                      <a:lnTo>
                        <a:pt x="186418" y="12258"/>
                      </a:lnTo>
                      <a:lnTo>
                        <a:pt x="190500" y="4086"/>
                      </a:lnTo>
                      <a:lnTo>
                        <a:pt x="190500" y="1362"/>
                      </a:lnTo>
                      <a:lnTo>
                        <a:pt x="189139" y="1"/>
                      </a:lnTo>
                      <a:lnTo>
                        <a:pt x="186418" y="1"/>
                      </a:lnTo>
                      <a:lnTo>
                        <a:pt x="182336" y="1362"/>
                      </a:lnTo>
                      <a:lnTo>
                        <a:pt x="180975" y="2723"/>
                      </a:lnTo>
                      <a:lnTo>
                        <a:pt x="180975" y="2724"/>
                      </a:lnTo>
                      <a:lnTo>
                        <a:pt x="172811" y="9534"/>
                      </a:lnTo>
                      <a:lnTo>
                        <a:pt x="166007" y="19068"/>
                      </a:lnTo>
                      <a:lnTo>
                        <a:pt x="163286" y="21789"/>
                      </a:lnTo>
                      <a:lnTo>
                        <a:pt x="163286" y="21792"/>
                      </a:lnTo>
                      <a:lnTo>
                        <a:pt x="152400" y="40861"/>
                      </a:lnTo>
                      <a:lnTo>
                        <a:pt x="6804" y="269682"/>
                      </a:lnTo>
                      <a:lnTo>
                        <a:pt x="0" y="280578"/>
                      </a:lnTo>
                      <a:lnTo>
                        <a:pt x="0" y="281940"/>
                      </a:lnTo>
                      <a:lnTo>
                        <a:pt x="2721" y="28194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2562225" bIns="481965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92" name="Кривая11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B6FwAAcCY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HQCAAAMAAAAEAAAAAAAAAAAAAAAAAAAAAAAAAAeAAAAaAAAAAAAAAAAAAAAAAAAAAAAAAAAAAAAECcAABAnAAAAAAAAAAAAAAAAAAAAAAAAAAAAAAAAAAAAAAAAKAAAABQAAAAYAQAA2PKqAAAAAAAAAAAAAAAAAAAAAABkAAAAAAAAAH9/fwAKAAAAHwAAAFQAAAC+6nMD////AQAAAAAAAAAAAAAAAAAAAAAAAAAAAAAAAAAAAAAAAAAAAAAAAn9/fwC+6nMDzMzMANjyqgB/f38AAAAAAAAAAAAAAAAAAAAAAAAAAAAhAAAAGAAAABQAAAAOLQAAqRcAABw2AACxHgAAAAAAACYAAAAIAAAA//////////8="/>
                    </a:ext>
                  </a:extLst>
                </p:cNvSpPr>
                <p:nvPr/>
              </p:nvSpPr>
              <p:spPr>
                <a:xfrm>
                  <a:off x="7324090" y="3846195"/>
                  <a:ext cx="1471930" cy="1143000"/>
                </a:xfrm>
                <a:custGeom>
                  <a:avLst/>
                  <a:gdLst/>
                  <a:ahLst/>
                  <a:cxnLst/>
                  <a:rect l="0" t="0" r="1471930" b="1143000"/>
                  <a:pathLst>
                    <a:path w="1471930" h="1143000">
                      <a:moveTo>
                        <a:pt x="1470570" y="47625"/>
                      </a:moveTo>
                      <a:lnTo>
                        <a:pt x="1471930" y="43543"/>
                      </a:lnTo>
                      <a:lnTo>
                        <a:pt x="1471930" y="40821"/>
                      </a:lnTo>
                      <a:lnTo>
                        <a:pt x="1471930" y="35379"/>
                      </a:lnTo>
                      <a:lnTo>
                        <a:pt x="1469209" y="29936"/>
                      </a:lnTo>
                      <a:lnTo>
                        <a:pt x="1466488" y="24493"/>
                      </a:lnTo>
                      <a:lnTo>
                        <a:pt x="1459687" y="19050"/>
                      </a:lnTo>
                      <a:lnTo>
                        <a:pt x="1451524" y="12246"/>
                      </a:lnTo>
                      <a:lnTo>
                        <a:pt x="1440641" y="8164"/>
                      </a:lnTo>
                      <a:lnTo>
                        <a:pt x="1429758" y="4082"/>
                      </a:lnTo>
                      <a:lnTo>
                        <a:pt x="1418875" y="2721"/>
                      </a:lnTo>
                      <a:lnTo>
                        <a:pt x="1409353" y="1361"/>
                      </a:lnTo>
                      <a:lnTo>
                        <a:pt x="1393028" y="0"/>
                      </a:lnTo>
                      <a:lnTo>
                        <a:pt x="1386226" y="0"/>
                      </a:lnTo>
                      <a:lnTo>
                        <a:pt x="1295081" y="27214"/>
                      </a:lnTo>
                      <a:lnTo>
                        <a:pt x="1191692" y="80282"/>
                      </a:lnTo>
                      <a:lnTo>
                        <a:pt x="1086943" y="166007"/>
                      </a:lnTo>
                      <a:lnTo>
                        <a:pt x="1003960" y="251732"/>
                      </a:lnTo>
                      <a:lnTo>
                        <a:pt x="892409" y="394607"/>
                      </a:lnTo>
                      <a:lnTo>
                        <a:pt x="827110" y="498021"/>
                      </a:lnTo>
                      <a:lnTo>
                        <a:pt x="789020" y="568779"/>
                      </a:lnTo>
                      <a:lnTo>
                        <a:pt x="776776" y="591911"/>
                      </a:lnTo>
                      <a:lnTo>
                        <a:pt x="776776" y="585107"/>
                      </a:lnTo>
                      <a:lnTo>
                        <a:pt x="776776" y="582386"/>
                      </a:lnTo>
                      <a:lnTo>
                        <a:pt x="774056" y="576943"/>
                      </a:lnTo>
                      <a:lnTo>
                        <a:pt x="765893" y="566057"/>
                      </a:lnTo>
                      <a:lnTo>
                        <a:pt x="769974" y="559254"/>
                      </a:lnTo>
                      <a:lnTo>
                        <a:pt x="771335" y="552450"/>
                      </a:lnTo>
                      <a:lnTo>
                        <a:pt x="769974" y="545646"/>
                      </a:lnTo>
                      <a:lnTo>
                        <a:pt x="765893" y="540204"/>
                      </a:lnTo>
                      <a:lnTo>
                        <a:pt x="760452" y="536121"/>
                      </a:lnTo>
                      <a:lnTo>
                        <a:pt x="753650" y="534761"/>
                      </a:lnTo>
                      <a:lnTo>
                        <a:pt x="750929" y="534761"/>
                      </a:lnTo>
                      <a:lnTo>
                        <a:pt x="753650" y="530679"/>
                      </a:lnTo>
                      <a:lnTo>
                        <a:pt x="748208" y="530679"/>
                      </a:lnTo>
                      <a:lnTo>
                        <a:pt x="744127" y="530679"/>
                      </a:lnTo>
                      <a:lnTo>
                        <a:pt x="738686" y="526596"/>
                      </a:lnTo>
                      <a:lnTo>
                        <a:pt x="738686" y="527957"/>
                      </a:lnTo>
                      <a:lnTo>
                        <a:pt x="737325" y="526596"/>
                      </a:lnTo>
                      <a:lnTo>
                        <a:pt x="734605" y="529316"/>
                      </a:lnTo>
                      <a:lnTo>
                        <a:pt x="730523" y="527957"/>
                      </a:lnTo>
                      <a:lnTo>
                        <a:pt x="730523" y="530679"/>
                      </a:lnTo>
                      <a:lnTo>
                        <a:pt x="726442" y="530679"/>
                      </a:lnTo>
                      <a:lnTo>
                        <a:pt x="723722" y="530679"/>
                      </a:lnTo>
                      <a:lnTo>
                        <a:pt x="726442" y="536121"/>
                      </a:lnTo>
                      <a:lnTo>
                        <a:pt x="719640" y="534761"/>
                      </a:lnTo>
                      <a:lnTo>
                        <a:pt x="712839" y="536121"/>
                      </a:lnTo>
                      <a:lnTo>
                        <a:pt x="707397" y="540204"/>
                      </a:lnTo>
                      <a:lnTo>
                        <a:pt x="703316" y="545646"/>
                      </a:lnTo>
                      <a:lnTo>
                        <a:pt x="701956" y="552450"/>
                      </a:lnTo>
                      <a:lnTo>
                        <a:pt x="703316" y="557893"/>
                      </a:lnTo>
                      <a:lnTo>
                        <a:pt x="704676" y="563336"/>
                      </a:lnTo>
                      <a:lnTo>
                        <a:pt x="696514" y="575582"/>
                      </a:lnTo>
                      <a:lnTo>
                        <a:pt x="693793" y="581025"/>
                      </a:lnTo>
                      <a:lnTo>
                        <a:pt x="692433" y="585107"/>
                      </a:lnTo>
                      <a:lnTo>
                        <a:pt x="684271" y="568779"/>
                      </a:lnTo>
                      <a:lnTo>
                        <a:pt x="646180" y="498021"/>
                      </a:lnTo>
                      <a:lnTo>
                        <a:pt x="580882" y="394607"/>
                      </a:lnTo>
                      <a:lnTo>
                        <a:pt x="469331" y="251732"/>
                      </a:lnTo>
                      <a:lnTo>
                        <a:pt x="386348" y="166007"/>
                      </a:lnTo>
                      <a:lnTo>
                        <a:pt x="280238" y="80282"/>
                      </a:lnTo>
                      <a:lnTo>
                        <a:pt x="178210" y="27214"/>
                      </a:lnTo>
                      <a:lnTo>
                        <a:pt x="87064" y="0"/>
                      </a:lnTo>
                      <a:lnTo>
                        <a:pt x="80262" y="0"/>
                      </a:lnTo>
                      <a:lnTo>
                        <a:pt x="63938" y="1361"/>
                      </a:lnTo>
                      <a:lnTo>
                        <a:pt x="54415" y="2721"/>
                      </a:lnTo>
                      <a:lnTo>
                        <a:pt x="43532" y="4082"/>
                      </a:lnTo>
                      <a:lnTo>
                        <a:pt x="32649" y="8164"/>
                      </a:lnTo>
                      <a:lnTo>
                        <a:pt x="21766" y="12246"/>
                      </a:lnTo>
                      <a:lnTo>
                        <a:pt x="13604" y="19050"/>
                      </a:lnTo>
                      <a:lnTo>
                        <a:pt x="6802" y="24493"/>
                      </a:lnTo>
                      <a:lnTo>
                        <a:pt x="4081" y="29936"/>
                      </a:lnTo>
                      <a:lnTo>
                        <a:pt x="1360" y="35379"/>
                      </a:lnTo>
                      <a:lnTo>
                        <a:pt x="1360" y="40821"/>
                      </a:lnTo>
                      <a:lnTo>
                        <a:pt x="1360" y="43543"/>
                      </a:lnTo>
                      <a:lnTo>
                        <a:pt x="2721" y="47625"/>
                      </a:lnTo>
                      <a:lnTo>
                        <a:pt x="0" y="77561"/>
                      </a:lnTo>
                      <a:lnTo>
                        <a:pt x="8162" y="153761"/>
                      </a:lnTo>
                      <a:lnTo>
                        <a:pt x="39451" y="307521"/>
                      </a:lnTo>
                      <a:lnTo>
                        <a:pt x="54415" y="370114"/>
                      </a:lnTo>
                      <a:lnTo>
                        <a:pt x="73460" y="466725"/>
                      </a:lnTo>
                      <a:lnTo>
                        <a:pt x="82983" y="499382"/>
                      </a:lnTo>
                      <a:lnTo>
                        <a:pt x="104749" y="551089"/>
                      </a:lnTo>
                      <a:lnTo>
                        <a:pt x="133317" y="595993"/>
                      </a:lnTo>
                      <a:lnTo>
                        <a:pt x="163245" y="624568"/>
                      </a:lnTo>
                      <a:lnTo>
                        <a:pt x="193174" y="640896"/>
                      </a:lnTo>
                      <a:lnTo>
                        <a:pt x="236706" y="647700"/>
                      </a:lnTo>
                      <a:lnTo>
                        <a:pt x="278878" y="653143"/>
                      </a:lnTo>
                      <a:lnTo>
                        <a:pt x="423078" y="665389"/>
                      </a:lnTo>
                      <a:lnTo>
                        <a:pt x="394510" y="674914"/>
                      </a:lnTo>
                      <a:lnTo>
                        <a:pt x="365942" y="684439"/>
                      </a:lnTo>
                      <a:lnTo>
                        <a:pt x="342815" y="693964"/>
                      </a:lnTo>
                      <a:lnTo>
                        <a:pt x="330572" y="699407"/>
                      </a:lnTo>
                      <a:lnTo>
                        <a:pt x="302004" y="725261"/>
                      </a:lnTo>
                      <a:lnTo>
                        <a:pt x="278878" y="747032"/>
                      </a:lnTo>
                      <a:lnTo>
                        <a:pt x="235346" y="815068"/>
                      </a:lnTo>
                      <a:lnTo>
                        <a:pt x="229904" y="831396"/>
                      </a:lnTo>
                      <a:lnTo>
                        <a:pt x="224463" y="845004"/>
                      </a:lnTo>
                      <a:lnTo>
                        <a:pt x="221742" y="854529"/>
                      </a:lnTo>
                      <a:lnTo>
                        <a:pt x="221742" y="864054"/>
                      </a:lnTo>
                      <a:lnTo>
                        <a:pt x="224463" y="873579"/>
                      </a:lnTo>
                      <a:lnTo>
                        <a:pt x="227183" y="885825"/>
                      </a:lnTo>
                      <a:lnTo>
                        <a:pt x="227183" y="915761"/>
                      </a:lnTo>
                      <a:lnTo>
                        <a:pt x="243508" y="942975"/>
                      </a:lnTo>
                      <a:lnTo>
                        <a:pt x="251670" y="978354"/>
                      </a:lnTo>
                      <a:lnTo>
                        <a:pt x="253030" y="981075"/>
                      </a:lnTo>
                      <a:lnTo>
                        <a:pt x="255751" y="989239"/>
                      </a:lnTo>
                      <a:lnTo>
                        <a:pt x="258472" y="993321"/>
                      </a:lnTo>
                      <a:lnTo>
                        <a:pt x="262553" y="997402"/>
                      </a:lnTo>
                      <a:lnTo>
                        <a:pt x="269355" y="1001486"/>
                      </a:lnTo>
                      <a:lnTo>
                        <a:pt x="276157" y="1004207"/>
                      </a:lnTo>
                      <a:lnTo>
                        <a:pt x="284319" y="1006929"/>
                      </a:lnTo>
                      <a:lnTo>
                        <a:pt x="288400" y="1009650"/>
                      </a:lnTo>
                      <a:lnTo>
                        <a:pt x="292481" y="1012371"/>
                      </a:lnTo>
                      <a:lnTo>
                        <a:pt x="295202" y="1015092"/>
                      </a:lnTo>
                      <a:lnTo>
                        <a:pt x="296563" y="1019175"/>
                      </a:lnTo>
                      <a:lnTo>
                        <a:pt x="296563" y="1020536"/>
                      </a:lnTo>
                      <a:lnTo>
                        <a:pt x="302004" y="1030061"/>
                      </a:lnTo>
                      <a:lnTo>
                        <a:pt x="311527" y="1043668"/>
                      </a:lnTo>
                      <a:lnTo>
                        <a:pt x="316968" y="1047750"/>
                      </a:lnTo>
                      <a:lnTo>
                        <a:pt x="325131" y="1054554"/>
                      </a:lnTo>
                      <a:lnTo>
                        <a:pt x="333293" y="1058636"/>
                      </a:lnTo>
                      <a:lnTo>
                        <a:pt x="338734" y="1059996"/>
                      </a:lnTo>
                      <a:lnTo>
                        <a:pt x="342815" y="1059996"/>
                      </a:lnTo>
                      <a:lnTo>
                        <a:pt x="346897" y="1059996"/>
                      </a:lnTo>
                      <a:lnTo>
                        <a:pt x="350978" y="1062718"/>
                      </a:lnTo>
                      <a:lnTo>
                        <a:pt x="359140" y="1069521"/>
                      </a:lnTo>
                      <a:lnTo>
                        <a:pt x="364582" y="1076325"/>
                      </a:lnTo>
                      <a:lnTo>
                        <a:pt x="367302" y="1080407"/>
                      </a:lnTo>
                      <a:lnTo>
                        <a:pt x="372744" y="1087211"/>
                      </a:lnTo>
                      <a:lnTo>
                        <a:pt x="379546" y="1094013"/>
                      </a:lnTo>
                      <a:lnTo>
                        <a:pt x="383627" y="1096736"/>
                      </a:lnTo>
                      <a:lnTo>
                        <a:pt x="387708" y="1098096"/>
                      </a:lnTo>
                      <a:lnTo>
                        <a:pt x="398591" y="1100818"/>
                      </a:lnTo>
                      <a:lnTo>
                        <a:pt x="409474" y="1106261"/>
                      </a:lnTo>
                      <a:lnTo>
                        <a:pt x="423078" y="1113064"/>
                      </a:lnTo>
                      <a:lnTo>
                        <a:pt x="440763" y="1126671"/>
                      </a:lnTo>
                      <a:lnTo>
                        <a:pt x="459808" y="1141639"/>
                      </a:lnTo>
                      <a:lnTo>
                        <a:pt x="463889" y="1141639"/>
                      </a:lnTo>
                      <a:lnTo>
                        <a:pt x="472051" y="1143000"/>
                      </a:lnTo>
                      <a:lnTo>
                        <a:pt x="481574" y="1140279"/>
                      </a:lnTo>
                      <a:lnTo>
                        <a:pt x="487016" y="1138918"/>
                      </a:lnTo>
                      <a:lnTo>
                        <a:pt x="492457" y="1136196"/>
                      </a:lnTo>
                      <a:lnTo>
                        <a:pt x="496538" y="1132115"/>
                      </a:lnTo>
                      <a:lnTo>
                        <a:pt x="500619" y="1130754"/>
                      </a:lnTo>
                      <a:lnTo>
                        <a:pt x="504701" y="1129393"/>
                      </a:lnTo>
                      <a:lnTo>
                        <a:pt x="507421" y="1129393"/>
                      </a:lnTo>
                      <a:lnTo>
                        <a:pt x="512863" y="1132114"/>
                      </a:lnTo>
                      <a:lnTo>
                        <a:pt x="514223" y="1132114"/>
                      </a:lnTo>
                      <a:lnTo>
                        <a:pt x="525106" y="1130754"/>
                      </a:lnTo>
                      <a:lnTo>
                        <a:pt x="541431" y="1119868"/>
                      </a:lnTo>
                      <a:lnTo>
                        <a:pt x="568638" y="1092661"/>
                      </a:lnTo>
                      <a:lnTo>
                        <a:pt x="568638" y="1092654"/>
                      </a:lnTo>
                      <a:lnTo>
                        <a:pt x="571359" y="1089933"/>
                      </a:lnTo>
                      <a:lnTo>
                        <a:pt x="579521" y="1080407"/>
                      </a:lnTo>
                      <a:lnTo>
                        <a:pt x="591765" y="1064079"/>
                      </a:lnTo>
                      <a:lnTo>
                        <a:pt x="606729" y="1039586"/>
                      </a:lnTo>
                      <a:lnTo>
                        <a:pt x="621693" y="1005568"/>
                      </a:lnTo>
                      <a:lnTo>
                        <a:pt x="638018" y="968829"/>
                      </a:lnTo>
                      <a:lnTo>
                        <a:pt x="655703" y="926646"/>
                      </a:lnTo>
                      <a:lnTo>
                        <a:pt x="672027" y="862693"/>
                      </a:lnTo>
                      <a:lnTo>
                        <a:pt x="688352" y="808264"/>
                      </a:lnTo>
                      <a:lnTo>
                        <a:pt x="703316" y="759279"/>
                      </a:lnTo>
                      <a:lnTo>
                        <a:pt x="701956" y="787854"/>
                      </a:lnTo>
                      <a:lnTo>
                        <a:pt x="696514" y="838200"/>
                      </a:lnTo>
                      <a:lnTo>
                        <a:pt x="697874" y="854529"/>
                      </a:lnTo>
                      <a:lnTo>
                        <a:pt x="691072" y="877661"/>
                      </a:lnTo>
                      <a:lnTo>
                        <a:pt x="691072" y="913039"/>
                      </a:lnTo>
                      <a:lnTo>
                        <a:pt x="691072" y="922564"/>
                      </a:lnTo>
                      <a:lnTo>
                        <a:pt x="691072" y="972911"/>
                      </a:lnTo>
                      <a:lnTo>
                        <a:pt x="697874" y="976993"/>
                      </a:lnTo>
                      <a:lnTo>
                        <a:pt x="697874" y="983796"/>
                      </a:lnTo>
                      <a:lnTo>
                        <a:pt x="691072" y="991961"/>
                      </a:lnTo>
                      <a:lnTo>
                        <a:pt x="692433" y="1016454"/>
                      </a:lnTo>
                      <a:lnTo>
                        <a:pt x="692433" y="1055914"/>
                      </a:lnTo>
                      <a:lnTo>
                        <a:pt x="707397" y="1087211"/>
                      </a:lnTo>
                      <a:lnTo>
                        <a:pt x="731884" y="1107621"/>
                      </a:lnTo>
                      <a:lnTo>
                        <a:pt x="734605" y="1085850"/>
                      </a:lnTo>
                      <a:lnTo>
                        <a:pt x="737325" y="1107621"/>
                      </a:lnTo>
                      <a:lnTo>
                        <a:pt x="761812" y="1087211"/>
                      </a:lnTo>
                      <a:lnTo>
                        <a:pt x="776776" y="1055914"/>
                      </a:lnTo>
                      <a:lnTo>
                        <a:pt x="776776" y="1016454"/>
                      </a:lnTo>
                      <a:lnTo>
                        <a:pt x="779497" y="991961"/>
                      </a:lnTo>
                      <a:lnTo>
                        <a:pt x="771335" y="983799"/>
                      </a:lnTo>
                      <a:lnTo>
                        <a:pt x="771335" y="976993"/>
                      </a:lnTo>
                      <a:lnTo>
                        <a:pt x="779497" y="972911"/>
                      </a:lnTo>
                      <a:lnTo>
                        <a:pt x="779497" y="922564"/>
                      </a:lnTo>
                      <a:lnTo>
                        <a:pt x="779497" y="913039"/>
                      </a:lnTo>
                      <a:lnTo>
                        <a:pt x="779497" y="877661"/>
                      </a:lnTo>
                      <a:lnTo>
                        <a:pt x="771335" y="854529"/>
                      </a:lnTo>
                      <a:lnTo>
                        <a:pt x="772695" y="838200"/>
                      </a:lnTo>
                      <a:lnTo>
                        <a:pt x="767254" y="787854"/>
                      </a:lnTo>
                      <a:lnTo>
                        <a:pt x="765893" y="759279"/>
                      </a:lnTo>
                      <a:lnTo>
                        <a:pt x="765893" y="752475"/>
                      </a:lnTo>
                      <a:lnTo>
                        <a:pt x="774056" y="772886"/>
                      </a:lnTo>
                      <a:lnTo>
                        <a:pt x="782218" y="800100"/>
                      </a:lnTo>
                      <a:lnTo>
                        <a:pt x="798542" y="857250"/>
                      </a:lnTo>
                      <a:lnTo>
                        <a:pt x="817588" y="926646"/>
                      </a:lnTo>
                      <a:lnTo>
                        <a:pt x="835273" y="968829"/>
                      </a:lnTo>
                      <a:lnTo>
                        <a:pt x="850237" y="1005568"/>
                      </a:lnTo>
                      <a:lnTo>
                        <a:pt x="866561" y="1039586"/>
                      </a:lnTo>
                      <a:lnTo>
                        <a:pt x="881526" y="1064079"/>
                      </a:lnTo>
                      <a:lnTo>
                        <a:pt x="892409" y="1080407"/>
                      </a:lnTo>
                      <a:lnTo>
                        <a:pt x="901931" y="1089929"/>
                      </a:lnTo>
                      <a:lnTo>
                        <a:pt x="904652" y="1092650"/>
                      </a:lnTo>
                      <a:lnTo>
                        <a:pt x="931860" y="1119858"/>
                      </a:lnTo>
                      <a:lnTo>
                        <a:pt x="948184" y="1130754"/>
                      </a:lnTo>
                      <a:lnTo>
                        <a:pt x="959067" y="1132114"/>
                      </a:lnTo>
                      <a:lnTo>
                        <a:pt x="960428" y="1132114"/>
                      </a:lnTo>
                      <a:lnTo>
                        <a:pt x="965869" y="1129393"/>
                      </a:lnTo>
                      <a:lnTo>
                        <a:pt x="968590" y="1129393"/>
                      </a:lnTo>
                      <a:lnTo>
                        <a:pt x="972671" y="1130754"/>
                      </a:lnTo>
                      <a:lnTo>
                        <a:pt x="976752" y="1132114"/>
                      </a:lnTo>
                      <a:lnTo>
                        <a:pt x="980833" y="1136195"/>
                      </a:lnTo>
                      <a:lnTo>
                        <a:pt x="980833" y="1136196"/>
                      </a:lnTo>
                      <a:lnTo>
                        <a:pt x="986275" y="1138918"/>
                      </a:lnTo>
                      <a:lnTo>
                        <a:pt x="991716" y="1140279"/>
                      </a:lnTo>
                      <a:lnTo>
                        <a:pt x="1001239" y="1143000"/>
                      </a:lnTo>
                      <a:lnTo>
                        <a:pt x="1009401" y="1141639"/>
                      </a:lnTo>
                      <a:lnTo>
                        <a:pt x="1013482" y="1141639"/>
                      </a:lnTo>
                      <a:lnTo>
                        <a:pt x="1032528" y="1126671"/>
                      </a:lnTo>
                      <a:lnTo>
                        <a:pt x="1050213" y="1113064"/>
                      </a:lnTo>
                      <a:lnTo>
                        <a:pt x="1063816" y="1106261"/>
                      </a:lnTo>
                      <a:lnTo>
                        <a:pt x="1074699" y="1100818"/>
                      </a:lnTo>
                      <a:lnTo>
                        <a:pt x="1085582" y="1098096"/>
                      </a:lnTo>
                      <a:lnTo>
                        <a:pt x="1089664" y="1096736"/>
                      </a:lnTo>
                      <a:lnTo>
                        <a:pt x="1093745" y="1094014"/>
                      </a:lnTo>
                      <a:lnTo>
                        <a:pt x="1100547" y="1087212"/>
                      </a:lnTo>
                      <a:lnTo>
                        <a:pt x="1105988" y="1080407"/>
                      </a:lnTo>
                      <a:lnTo>
                        <a:pt x="1108709" y="1076325"/>
                      </a:lnTo>
                      <a:lnTo>
                        <a:pt x="1114150" y="1069521"/>
                      </a:lnTo>
                      <a:lnTo>
                        <a:pt x="1122313" y="1062718"/>
                      </a:lnTo>
                      <a:lnTo>
                        <a:pt x="1126394" y="1059996"/>
                      </a:lnTo>
                      <a:lnTo>
                        <a:pt x="1130475" y="1059996"/>
                      </a:lnTo>
                      <a:lnTo>
                        <a:pt x="1134556" y="1059996"/>
                      </a:lnTo>
                      <a:lnTo>
                        <a:pt x="1138637" y="1058636"/>
                      </a:lnTo>
                      <a:lnTo>
                        <a:pt x="1148160" y="1054554"/>
                      </a:lnTo>
                      <a:lnTo>
                        <a:pt x="1156322" y="1047750"/>
                      </a:lnTo>
                      <a:lnTo>
                        <a:pt x="1161764" y="1043668"/>
                      </a:lnTo>
                      <a:lnTo>
                        <a:pt x="1171286" y="1030061"/>
                      </a:lnTo>
                      <a:lnTo>
                        <a:pt x="1176728" y="1020536"/>
                      </a:lnTo>
                      <a:lnTo>
                        <a:pt x="1176728" y="1019175"/>
                      </a:lnTo>
                      <a:lnTo>
                        <a:pt x="1178088" y="1015093"/>
                      </a:lnTo>
                      <a:lnTo>
                        <a:pt x="1180809" y="1012372"/>
                      </a:lnTo>
                      <a:lnTo>
                        <a:pt x="1183530" y="1009651"/>
                      </a:lnTo>
                      <a:lnTo>
                        <a:pt x="1188971" y="1006929"/>
                      </a:lnTo>
                      <a:lnTo>
                        <a:pt x="1197133" y="1004207"/>
                      </a:lnTo>
                      <a:lnTo>
                        <a:pt x="1203935" y="1001486"/>
                      </a:lnTo>
                      <a:lnTo>
                        <a:pt x="1210737" y="997404"/>
                      </a:lnTo>
                      <a:lnTo>
                        <a:pt x="1214818" y="993323"/>
                      </a:lnTo>
                      <a:lnTo>
                        <a:pt x="1217539" y="989239"/>
                      </a:lnTo>
                      <a:lnTo>
                        <a:pt x="1220260" y="981075"/>
                      </a:lnTo>
                      <a:lnTo>
                        <a:pt x="1220260" y="978354"/>
                      </a:lnTo>
                      <a:lnTo>
                        <a:pt x="1229783" y="942975"/>
                      </a:lnTo>
                      <a:lnTo>
                        <a:pt x="1246107" y="915761"/>
                      </a:lnTo>
                      <a:lnTo>
                        <a:pt x="1246107" y="885825"/>
                      </a:lnTo>
                      <a:lnTo>
                        <a:pt x="1248828" y="873579"/>
                      </a:lnTo>
                      <a:lnTo>
                        <a:pt x="1251549" y="864054"/>
                      </a:lnTo>
                      <a:lnTo>
                        <a:pt x="1251549" y="854529"/>
                      </a:lnTo>
                      <a:lnTo>
                        <a:pt x="1248828" y="845004"/>
                      </a:lnTo>
                      <a:lnTo>
                        <a:pt x="1243386" y="831396"/>
                      </a:lnTo>
                      <a:lnTo>
                        <a:pt x="1237945" y="815068"/>
                      </a:lnTo>
                      <a:lnTo>
                        <a:pt x="1194413" y="747032"/>
                      </a:lnTo>
                      <a:lnTo>
                        <a:pt x="1171286" y="725261"/>
                      </a:lnTo>
                      <a:lnTo>
                        <a:pt x="1142718" y="699407"/>
                      </a:lnTo>
                      <a:lnTo>
                        <a:pt x="1130475" y="693964"/>
                      </a:lnTo>
                      <a:lnTo>
                        <a:pt x="1107348" y="684439"/>
                      </a:lnTo>
                      <a:lnTo>
                        <a:pt x="1078780" y="674914"/>
                      </a:lnTo>
                      <a:lnTo>
                        <a:pt x="1050213" y="665389"/>
                      </a:lnTo>
                      <a:lnTo>
                        <a:pt x="1194413" y="653143"/>
                      </a:lnTo>
                      <a:lnTo>
                        <a:pt x="1236584" y="647700"/>
                      </a:lnTo>
                      <a:lnTo>
                        <a:pt x="1280117" y="640896"/>
                      </a:lnTo>
                      <a:lnTo>
                        <a:pt x="1310045" y="624568"/>
                      </a:lnTo>
                      <a:lnTo>
                        <a:pt x="1339973" y="595993"/>
                      </a:lnTo>
                      <a:lnTo>
                        <a:pt x="1368541" y="551089"/>
                      </a:lnTo>
                      <a:lnTo>
                        <a:pt x="1390307" y="499382"/>
                      </a:lnTo>
                      <a:lnTo>
                        <a:pt x="1399830" y="466725"/>
                      </a:lnTo>
                      <a:lnTo>
                        <a:pt x="1418875" y="370114"/>
                      </a:lnTo>
                      <a:lnTo>
                        <a:pt x="1433839" y="307521"/>
                      </a:lnTo>
                      <a:lnTo>
                        <a:pt x="1465128" y="153761"/>
                      </a:lnTo>
                      <a:lnTo>
                        <a:pt x="1471930" y="77561"/>
                      </a:lnTo>
                      <a:lnTo>
                        <a:pt x="1470570" y="47625"/>
                      </a:lnTo>
                      <a:close/>
                      <a:moveTo>
                        <a:pt x="731884" y="538843"/>
                      </a:moveTo>
                      <a:lnTo>
                        <a:pt x="731884" y="537482"/>
                      </a:lnTo>
                      <a:lnTo>
                        <a:pt x="731884" y="538843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>
                  <a:glow rad="177800">
                    <a:srgbClr val="D8F2AA">
                      <a:alpha val="40000"/>
                    </a:srgbClr>
                  </a:glow>
                  <a:softEdge rad="25400"/>
                </a:effectLst>
              </p:spPr>
              <p:txBody>
                <a:bodyPr vert="horz" wrap="square" lIns="0" tIns="0" rIns="3816350" bIns="624840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</p:grpSp>
          <p:grpSp>
            <p:nvGrpSpPr>
              <p:cNvPr id="86" name="Group 182"/>
              <p:cNvGrpSpPr>
                <a:extLst>
                  <a:ext uri="smNativeData">
                    <pr:smNativeData xmlns:pr="smNativeData" xmlns:p14="http://schemas.microsoft.com/office/powerpoint/2010/main" xmlns="" val="SMDATA_7_aRgrZBMAAAAlAAAAAQAAAC8BAAAAkAAAAEgAAACQAAAASAAAAAAAAAAAAAAAAAAAABcAAAAUAAAAAAAAAAAAAAD/fwAA/38AAAAAAAAJAAAABAAAACJydS0MAAAAEAAAAAAAAAAAAAAAAAAAAAAAAAAfAAAAVAAAAAAAAAAAAAAAAAAAAAAAAAAAAAAAAAAAAAAAAAAAAAAAAAAAAAAAAAAAAAAAAAAAAAAAAAAAAAAAAAAAAAAAAAAAAAAAAAAAAAAAAAAAAAAAAAAAACEAAAAYAAAAFAAAAOAvAAD2IAAAMDcAAPUmAAAAAAAAJgAAAAgAAAD/////AAAAAA=="/>
                  </a:ext>
                </a:extLst>
              </p:cNvGrpSpPr>
              <p:nvPr/>
            </p:nvGrpSpPr>
            <p:grpSpPr>
              <a:xfrm rot="19493664">
                <a:off x="7782560" y="5358130"/>
                <a:ext cx="1188720" cy="974725"/>
                <a:chOff x="7782560" y="5358130"/>
                <a:chExt cx="1188720" cy="974725"/>
              </a:xfrm>
            </p:grpSpPr>
            <p:sp>
              <p:nvSpPr>
                <p:cNvPr id="90" name="Freeform 79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B7DAAAYgc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LYD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CyMgAAuyEAAIIzAADvIgAAAAAAACYAAAAIAAAA//////////8="/>
                    </a:ext>
                  </a:extLst>
                </p:cNvSpPr>
                <p:nvPr/>
              </p:nvSpPr>
              <p:spPr>
                <a:xfrm>
                  <a:off x="8241030" y="5483225"/>
                  <a:ext cx="132080" cy="195580"/>
                </a:xfrm>
                <a:custGeom>
                  <a:avLst/>
                  <a:gdLst/>
                  <a:ahLst/>
                  <a:cxnLst/>
                  <a:rect l="0" t="0" r="132080" b="195580"/>
                  <a:pathLst>
                    <a:path w="132080" h="195580">
                      <a:moveTo>
                        <a:pt x="130941" y="195580"/>
                      </a:moveTo>
                      <a:lnTo>
                        <a:pt x="132080" y="195580"/>
                      </a:lnTo>
                      <a:lnTo>
                        <a:pt x="132080" y="194443"/>
                      </a:lnTo>
                      <a:lnTo>
                        <a:pt x="127526" y="186483"/>
                      </a:lnTo>
                      <a:lnTo>
                        <a:pt x="27327" y="28427"/>
                      </a:lnTo>
                      <a:lnTo>
                        <a:pt x="17079" y="13645"/>
                      </a:lnTo>
                      <a:lnTo>
                        <a:pt x="12525" y="6823"/>
                      </a:lnTo>
                      <a:lnTo>
                        <a:pt x="5693" y="1137"/>
                      </a:lnTo>
                      <a:lnTo>
                        <a:pt x="3416" y="0"/>
                      </a:lnTo>
                      <a:lnTo>
                        <a:pt x="1139" y="0"/>
                      </a:lnTo>
                      <a:lnTo>
                        <a:pt x="0" y="0"/>
                      </a:lnTo>
                      <a:lnTo>
                        <a:pt x="0" y="2274"/>
                      </a:lnTo>
                      <a:lnTo>
                        <a:pt x="2277" y="7960"/>
                      </a:lnTo>
                      <a:lnTo>
                        <a:pt x="5693" y="12508"/>
                      </a:lnTo>
                      <a:lnTo>
                        <a:pt x="10248" y="17063"/>
                      </a:lnTo>
                      <a:lnTo>
                        <a:pt x="14802" y="23879"/>
                      </a:lnTo>
                      <a:lnTo>
                        <a:pt x="124110" y="188757"/>
                      </a:lnTo>
                      <a:lnTo>
                        <a:pt x="128664" y="193311"/>
                      </a:lnTo>
                      <a:lnTo>
                        <a:pt x="130941" y="195588"/>
                      </a:lnTo>
                      <a:lnTo>
                        <a:pt x="130941" y="19558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2028825" bIns="120015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89" name="Freeform 80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CDDAAAfgc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JQB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CEMwAA+CIAAIQzAAD5IgAAAAAAACYAAAAIAAAA//////////8="/>
                    </a:ext>
                  </a:extLst>
                </p:cNvSpPr>
                <p:nvPr/>
              </p:nvSpPr>
              <p:spPr>
                <a:xfrm>
                  <a:off x="8374380" y="5684520"/>
                  <a:ext cx="0" cy="635"/>
                </a:xfrm>
                <a:custGeom>
                  <a:avLst/>
                  <a:gdLst/>
                  <a:ahLst/>
                  <a:cxnLst/>
                  <a:rect l="0" t="0" r="0" b="635"/>
                  <a:pathLst>
                    <a:path h="635">
                      <a:moveTo>
                        <a:pt x="0" y="0"/>
                      </a:move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2033905" bIns="121793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88" name="Freeform 81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sDgAAYgc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NID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CSMwAAuyEAAGI0AADvIgAAAAAAACYAAAAIAAAA//////////8="/>
                    </a:ext>
                  </a:extLst>
                </p:cNvSpPr>
                <p:nvPr/>
              </p:nvSpPr>
              <p:spPr>
                <a:xfrm>
                  <a:off x="8383270" y="5483225"/>
                  <a:ext cx="132080" cy="195580"/>
                </a:xfrm>
                <a:custGeom>
                  <a:avLst/>
                  <a:gdLst/>
                  <a:ahLst/>
                  <a:cxnLst/>
                  <a:rect l="0" t="0" r="132080" b="195580"/>
                  <a:pathLst>
                    <a:path w="132080" h="195580">
                      <a:moveTo>
                        <a:pt x="1139" y="195580"/>
                      </a:moveTo>
                      <a:lnTo>
                        <a:pt x="3416" y="193303"/>
                      </a:lnTo>
                      <a:lnTo>
                        <a:pt x="7970" y="188749"/>
                      </a:lnTo>
                      <a:lnTo>
                        <a:pt x="117278" y="23879"/>
                      </a:lnTo>
                      <a:lnTo>
                        <a:pt x="121832" y="17056"/>
                      </a:lnTo>
                      <a:lnTo>
                        <a:pt x="126387" y="12501"/>
                      </a:lnTo>
                      <a:lnTo>
                        <a:pt x="126387" y="12508"/>
                      </a:lnTo>
                      <a:lnTo>
                        <a:pt x="129803" y="7960"/>
                      </a:lnTo>
                      <a:lnTo>
                        <a:pt x="132080" y="2274"/>
                      </a:lnTo>
                      <a:lnTo>
                        <a:pt x="132080" y="0"/>
                      </a:lnTo>
                      <a:lnTo>
                        <a:pt x="130941" y="0"/>
                      </a:lnTo>
                      <a:lnTo>
                        <a:pt x="128664" y="0"/>
                      </a:lnTo>
                      <a:lnTo>
                        <a:pt x="126387" y="1137"/>
                      </a:lnTo>
                      <a:lnTo>
                        <a:pt x="119555" y="6823"/>
                      </a:lnTo>
                      <a:lnTo>
                        <a:pt x="115001" y="13645"/>
                      </a:lnTo>
                      <a:lnTo>
                        <a:pt x="104753" y="28427"/>
                      </a:lnTo>
                      <a:lnTo>
                        <a:pt x="4554" y="186483"/>
                      </a:lnTo>
                      <a:lnTo>
                        <a:pt x="0" y="194443"/>
                      </a:lnTo>
                      <a:lnTo>
                        <a:pt x="0" y="195580"/>
                      </a:lnTo>
                      <a:lnTo>
                        <a:pt x="1139" y="19558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2425700" bIns="120015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87" name="Кривая19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BFgAAnRI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KAAAABQAAAAYAQAA2PKqAAAAAAAAAAAAAAAAAAAAAABkAAAAAAAAAH9/fwAKAAAAHwAAAFQAAAC+6nMD////AQAAAAAAAAAAAAAAAAAAAAAAAAAAAAAAAAAAAAAAAAAAAAAAAn9/fwC+6nMDzMzMANjyqgB/f38AAAAAAAAAAAAAAAAAAAAAAAAAAAAhAAAAGAAAABQAAADgLwAA9iAAADA3AAD1JgAAAAAAACYAAAAIAAAA//////////8="/>
                    </a:ext>
                  </a:extLst>
                </p:cNvSpPr>
                <p:nvPr/>
              </p:nvSpPr>
              <p:spPr>
                <a:xfrm>
                  <a:off x="7782560" y="5358130"/>
                  <a:ext cx="1188720" cy="974725"/>
                </a:xfrm>
                <a:custGeom>
                  <a:avLst/>
                  <a:gdLst/>
                  <a:ahLst/>
                  <a:cxnLst/>
                  <a:rect l="0" t="0" r="1188720" b="974725"/>
                  <a:pathLst>
                    <a:path w="1188720" h="974725">
                      <a:moveTo>
                        <a:pt x="1187582" y="44357"/>
                      </a:moveTo>
                      <a:lnTo>
                        <a:pt x="1177345" y="25022"/>
                      </a:lnTo>
                      <a:lnTo>
                        <a:pt x="1153457" y="9098"/>
                      </a:lnTo>
                      <a:lnTo>
                        <a:pt x="1117056" y="2274"/>
                      </a:lnTo>
                      <a:lnTo>
                        <a:pt x="1078379" y="0"/>
                      </a:lnTo>
                      <a:lnTo>
                        <a:pt x="1067004" y="1137"/>
                      </a:lnTo>
                      <a:lnTo>
                        <a:pt x="1053354" y="2274"/>
                      </a:lnTo>
                      <a:lnTo>
                        <a:pt x="1036291" y="5686"/>
                      </a:lnTo>
                      <a:lnTo>
                        <a:pt x="1014678" y="10236"/>
                      </a:lnTo>
                      <a:lnTo>
                        <a:pt x="989652" y="17060"/>
                      </a:lnTo>
                      <a:lnTo>
                        <a:pt x="963489" y="26159"/>
                      </a:lnTo>
                      <a:lnTo>
                        <a:pt x="933913" y="37533"/>
                      </a:lnTo>
                      <a:lnTo>
                        <a:pt x="905475" y="52318"/>
                      </a:lnTo>
                      <a:lnTo>
                        <a:pt x="878174" y="67104"/>
                      </a:lnTo>
                      <a:lnTo>
                        <a:pt x="852011" y="84165"/>
                      </a:lnTo>
                      <a:lnTo>
                        <a:pt x="826985" y="102363"/>
                      </a:lnTo>
                      <a:lnTo>
                        <a:pt x="801959" y="122835"/>
                      </a:lnTo>
                      <a:lnTo>
                        <a:pt x="778071" y="144445"/>
                      </a:lnTo>
                      <a:lnTo>
                        <a:pt x="755321" y="168330"/>
                      </a:lnTo>
                      <a:lnTo>
                        <a:pt x="731432" y="194490"/>
                      </a:lnTo>
                      <a:lnTo>
                        <a:pt x="713232" y="216100"/>
                      </a:lnTo>
                      <a:lnTo>
                        <a:pt x="696169" y="238847"/>
                      </a:lnTo>
                      <a:lnTo>
                        <a:pt x="680244" y="262732"/>
                      </a:lnTo>
                      <a:lnTo>
                        <a:pt x="665456" y="286616"/>
                      </a:lnTo>
                      <a:lnTo>
                        <a:pt x="639292" y="328699"/>
                      </a:lnTo>
                      <a:lnTo>
                        <a:pt x="623367" y="359408"/>
                      </a:lnTo>
                      <a:lnTo>
                        <a:pt x="621092" y="353721"/>
                      </a:lnTo>
                      <a:lnTo>
                        <a:pt x="615404" y="345760"/>
                      </a:lnTo>
                      <a:lnTo>
                        <a:pt x="617679" y="341210"/>
                      </a:lnTo>
                      <a:lnTo>
                        <a:pt x="618817" y="336661"/>
                      </a:lnTo>
                      <a:lnTo>
                        <a:pt x="617679" y="332111"/>
                      </a:lnTo>
                      <a:lnTo>
                        <a:pt x="615404" y="327562"/>
                      </a:lnTo>
                      <a:lnTo>
                        <a:pt x="610854" y="325287"/>
                      </a:lnTo>
                      <a:lnTo>
                        <a:pt x="606304" y="324150"/>
                      </a:lnTo>
                      <a:lnTo>
                        <a:pt x="605167" y="324150"/>
                      </a:lnTo>
                      <a:lnTo>
                        <a:pt x="606304" y="320737"/>
                      </a:lnTo>
                      <a:lnTo>
                        <a:pt x="602891" y="320737"/>
                      </a:lnTo>
                      <a:lnTo>
                        <a:pt x="600616" y="320737"/>
                      </a:lnTo>
                      <a:lnTo>
                        <a:pt x="597204" y="317325"/>
                      </a:lnTo>
                      <a:lnTo>
                        <a:pt x="596066" y="318463"/>
                      </a:lnTo>
                      <a:lnTo>
                        <a:pt x="596066" y="317325"/>
                      </a:lnTo>
                      <a:lnTo>
                        <a:pt x="593791" y="319600"/>
                      </a:lnTo>
                      <a:lnTo>
                        <a:pt x="590379" y="318463"/>
                      </a:lnTo>
                      <a:lnTo>
                        <a:pt x="590379" y="320737"/>
                      </a:lnTo>
                      <a:lnTo>
                        <a:pt x="588104" y="320737"/>
                      </a:lnTo>
                      <a:lnTo>
                        <a:pt x="585829" y="320737"/>
                      </a:lnTo>
                      <a:lnTo>
                        <a:pt x="588104" y="325287"/>
                      </a:lnTo>
                      <a:lnTo>
                        <a:pt x="583553" y="324150"/>
                      </a:lnTo>
                      <a:lnTo>
                        <a:pt x="577866" y="325287"/>
                      </a:lnTo>
                      <a:lnTo>
                        <a:pt x="574453" y="327562"/>
                      </a:lnTo>
                      <a:lnTo>
                        <a:pt x="571041" y="332111"/>
                      </a:lnTo>
                      <a:lnTo>
                        <a:pt x="571041" y="336661"/>
                      </a:lnTo>
                      <a:lnTo>
                        <a:pt x="571041" y="340073"/>
                      </a:lnTo>
                      <a:lnTo>
                        <a:pt x="573316" y="343485"/>
                      </a:lnTo>
                      <a:lnTo>
                        <a:pt x="567628" y="351446"/>
                      </a:lnTo>
                      <a:lnTo>
                        <a:pt x="564215" y="357133"/>
                      </a:lnTo>
                      <a:lnTo>
                        <a:pt x="547152" y="326424"/>
                      </a:lnTo>
                      <a:lnTo>
                        <a:pt x="522127" y="284342"/>
                      </a:lnTo>
                      <a:lnTo>
                        <a:pt x="507339" y="261594"/>
                      </a:lnTo>
                      <a:lnTo>
                        <a:pt x="491413" y="238847"/>
                      </a:lnTo>
                      <a:lnTo>
                        <a:pt x="474350" y="214962"/>
                      </a:lnTo>
                      <a:lnTo>
                        <a:pt x="456150" y="194490"/>
                      </a:lnTo>
                      <a:lnTo>
                        <a:pt x="433399" y="168330"/>
                      </a:lnTo>
                      <a:lnTo>
                        <a:pt x="409511" y="144442"/>
                      </a:lnTo>
                      <a:lnTo>
                        <a:pt x="386761" y="122835"/>
                      </a:lnTo>
                      <a:lnTo>
                        <a:pt x="361735" y="102363"/>
                      </a:lnTo>
                      <a:lnTo>
                        <a:pt x="336709" y="84165"/>
                      </a:lnTo>
                      <a:lnTo>
                        <a:pt x="310546" y="67104"/>
                      </a:lnTo>
                      <a:lnTo>
                        <a:pt x="283245" y="52318"/>
                      </a:lnTo>
                      <a:lnTo>
                        <a:pt x="254807" y="37533"/>
                      </a:lnTo>
                      <a:lnTo>
                        <a:pt x="225231" y="26159"/>
                      </a:lnTo>
                      <a:lnTo>
                        <a:pt x="197930" y="17060"/>
                      </a:lnTo>
                      <a:lnTo>
                        <a:pt x="174042" y="10236"/>
                      </a:lnTo>
                      <a:lnTo>
                        <a:pt x="152429" y="5686"/>
                      </a:lnTo>
                      <a:lnTo>
                        <a:pt x="135366" y="2274"/>
                      </a:lnTo>
                      <a:lnTo>
                        <a:pt x="121716" y="1137"/>
                      </a:lnTo>
                      <a:lnTo>
                        <a:pt x="110341" y="0"/>
                      </a:lnTo>
                      <a:lnTo>
                        <a:pt x="71664" y="2274"/>
                      </a:lnTo>
                      <a:lnTo>
                        <a:pt x="35263" y="9098"/>
                      </a:lnTo>
                      <a:lnTo>
                        <a:pt x="11375" y="25022"/>
                      </a:lnTo>
                      <a:lnTo>
                        <a:pt x="1138" y="44357"/>
                      </a:lnTo>
                      <a:lnTo>
                        <a:pt x="0" y="63692"/>
                      </a:lnTo>
                      <a:lnTo>
                        <a:pt x="6825" y="87577"/>
                      </a:lnTo>
                      <a:lnTo>
                        <a:pt x="19338" y="112599"/>
                      </a:lnTo>
                      <a:lnTo>
                        <a:pt x="25026" y="121698"/>
                      </a:lnTo>
                      <a:lnTo>
                        <a:pt x="31851" y="128523"/>
                      </a:lnTo>
                      <a:lnTo>
                        <a:pt x="34126" y="131934"/>
                      </a:lnTo>
                      <a:lnTo>
                        <a:pt x="37539" y="133072"/>
                      </a:lnTo>
                      <a:lnTo>
                        <a:pt x="39814" y="134209"/>
                      </a:lnTo>
                      <a:lnTo>
                        <a:pt x="42089" y="136484"/>
                      </a:lnTo>
                      <a:lnTo>
                        <a:pt x="45501" y="143308"/>
                      </a:lnTo>
                      <a:lnTo>
                        <a:pt x="48914" y="150132"/>
                      </a:lnTo>
                      <a:lnTo>
                        <a:pt x="53464" y="158094"/>
                      </a:lnTo>
                      <a:lnTo>
                        <a:pt x="59152" y="164918"/>
                      </a:lnTo>
                      <a:lnTo>
                        <a:pt x="63702" y="168330"/>
                      </a:lnTo>
                      <a:lnTo>
                        <a:pt x="67114" y="170605"/>
                      </a:lnTo>
                      <a:lnTo>
                        <a:pt x="71664" y="172880"/>
                      </a:lnTo>
                      <a:lnTo>
                        <a:pt x="75077" y="176293"/>
                      </a:lnTo>
                      <a:lnTo>
                        <a:pt x="83040" y="184256"/>
                      </a:lnTo>
                      <a:lnTo>
                        <a:pt x="88727" y="193352"/>
                      </a:lnTo>
                      <a:lnTo>
                        <a:pt x="91002" y="199039"/>
                      </a:lnTo>
                      <a:lnTo>
                        <a:pt x="91002" y="201314"/>
                      </a:lnTo>
                      <a:lnTo>
                        <a:pt x="93278" y="204726"/>
                      </a:lnTo>
                      <a:lnTo>
                        <a:pt x="100103" y="212687"/>
                      </a:lnTo>
                      <a:lnTo>
                        <a:pt x="109203" y="224061"/>
                      </a:lnTo>
                      <a:lnTo>
                        <a:pt x="112616" y="236572"/>
                      </a:lnTo>
                      <a:lnTo>
                        <a:pt x="113753" y="246809"/>
                      </a:lnTo>
                      <a:lnTo>
                        <a:pt x="112616" y="251358"/>
                      </a:lnTo>
                      <a:lnTo>
                        <a:pt x="111478" y="253633"/>
                      </a:lnTo>
                      <a:lnTo>
                        <a:pt x="110341" y="255907"/>
                      </a:lnTo>
                      <a:lnTo>
                        <a:pt x="111478" y="258182"/>
                      </a:lnTo>
                      <a:lnTo>
                        <a:pt x="114891" y="262732"/>
                      </a:lnTo>
                      <a:lnTo>
                        <a:pt x="121716" y="268419"/>
                      </a:lnTo>
                      <a:lnTo>
                        <a:pt x="122853" y="270693"/>
                      </a:lnTo>
                      <a:lnTo>
                        <a:pt x="126266" y="276380"/>
                      </a:lnTo>
                      <a:lnTo>
                        <a:pt x="127403" y="279792"/>
                      </a:lnTo>
                      <a:lnTo>
                        <a:pt x="128541" y="283204"/>
                      </a:lnTo>
                      <a:lnTo>
                        <a:pt x="128541" y="287754"/>
                      </a:lnTo>
                      <a:lnTo>
                        <a:pt x="126266" y="291166"/>
                      </a:lnTo>
                      <a:lnTo>
                        <a:pt x="125128" y="294578"/>
                      </a:lnTo>
                      <a:lnTo>
                        <a:pt x="125128" y="299127"/>
                      </a:lnTo>
                      <a:lnTo>
                        <a:pt x="126266" y="304814"/>
                      </a:lnTo>
                      <a:lnTo>
                        <a:pt x="128541" y="310501"/>
                      </a:lnTo>
                      <a:lnTo>
                        <a:pt x="134229" y="320737"/>
                      </a:lnTo>
                      <a:lnTo>
                        <a:pt x="136504" y="325287"/>
                      </a:lnTo>
                      <a:lnTo>
                        <a:pt x="138779" y="326424"/>
                      </a:lnTo>
                      <a:lnTo>
                        <a:pt x="141054" y="328699"/>
                      </a:lnTo>
                      <a:lnTo>
                        <a:pt x="142191" y="330974"/>
                      </a:lnTo>
                      <a:lnTo>
                        <a:pt x="145604" y="337798"/>
                      </a:lnTo>
                      <a:lnTo>
                        <a:pt x="147879" y="348034"/>
                      </a:lnTo>
                      <a:lnTo>
                        <a:pt x="147879" y="349172"/>
                      </a:lnTo>
                      <a:lnTo>
                        <a:pt x="150154" y="354859"/>
                      </a:lnTo>
                      <a:lnTo>
                        <a:pt x="154704" y="363957"/>
                      </a:lnTo>
                      <a:lnTo>
                        <a:pt x="163804" y="375331"/>
                      </a:lnTo>
                      <a:lnTo>
                        <a:pt x="172905" y="386705"/>
                      </a:lnTo>
                      <a:lnTo>
                        <a:pt x="178592" y="394666"/>
                      </a:lnTo>
                      <a:lnTo>
                        <a:pt x="186555" y="406040"/>
                      </a:lnTo>
                      <a:lnTo>
                        <a:pt x="188830" y="408315"/>
                      </a:lnTo>
                      <a:lnTo>
                        <a:pt x="192243" y="411728"/>
                      </a:lnTo>
                      <a:lnTo>
                        <a:pt x="202481" y="416276"/>
                      </a:lnTo>
                      <a:lnTo>
                        <a:pt x="214993" y="420826"/>
                      </a:lnTo>
                      <a:lnTo>
                        <a:pt x="244569" y="424238"/>
                      </a:lnTo>
                      <a:lnTo>
                        <a:pt x="275283" y="424238"/>
                      </a:lnTo>
                      <a:lnTo>
                        <a:pt x="303721" y="424238"/>
                      </a:lnTo>
                      <a:lnTo>
                        <a:pt x="343534" y="427650"/>
                      </a:lnTo>
                      <a:lnTo>
                        <a:pt x="353772" y="428788"/>
                      </a:lnTo>
                      <a:lnTo>
                        <a:pt x="319646" y="449260"/>
                      </a:lnTo>
                      <a:lnTo>
                        <a:pt x="294621" y="466321"/>
                      </a:lnTo>
                      <a:lnTo>
                        <a:pt x="277558" y="478832"/>
                      </a:lnTo>
                      <a:lnTo>
                        <a:pt x="267320" y="487931"/>
                      </a:lnTo>
                      <a:lnTo>
                        <a:pt x="262770" y="493618"/>
                      </a:lnTo>
                      <a:lnTo>
                        <a:pt x="260495" y="497030"/>
                      </a:lnTo>
                      <a:lnTo>
                        <a:pt x="260495" y="498167"/>
                      </a:lnTo>
                      <a:lnTo>
                        <a:pt x="260495" y="499304"/>
                      </a:lnTo>
                      <a:lnTo>
                        <a:pt x="218406" y="561860"/>
                      </a:lnTo>
                      <a:lnTo>
                        <a:pt x="220681" y="570959"/>
                      </a:lnTo>
                      <a:lnTo>
                        <a:pt x="218406" y="581195"/>
                      </a:lnTo>
                      <a:lnTo>
                        <a:pt x="208168" y="598255"/>
                      </a:lnTo>
                      <a:lnTo>
                        <a:pt x="201343" y="613041"/>
                      </a:lnTo>
                      <a:lnTo>
                        <a:pt x="194518" y="639201"/>
                      </a:lnTo>
                      <a:lnTo>
                        <a:pt x="194518" y="642613"/>
                      </a:lnTo>
                      <a:lnTo>
                        <a:pt x="195655" y="649437"/>
                      </a:lnTo>
                      <a:lnTo>
                        <a:pt x="197930" y="652849"/>
                      </a:lnTo>
                      <a:lnTo>
                        <a:pt x="199068" y="657399"/>
                      </a:lnTo>
                      <a:lnTo>
                        <a:pt x="202481" y="660812"/>
                      </a:lnTo>
                      <a:lnTo>
                        <a:pt x="207031" y="663085"/>
                      </a:lnTo>
                      <a:lnTo>
                        <a:pt x="211581" y="665360"/>
                      </a:lnTo>
                      <a:lnTo>
                        <a:pt x="213856" y="668772"/>
                      </a:lnTo>
                      <a:lnTo>
                        <a:pt x="216131" y="673322"/>
                      </a:lnTo>
                      <a:lnTo>
                        <a:pt x="217268" y="677871"/>
                      </a:lnTo>
                      <a:lnTo>
                        <a:pt x="216131" y="685833"/>
                      </a:lnTo>
                      <a:lnTo>
                        <a:pt x="216131" y="689245"/>
                      </a:lnTo>
                      <a:lnTo>
                        <a:pt x="217268" y="707443"/>
                      </a:lnTo>
                      <a:lnTo>
                        <a:pt x="218406" y="709718"/>
                      </a:lnTo>
                      <a:lnTo>
                        <a:pt x="222956" y="715404"/>
                      </a:lnTo>
                      <a:lnTo>
                        <a:pt x="226369" y="718817"/>
                      </a:lnTo>
                      <a:lnTo>
                        <a:pt x="230919" y="721091"/>
                      </a:lnTo>
                      <a:lnTo>
                        <a:pt x="236606" y="723366"/>
                      </a:lnTo>
                      <a:lnTo>
                        <a:pt x="243432" y="723366"/>
                      </a:lnTo>
                      <a:lnTo>
                        <a:pt x="250257" y="724503"/>
                      </a:lnTo>
                      <a:lnTo>
                        <a:pt x="254807" y="727915"/>
                      </a:lnTo>
                      <a:lnTo>
                        <a:pt x="257082" y="731328"/>
                      </a:lnTo>
                      <a:lnTo>
                        <a:pt x="259357" y="735877"/>
                      </a:lnTo>
                      <a:lnTo>
                        <a:pt x="260495" y="744976"/>
                      </a:lnTo>
                      <a:lnTo>
                        <a:pt x="260495" y="748388"/>
                      </a:lnTo>
                      <a:lnTo>
                        <a:pt x="259357" y="760899"/>
                      </a:lnTo>
                      <a:lnTo>
                        <a:pt x="260495" y="769998"/>
                      </a:lnTo>
                      <a:lnTo>
                        <a:pt x="260495" y="773410"/>
                      </a:lnTo>
                      <a:lnTo>
                        <a:pt x="261632" y="775685"/>
                      </a:lnTo>
                      <a:lnTo>
                        <a:pt x="266182" y="781372"/>
                      </a:lnTo>
                      <a:lnTo>
                        <a:pt x="269595" y="783647"/>
                      </a:lnTo>
                      <a:lnTo>
                        <a:pt x="276420" y="784784"/>
                      </a:lnTo>
                      <a:lnTo>
                        <a:pt x="285520" y="784784"/>
                      </a:lnTo>
                      <a:lnTo>
                        <a:pt x="292345" y="787059"/>
                      </a:lnTo>
                      <a:lnTo>
                        <a:pt x="296896" y="790471"/>
                      </a:lnTo>
                      <a:lnTo>
                        <a:pt x="299171" y="792746"/>
                      </a:lnTo>
                      <a:lnTo>
                        <a:pt x="299171" y="793883"/>
                      </a:lnTo>
                      <a:lnTo>
                        <a:pt x="299171" y="796158"/>
                      </a:lnTo>
                      <a:lnTo>
                        <a:pt x="301446" y="798433"/>
                      </a:lnTo>
                      <a:lnTo>
                        <a:pt x="302583" y="800707"/>
                      </a:lnTo>
                      <a:lnTo>
                        <a:pt x="303721" y="804119"/>
                      </a:lnTo>
                      <a:lnTo>
                        <a:pt x="304858" y="808669"/>
                      </a:lnTo>
                      <a:lnTo>
                        <a:pt x="304858" y="814356"/>
                      </a:lnTo>
                      <a:lnTo>
                        <a:pt x="302583" y="822317"/>
                      </a:lnTo>
                      <a:lnTo>
                        <a:pt x="298033" y="831416"/>
                      </a:lnTo>
                      <a:lnTo>
                        <a:pt x="279833" y="865537"/>
                      </a:lnTo>
                      <a:lnTo>
                        <a:pt x="271870" y="875773"/>
                      </a:lnTo>
                      <a:lnTo>
                        <a:pt x="268457" y="879186"/>
                      </a:lnTo>
                      <a:lnTo>
                        <a:pt x="265045" y="881460"/>
                      </a:lnTo>
                      <a:lnTo>
                        <a:pt x="261632" y="883735"/>
                      </a:lnTo>
                      <a:lnTo>
                        <a:pt x="258220" y="887147"/>
                      </a:lnTo>
                      <a:lnTo>
                        <a:pt x="250257" y="897383"/>
                      </a:lnTo>
                      <a:lnTo>
                        <a:pt x="241157" y="912169"/>
                      </a:lnTo>
                      <a:lnTo>
                        <a:pt x="238882" y="917856"/>
                      </a:lnTo>
                      <a:lnTo>
                        <a:pt x="234331" y="930367"/>
                      </a:lnTo>
                      <a:lnTo>
                        <a:pt x="233194" y="938329"/>
                      </a:lnTo>
                      <a:lnTo>
                        <a:pt x="232056" y="947428"/>
                      </a:lnTo>
                      <a:lnTo>
                        <a:pt x="233194" y="955389"/>
                      </a:lnTo>
                      <a:lnTo>
                        <a:pt x="235469" y="958801"/>
                      </a:lnTo>
                      <a:lnTo>
                        <a:pt x="236606" y="962213"/>
                      </a:lnTo>
                      <a:lnTo>
                        <a:pt x="242294" y="967901"/>
                      </a:lnTo>
                      <a:lnTo>
                        <a:pt x="249119" y="972450"/>
                      </a:lnTo>
                      <a:lnTo>
                        <a:pt x="255944" y="974725"/>
                      </a:lnTo>
                      <a:lnTo>
                        <a:pt x="259357" y="974725"/>
                      </a:lnTo>
                      <a:lnTo>
                        <a:pt x="263907" y="974725"/>
                      </a:lnTo>
                      <a:lnTo>
                        <a:pt x="267320" y="973587"/>
                      </a:lnTo>
                      <a:lnTo>
                        <a:pt x="271870" y="972450"/>
                      </a:lnTo>
                      <a:lnTo>
                        <a:pt x="276420" y="969038"/>
                      </a:lnTo>
                      <a:lnTo>
                        <a:pt x="279833" y="965625"/>
                      </a:lnTo>
                      <a:lnTo>
                        <a:pt x="284383" y="961075"/>
                      </a:lnTo>
                      <a:lnTo>
                        <a:pt x="288933" y="954252"/>
                      </a:lnTo>
                      <a:lnTo>
                        <a:pt x="292345" y="947428"/>
                      </a:lnTo>
                      <a:lnTo>
                        <a:pt x="296896" y="938329"/>
                      </a:lnTo>
                      <a:lnTo>
                        <a:pt x="311684" y="905345"/>
                      </a:lnTo>
                      <a:lnTo>
                        <a:pt x="323059" y="883735"/>
                      </a:lnTo>
                      <a:lnTo>
                        <a:pt x="331022" y="871224"/>
                      </a:lnTo>
                      <a:lnTo>
                        <a:pt x="333297" y="867812"/>
                      </a:lnTo>
                      <a:lnTo>
                        <a:pt x="335572" y="865537"/>
                      </a:lnTo>
                      <a:lnTo>
                        <a:pt x="337847" y="863262"/>
                      </a:lnTo>
                      <a:lnTo>
                        <a:pt x="341259" y="862125"/>
                      </a:lnTo>
                      <a:lnTo>
                        <a:pt x="345809" y="860988"/>
                      </a:lnTo>
                      <a:lnTo>
                        <a:pt x="352635" y="860988"/>
                      </a:lnTo>
                      <a:lnTo>
                        <a:pt x="359460" y="862125"/>
                      </a:lnTo>
                      <a:lnTo>
                        <a:pt x="368560" y="864400"/>
                      </a:lnTo>
                      <a:lnTo>
                        <a:pt x="376523" y="868949"/>
                      </a:lnTo>
                      <a:lnTo>
                        <a:pt x="379935" y="871224"/>
                      </a:lnTo>
                      <a:lnTo>
                        <a:pt x="381073" y="873499"/>
                      </a:lnTo>
                      <a:lnTo>
                        <a:pt x="379935" y="873499"/>
                      </a:lnTo>
                      <a:lnTo>
                        <a:pt x="377660" y="874636"/>
                      </a:lnTo>
                      <a:lnTo>
                        <a:pt x="381073" y="874636"/>
                      </a:lnTo>
                      <a:lnTo>
                        <a:pt x="387898" y="873499"/>
                      </a:lnTo>
                      <a:lnTo>
                        <a:pt x="393586" y="871224"/>
                      </a:lnTo>
                      <a:lnTo>
                        <a:pt x="398136" y="868949"/>
                      </a:lnTo>
                      <a:lnTo>
                        <a:pt x="402686" y="865537"/>
                      </a:lnTo>
                      <a:lnTo>
                        <a:pt x="407236" y="863262"/>
                      </a:lnTo>
                      <a:lnTo>
                        <a:pt x="411786" y="862125"/>
                      </a:lnTo>
                      <a:lnTo>
                        <a:pt x="417474" y="863262"/>
                      </a:lnTo>
                      <a:lnTo>
                        <a:pt x="423162" y="865537"/>
                      </a:lnTo>
                      <a:lnTo>
                        <a:pt x="428849" y="868949"/>
                      </a:lnTo>
                      <a:lnTo>
                        <a:pt x="431124" y="870087"/>
                      </a:lnTo>
                      <a:lnTo>
                        <a:pt x="436812" y="871224"/>
                      </a:lnTo>
                      <a:lnTo>
                        <a:pt x="440225" y="871224"/>
                      </a:lnTo>
                      <a:lnTo>
                        <a:pt x="443637" y="871224"/>
                      </a:lnTo>
                      <a:lnTo>
                        <a:pt x="447050" y="868949"/>
                      </a:lnTo>
                      <a:lnTo>
                        <a:pt x="451600" y="864399"/>
                      </a:lnTo>
                      <a:lnTo>
                        <a:pt x="451600" y="864400"/>
                      </a:lnTo>
                      <a:lnTo>
                        <a:pt x="455012" y="859850"/>
                      </a:lnTo>
                      <a:lnTo>
                        <a:pt x="458425" y="853026"/>
                      </a:lnTo>
                      <a:lnTo>
                        <a:pt x="461838" y="840515"/>
                      </a:lnTo>
                      <a:lnTo>
                        <a:pt x="464113" y="829141"/>
                      </a:lnTo>
                      <a:lnTo>
                        <a:pt x="464113" y="825729"/>
                      </a:lnTo>
                      <a:lnTo>
                        <a:pt x="477763" y="799570"/>
                      </a:lnTo>
                      <a:lnTo>
                        <a:pt x="480038" y="789333"/>
                      </a:lnTo>
                      <a:lnTo>
                        <a:pt x="494826" y="788196"/>
                      </a:lnTo>
                      <a:lnTo>
                        <a:pt x="508476" y="749525"/>
                      </a:lnTo>
                      <a:lnTo>
                        <a:pt x="524402" y="684695"/>
                      </a:lnTo>
                      <a:lnTo>
                        <a:pt x="541465" y="600530"/>
                      </a:lnTo>
                      <a:lnTo>
                        <a:pt x="551703" y="535700"/>
                      </a:lnTo>
                      <a:lnTo>
                        <a:pt x="553978" y="534563"/>
                      </a:lnTo>
                      <a:lnTo>
                        <a:pt x="556253" y="527739"/>
                      </a:lnTo>
                      <a:lnTo>
                        <a:pt x="559665" y="516365"/>
                      </a:lnTo>
                      <a:lnTo>
                        <a:pt x="560803" y="508403"/>
                      </a:lnTo>
                      <a:lnTo>
                        <a:pt x="561940" y="500442"/>
                      </a:lnTo>
                      <a:lnTo>
                        <a:pt x="563078" y="492480"/>
                      </a:lnTo>
                      <a:lnTo>
                        <a:pt x="565353" y="487931"/>
                      </a:lnTo>
                      <a:lnTo>
                        <a:pt x="568766" y="486793"/>
                      </a:lnTo>
                      <a:lnTo>
                        <a:pt x="571041" y="485656"/>
                      </a:lnTo>
                      <a:lnTo>
                        <a:pt x="571041" y="500442"/>
                      </a:lnTo>
                      <a:lnTo>
                        <a:pt x="566490" y="535700"/>
                      </a:lnTo>
                      <a:lnTo>
                        <a:pt x="567628" y="547074"/>
                      </a:lnTo>
                      <a:lnTo>
                        <a:pt x="563078" y="562997"/>
                      </a:lnTo>
                      <a:lnTo>
                        <a:pt x="563078" y="588019"/>
                      </a:lnTo>
                      <a:lnTo>
                        <a:pt x="563078" y="594843"/>
                      </a:lnTo>
                      <a:lnTo>
                        <a:pt x="563078" y="630102"/>
                      </a:lnTo>
                      <a:lnTo>
                        <a:pt x="567628" y="632377"/>
                      </a:lnTo>
                      <a:lnTo>
                        <a:pt x="567628" y="638063"/>
                      </a:lnTo>
                      <a:lnTo>
                        <a:pt x="563078" y="642613"/>
                      </a:lnTo>
                      <a:lnTo>
                        <a:pt x="564215" y="659673"/>
                      </a:lnTo>
                      <a:lnTo>
                        <a:pt x="564215" y="686970"/>
                      </a:lnTo>
                      <a:lnTo>
                        <a:pt x="574453" y="709718"/>
                      </a:lnTo>
                      <a:lnTo>
                        <a:pt x="591516" y="724503"/>
                      </a:lnTo>
                      <a:lnTo>
                        <a:pt x="593791" y="708580"/>
                      </a:lnTo>
                      <a:lnTo>
                        <a:pt x="596066" y="724503"/>
                      </a:lnTo>
                      <a:lnTo>
                        <a:pt x="613129" y="709718"/>
                      </a:lnTo>
                      <a:lnTo>
                        <a:pt x="623367" y="686970"/>
                      </a:lnTo>
                      <a:lnTo>
                        <a:pt x="623367" y="659673"/>
                      </a:lnTo>
                      <a:lnTo>
                        <a:pt x="624505" y="642613"/>
                      </a:lnTo>
                      <a:lnTo>
                        <a:pt x="618817" y="638063"/>
                      </a:lnTo>
                      <a:lnTo>
                        <a:pt x="618817" y="632377"/>
                      </a:lnTo>
                      <a:lnTo>
                        <a:pt x="624505" y="630102"/>
                      </a:lnTo>
                      <a:lnTo>
                        <a:pt x="624505" y="594843"/>
                      </a:lnTo>
                      <a:lnTo>
                        <a:pt x="624505" y="588019"/>
                      </a:lnTo>
                      <a:lnTo>
                        <a:pt x="624505" y="562997"/>
                      </a:lnTo>
                      <a:lnTo>
                        <a:pt x="618817" y="547074"/>
                      </a:lnTo>
                      <a:lnTo>
                        <a:pt x="619954" y="535700"/>
                      </a:lnTo>
                      <a:lnTo>
                        <a:pt x="616542" y="500442"/>
                      </a:lnTo>
                      <a:lnTo>
                        <a:pt x="615404" y="486793"/>
                      </a:lnTo>
                      <a:lnTo>
                        <a:pt x="618817" y="485656"/>
                      </a:lnTo>
                      <a:lnTo>
                        <a:pt x="622230" y="487931"/>
                      </a:lnTo>
                      <a:lnTo>
                        <a:pt x="625642" y="492480"/>
                      </a:lnTo>
                      <a:lnTo>
                        <a:pt x="626780" y="500442"/>
                      </a:lnTo>
                      <a:lnTo>
                        <a:pt x="626780" y="508403"/>
                      </a:lnTo>
                      <a:lnTo>
                        <a:pt x="629055" y="516365"/>
                      </a:lnTo>
                      <a:lnTo>
                        <a:pt x="632467" y="527739"/>
                      </a:lnTo>
                      <a:lnTo>
                        <a:pt x="634742" y="534563"/>
                      </a:lnTo>
                      <a:lnTo>
                        <a:pt x="637017" y="535700"/>
                      </a:lnTo>
                      <a:lnTo>
                        <a:pt x="647255" y="600530"/>
                      </a:lnTo>
                      <a:lnTo>
                        <a:pt x="664318" y="684695"/>
                      </a:lnTo>
                      <a:lnTo>
                        <a:pt x="680244" y="749525"/>
                      </a:lnTo>
                      <a:lnTo>
                        <a:pt x="693894" y="788196"/>
                      </a:lnTo>
                      <a:lnTo>
                        <a:pt x="708682" y="789333"/>
                      </a:lnTo>
                      <a:lnTo>
                        <a:pt x="710957" y="799570"/>
                      </a:lnTo>
                      <a:lnTo>
                        <a:pt x="724607" y="825729"/>
                      </a:lnTo>
                      <a:lnTo>
                        <a:pt x="724607" y="829141"/>
                      </a:lnTo>
                      <a:lnTo>
                        <a:pt x="726882" y="840515"/>
                      </a:lnTo>
                      <a:lnTo>
                        <a:pt x="730295" y="853026"/>
                      </a:lnTo>
                      <a:lnTo>
                        <a:pt x="733708" y="859850"/>
                      </a:lnTo>
                      <a:lnTo>
                        <a:pt x="737120" y="864400"/>
                      </a:lnTo>
                      <a:lnTo>
                        <a:pt x="741670" y="868950"/>
                      </a:lnTo>
                      <a:lnTo>
                        <a:pt x="745083" y="871224"/>
                      </a:lnTo>
                      <a:lnTo>
                        <a:pt x="748495" y="871224"/>
                      </a:lnTo>
                      <a:lnTo>
                        <a:pt x="751908" y="871224"/>
                      </a:lnTo>
                      <a:lnTo>
                        <a:pt x="757596" y="870087"/>
                      </a:lnTo>
                      <a:lnTo>
                        <a:pt x="758733" y="868950"/>
                      </a:lnTo>
                      <a:lnTo>
                        <a:pt x="758733" y="868949"/>
                      </a:lnTo>
                      <a:lnTo>
                        <a:pt x="765558" y="865537"/>
                      </a:lnTo>
                      <a:lnTo>
                        <a:pt x="771246" y="863262"/>
                      </a:lnTo>
                      <a:lnTo>
                        <a:pt x="776934" y="862125"/>
                      </a:lnTo>
                      <a:lnTo>
                        <a:pt x="781484" y="863262"/>
                      </a:lnTo>
                      <a:lnTo>
                        <a:pt x="786034" y="865537"/>
                      </a:lnTo>
                      <a:lnTo>
                        <a:pt x="790584" y="868949"/>
                      </a:lnTo>
                      <a:lnTo>
                        <a:pt x="795134" y="871224"/>
                      </a:lnTo>
                      <a:lnTo>
                        <a:pt x="799684" y="873499"/>
                      </a:lnTo>
                      <a:lnTo>
                        <a:pt x="807647" y="874636"/>
                      </a:lnTo>
                      <a:lnTo>
                        <a:pt x="811060" y="874636"/>
                      </a:lnTo>
                      <a:lnTo>
                        <a:pt x="808785" y="873499"/>
                      </a:lnTo>
                      <a:lnTo>
                        <a:pt x="807647" y="873499"/>
                      </a:lnTo>
                      <a:lnTo>
                        <a:pt x="808785" y="871224"/>
                      </a:lnTo>
                      <a:lnTo>
                        <a:pt x="812197" y="868949"/>
                      </a:lnTo>
                      <a:lnTo>
                        <a:pt x="820160" y="864400"/>
                      </a:lnTo>
                      <a:lnTo>
                        <a:pt x="829260" y="862125"/>
                      </a:lnTo>
                      <a:lnTo>
                        <a:pt x="836085" y="860988"/>
                      </a:lnTo>
                      <a:lnTo>
                        <a:pt x="842911" y="860988"/>
                      </a:lnTo>
                      <a:lnTo>
                        <a:pt x="847461" y="862125"/>
                      </a:lnTo>
                      <a:lnTo>
                        <a:pt x="850873" y="863262"/>
                      </a:lnTo>
                      <a:lnTo>
                        <a:pt x="853148" y="865537"/>
                      </a:lnTo>
                      <a:lnTo>
                        <a:pt x="854286" y="867812"/>
                      </a:lnTo>
                      <a:lnTo>
                        <a:pt x="857698" y="871224"/>
                      </a:lnTo>
                      <a:lnTo>
                        <a:pt x="865661" y="883735"/>
                      </a:lnTo>
                      <a:lnTo>
                        <a:pt x="877036" y="905345"/>
                      </a:lnTo>
                      <a:lnTo>
                        <a:pt x="891824" y="938329"/>
                      </a:lnTo>
                      <a:lnTo>
                        <a:pt x="896375" y="947428"/>
                      </a:lnTo>
                      <a:lnTo>
                        <a:pt x="899787" y="954252"/>
                      </a:lnTo>
                      <a:lnTo>
                        <a:pt x="904337" y="961076"/>
                      </a:lnTo>
                      <a:lnTo>
                        <a:pt x="908887" y="965626"/>
                      </a:lnTo>
                      <a:lnTo>
                        <a:pt x="912300" y="969039"/>
                      </a:lnTo>
                      <a:lnTo>
                        <a:pt x="916850" y="972450"/>
                      </a:lnTo>
                      <a:lnTo>
                        <a:pt x="921400" y="973587"/>
                      </a:lnTo>
                      <a:lnTo>
                        <a:pt x="924813" y="974725"/>
                      </a:lnTo>
                      <a:lnTo>
                        <a:pt x="929363" y="974725"/>
                      </a:lnTo>
                      <a:lnTo>
                        <a:pt x="932776" y="974725"/>
                      </a:lnTo>
                      <a:lnTo>
                        <a:pt x="939601" y="972450"/>
                      </a:lnTo>
                      <a:lnTo>
                        <a:pt x="946426" y="967900"/>
                      </a:lnTo>
                      <a:lnTo>
                        <a:pt x="950976" y="962213"/>
                      </a:lnTo>
                      <a:lnTo>
                        <a:pt x="953251" y="958801"/>
                      </a:lnTo>
                      <a:lnTo>
                        <a:pt x="954389" y="955389"/>
                      </a:lnTo>
                      <a:lnTo>
                        <a:pt x="956664" y="947428"/>
                      </a:lnTo>
                      <a:lnTo>
                        <a:pt x="955526" y="938329"/>
                      </a:lnTo>
                      <a:lnTo>
                        <a:pt x="954389" y="930367"/>
                      </a:lnTo>
                      <a:lnTo>
                        <a:pt x="949838" y="917856"/>
                      </a:lnTo>
                      <a:lnTo>
                        <a:pt x="947563" y="912169"/>
                      </a:lnTo>
                      <a:lnTo>
                        <a:pt x="938463" y="897383"/>
                      </a:lnTo>
                      <a:lnTo>
                        <a:pt x="930500" y="887147"/>
                      </a:lnTo>
                      <a:lnTo>
                        <a:pt x="927088" y="883735"/>
                      </a:lnTo>
                      <a:lnTo>
                        <a:pt x="922538" y="881460"/>
                      </a:lnTo>
                      <a:lnTo>
                        <a:pt x="920263" y="879185"/>
                      </a:lnTo>
                      <a:lnTo>
                        <a:pt x="916850" y="875772"/>
                      </a:lnTo>
                      <a:lnTo>
                        <a:pt x="908887" y="865537"/>
                      </a:lnTo>
                      <a:lnTo>
                        <a:pt x="890687" y="831416"/>
                      </a:lnTo>
                      <a:lnTo>
                        <a:pt x="886137" y="822317"/>
                      </a:lnTo>
                      <a:lnTo>
                        <a:pt x="883862" y="814356"/>
                      </a:lnTo>
                      <a:lnTo>
                        <a:pt x="883862" y="808669"/>
                      </a:lnTo>
                      <a:lnTo>
                        <a:pt x="884999" y="804119"/>
                      </a:lnTo>
                      <a:lnTo>
                        <a:pt x="886137" y="800707"/>
                      </a:lnTo>
                      <a:lnTo>
                        <a:pt x="887274" y="798432"/>
                      </a:lnTo>
                      <a:lnTo>
                        <a:pt x="888412" y="796158"/>
                      </a:lnTo>
                      <a:lnTo>
                        <a:pt x="889549" y="793883"/>
                      </a:lnTo>
                      <a:lnTo>
                        <a:pt x="889549" y="792746"/>
                      </a:lnTo>
                      <a:lnTo>
                        <a:pt x="890687" y="790471"/>
                      </a:lnTo>
                      <a:lnTo>
                        <a:pt x="896375" y="787059"/>
                      </a:lnTo>
                      <a:lnTo>
                        <a:pt x="903200" y="784784"/>
                      </a:lnTo>
                      <a:lnTo>
                        <a:pt x="912300" y="784784"/>
                      </a:lnTo>
                      <a:lnTo>
                        <a:pt x="919125" y="783647"/>
                      </a:lnTo>
                      <a:lnTo>
                        <a:pt x="922538" y="781372"/>
                      </a:lnTo>
                      <a:lnTo>
                        <a:pt x="927088" y="775685"/>
                      </a:lnTo>
                      <a:lnTo>
                        <a:pt x="928225" y="773410"/>
                      </a:lnTo>
                      <a:lnTo>
                        <a:pt x="928225" y="769998"/>
                      </a:lnTo>
                      <a:lnTo>
                        <a:pt x="928225" y="760899"/>
                      </a:lnTo>
                      <a:lnTo>
                        <a:pt x="928225" y="748388"/>
                      </a:lnTo>
                      <a:lnTo>
                        <a:pt x="928225" y="744976"/>
                      </a:lnTo>
                      <a:lnTo>
                        <a:pt x="929363" y="735877"/>
                      </a:lnTo>
                      <a:lnTo>
                        <a:pt x="931638" y="731328"/>
                      </a:lnTo>
                      <a:lnTo>
                        <a:pt x="933913" y="727915"/>
                      </a:lnTo>
                      <a:lnTo>
                        <a:pt x="938463" y="724503"/>
                      </a:lnTo>
                      <a:lnTo>
                        <a:pt x="945288" y="723366"/>
                      </a:lnTo>
                      <a:lnTo>
                        <a:pt x="952114" y="723366"/>
                      </a:lnTo>
                      <a:lnTo>
                        <a:pt x="957801" y="721091"/>
                      </a:lnTo>
                      <a:lnTo>
                        <a:pt x="962351" y="718817"/>
                      </a:lnTo>
                      <a:lnTo>
                        <a:pt x="965764" y="715404"/>
                      </a:lnTo>
                      <a:lnTo>
                        <a:pt x="970314" y="709718"/>
                      </a:lnTo>
                      <a:lnTo>
                        <a:pt x="971452" y="707443"/>
                      </a:lnTo>
                      <a:lnTo>
                        <a:pt x="972589" y="689245"/>
                      </a:lnTo>
                      <a:lnTo>
                        <a:pt x="972589" y="685833"/>
                      </a:lnTo>
                      <a:lnTo>
                        <a:pt x="971452" y="677871"/>
                      </a:lnTo>
                      <a:lnTo>
                        <a:pt x="972589" y="673322"/>
                      </a:lnTo>
                      <a:lnTo>
                        <a:pt x="973727" y="668772"/>
                      </a:lnTo>
                      <a:lnTo>
                        <a:pt x="977139" y="665360"/>
                      </a:lnTo>
                      <a:lnTo>
                        <a:pt x="981689" y="663085"/>
                      </a:lnTo>
                      <a:lnTo>
                        <a:pt x="986239" y="660811"/>
                      </a:lnTo>
                      <a:lnTo>
                        <a:pt x="988515" y="657399"/>
                      </a:lnTo>
                      <a:lnTo>
                        <a:pt x="990790" y="652849"/>
                      </a:lnTo>
                      <a:lnTo>
                        <a:pt x="993065" y="649437"/>
                      </a:lnTo>
                      <a:lnTo>
                        <a:pt x="994202" y="642613"/>
                      </a:lnTo>
                      <a:lnTo>
                        <a:pt x="994202" y="639201"/>
                      </a:lnTo>
                      <a:lnTo>
                        <a:pt x="987377" y="613041"/>
                      </a:lnTo>
                      <a:lnTo>
                        <a:pt x="980552" y="598255"/>
                      </a:lnTo>
                      <a:lnTo>
                        <a:pt x="970314" y="581195"/>
                      </a:lnTo>
                      <a:lnTo>
                        <a:pt x="968039" y="570959"/>
                      </a:lnTo>
                      <a:lnTo>
                        <a:pt x="970314" y="561860"/>
                      </a:lnTo>
                      <a:lnTo>
                        <a:pt x="928225" y="499304"/>
                      </a:lnTo>
                      <a:lnTo>
                        <a:pt x="928225" y="498167"/>
                      </a:lnTo>
                      <a:lnTo>
                        <a:pt x="928225" y="497030"/>
                      </a:lnTo>
                      <a:lnTo>
                        <a:pt x="925950" y="493618"/>
                      </a:lnTo>
                      <a:lnTo>
                        <a:pt x="921400" y="487931"/>
                      </a:lnTo>
                      <a:lnTo>
                        <a:pt x="910025" y="478832"/>
                      </a:lnTo>
                      <a:lnTo>
                        <a:pt x="894099" y="466321"/>
                      </a:lnTo>
                      <a:lnTo>
                        <a:pt x="869074" y="449260"/>
                      </a:lnTo>
                      <a:lnTo>
                        <a:pt x="833810" y="428788"/>
                      </a:lnTo>
                      <a:lnTo>
                        <a:pt x="845186" y="427650"/>
                      </a:lnTo>
                      <a:lnTo>
                        <a:pt x="884999" y="424238"/>
                      </a:lnTo>
                      <a:lnTo>
                        <a:pt x="913437" y="424238"/>
                      </a:lnTo>
                      <a:lnTo>
                        <a:pt x="944151" y="424238"/>
                      </a:lnTo>
                      <a:lnTo>
                        <a:pt x="973727" y="420826"/>
                      </a:lnTo>
                      <a:lnTo>
                        <a:pt x="986239" y="416276"/>
                      </a:lnTo>
                      <a:lnTo>
                        <a:pt x="995340" y="411727"/>
                      </a:lnTo>
                      <a:lnTo>
                        <a:pt x="999890" y="408315"/>
                      </a:lnTo>
                      <a:lnTo>
                        <a:pt x="1002165" y="406040"/>
                      </a:lnTo>
                      <a:lnTo>
                        <a:pt x="1010128" y="394666"/>
                      </a:lnTo>
                      <a:lnTo>
                        <a:pt x="1015815" y="386705"/>
                      </a:lnTo>
                      <a:lnTo>
                        <a:pt x="1024916" y="375331"/>
                      </a:lnTo>
                      <a:lnTo>
                        <a:pt x="1034016" y="363957"/>
                      </a:lnTo>
                      <a:lnTo>
                        <a:pt x="1038566" y="354859"/>
                      </a:lnTo>
                      <a:lnTo>
                        <a:pt x="1040841" y="349172"/>
                      </a:lnTo>
                      <a:lnTo>
                        <a:pt x="1040841" y="348034"/>
                      </a:lnTo>
                      <a:lnTo>
                        <a:pt x="1043116" y="337798"/>
                      </a:lnTo>
                      <a:lnTo>
                        <a:pt x="1046529" y="330974"/>
                      </a:lnTo>
                      <a:lnTo>
                        <a:pt x="1047666" y="328699"/>
                      </a:lnTo>
                      <a:lnTo>
                        <a:pt x="1049941" y="326424"/>
                      </a:lnTo>
                      <a:lnTo>
                        <a:pt x="1052216" y="325287"/>
                      </a:lnTo>
                      <a:lnTo>
                        <a:pt x="1054491" y="320737"/>
                      </a:lnTo>
                      <a:lnTo>
                        <a:pt x="1060179" y="310501"/>
                      </a:lnTo>
                      <a:lnTo>
                        <a:pt x="1062454" y="304814"/>
                      </a:lnTo>
                      <a:lnTo>
                        <a:pt x="1063592" y="299127"/>
                      </a:lnTo>
                      <a:lnTo>
                        <a:pt x="1063592" y="294578"/>
                      </a:lnTo>
                      <a:lnTo>
                        <a:pt x="1062454" y="291166"/>
                      </a:lnTo>
                      <a:lnTo>
                        <a:pt x="1060179" y="287754"/>
                      </a:lnTo>
                      <a:lnTo>
                        <a:pt x="1060179" y="283204"/>
                      </a:lnTo>
                      <a:lnTo>
                        <a:pt x="1061317" y="279792"/>
                      </a:lnTo>
                      <a:lnTo>
                        <a:pt x="1062454" y="276380"/>
                      </a:lnTo>
                      <a:lnTo>
                        <a:pt x="1064729" y="270693"/>
                      </a:lnTo>
                      <a:lnTo>
                        <a:pt x="1067004" y="268418"/>
                      </a:lnTo>
                      <a:lnTo>
                        <a:pt x="1067004" y="268419"/>
                      </a:lnTo>
                      <a:lnTo>
                        <a:pt x="1073829" y="262732"/>
                      </a:lnTo>
                      <a:lnTo>
                        <a:pt x="1077242" y="258182"/>
                      </a:lnTo>
                      <a:lnTo>
                        <a:pt x="1077242" y="255907"/>
                      </a:lnTo>
                      <a:lnTo>
                        <a:pt x="1077242" y="253633"/>
                      </a:lnTo>
                      <a:lnTo>
                        <a:pt x="1074967" y="251358"/>
                      </a:lnTo>
                      <a:lnTo>
                        <a:pt x="1074967" y="246809"/>
                      </a:lnTo>
                      <a:lnTo>
                        <a:pt x="1076104" y="236572"/>
                      </a:lnTo>
                      <a:lnTo>
                        <a:pt x="1079517" y="224061"/>
                      </a:lnTo>
                      <a:lnTo>
                        <a:pt x="1088617" y="212687"/>
                      </a:lnTo>
                      <a:lnTo>
                        <a:pt x="1095442" y="204726"/>
                      </a:lnTo>
                      <a:lnTo>
                        <a:pt x="1096580" y="201314"/>
                      </a:lnTo>
                      <a:lnTo>
                        <a:pt x="1097718" y="199039"/>
                      </a:lnTo>
                      <a:lnTo>
                        <a:pt x="1099993" y="193352"/>
                      </a:lnTo>
                      <a:lnTo>
                        <a:pt x="1105680" y="184253"/>
                      </a:lnTo>
                      <a:lnTo>
                        <a:pt x="1112505" y="176292"/>
                      </a:lnTo>
                      <a:lnTo>
                        <a:pt x="1117056" y="172880"/>
                      </a:lnTo>
                      <a:lnTo>
                        <a:pt x="1121606" y="170605"/>
                      </a:lnTo>
                      <a:lnTo>
                        <a:pt x="1125018" y="168330"/>
                      </a:lnTo>
                      <a:lnTo>
                        <a:pt x="1129568" y="164918"/>
                      </a:lnTo>
                      <a:lnTo>
                        <a:pt x="1135256" y="158094"/>
                      </a:lnTo>
                      <a:lnTo>
                        <a:pt x="1139806" y="150132"/>
                      </a:lnTo>
                      <a:lnTo>
                        <a:pt x="1143219" y="143308"/>
                      </a:lnTo>
                      <a:lnTo>
                        <a:pt x="1146631" y="136484"/>
                      </a:lnTo>
                      <a:lnTo>
                        <a:pt x="1148906" y="134209"/>
                      </a:lnTo>
                      <a:lnTo>
                        <a:pt x="1151181" y="133072"/>
                      </a:lnTo>
                      <a:lnTo>
                        <a:pt x="1154594" y="131934"/>
                      </a:lnTo>
                      <a:lnTo>
                        <a:pt x="1156869" y="128522"/>
                      </a:lnTo>
                      <a:lnTo>
                        <a:pt x="1163694" y="121697"/>
                      </a:lnTo>
                      <a:lnTo>
                        <a:pt x="1169382" y="112599"/>
                      </a:lnTo>
                      <a:lnTo>
                        <a:pt x="1181895" y="87577"/>
                      </a:lnTo>
                      <a:lnTo>
                        <a:pt x="1188720" y="63692"/>
                      </a:lnTo>
                      <a:lnTo>
                        <a:pt x="1187582" y="44357"/>
                      </a:lnTo>
                      <a:close/>
                      <a:moveTo>
                        <a:pt x="591516" y="326424"/>
                      </a:move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>
                  <a:glow rad="177800">
                    <a:srgbClr val="D8F2AA">
                      <a:alpha val="40000"/>
                    </a:srgbClr>
                  </a:glow>
                  <a:softEdge rad="25400"/>
                </a:effectLst>
              </p:spPr>
              <p:txBody>
                <a:bodyPr vert="horz" wrap="square" lIns="0" tIns="0" rIns="3698875" bIns="3025775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</p:grpSp>
        </p:grpSp>
        <p:grpSp>
          <p:nvGrpSpPr>
            <p:cNvPr id="43" name="Group 669"/>
            <p:cNvGrpSpPr>
              <a:extLst>
                <a:ext uri="smNativeData">
                  <pr:smNativeData xmlns:pr="smNativeData" xmlns:p14="http://schemas.microsoft.com/office/powerpoint/2010/main" xmlns="" val="SMDATA_7_aRgrZBMAAAAlAAAAAQAAAA8BAAAAkAAAAEgAAACQAAAASAAAAAAAAAAAAAAAAAAAABcAAAAUAAAAAAAAAAAAAAD/fwAA/38AAAAAAAAJAAAABAAAADpzcEwMAAAAEAAAAAAAAAAAAAAAAAAAAAAAAAAfAAAAVAAAAAAAAAAAAAAAAAAAAAAAAAAAAAAAAAAAAAAAAAAAAAAAAAAAAAAAAAAAAAAAAAAAAAAAAAAAAAAAAAAAAAAAAAAAAAAAAAAAAAAAAAAAAAAAAAAAACEAAAAYAAAAFAAAAAAAAAB9AQAAPzgAADAqAAAAAAAAJgAAAAgAAAD/////AAAAAA=="/>
                </a:ext>
              </a:extLst>
            </p:cNvGrpSpPr>
            <p:nvPr/>
          </p:nvGrpSpPr>
          <p:grpSpPr>
            <a:xfrm>
              <a:off x="0" y="241935"/>
              <a:ext cx="9143365" cy="6616065"/>
              <a:chOff x="0" y="241935"/>
              <a:chExt cx="9143365" cy="6616065"/>
            </a:xfrm>
          </p:grpSpPr>
          <p:grpSp>
            <p:nvGrpSpPr>
              <p:cNvPr id="80" name="Group 32"/>
              <p:cNvGrpSpPr>
                <a:extLst>
                  <a:ext uri="smNativeData">
                    <pr:smNativeData xmlns:pr="smNativeData" xmlns:p14="http://schemas.microsoft.com/office/powerpoint/2010/main" xmlns="" val="SMDATA_7_aRgrZBMAAAAlAAAAAQAAAC8BAAAAkAAAAEgAAACQAAAASAAAAAAAAAAAAAAAAAAAABcAAAAUAAAAAAAAAAAAAAD/fwAA/38AAAAAAAAJAAAABAAAAHA6cGgMAAAAEAAAAAAAAAAAAAAAAAAAAAAAAAAfAAAAVAAAAAAAAAAAAAAAAAAAAAAAAAAAAAAAAAAAAAAAAAAAAAAAAAAAAAAAAAAAAAAAAAAAAAAAAAAAAAAAAAAAAAAAAAAAAAAAAAAAAAAAAAAAAAAAAAAAACEAAAAYAAAAFAAAAFEBAAB9AQAAOwsAAJ4JAAAAAAAAJgAAAAgAAAD/////AAAAAA=="/>
                  </a:ext>
                </a:extLst>
              </p:cNvGrpSpPr>
              <p:nvPr/>
            </p:nvGrpSpPr>
            <p:grpSpPr>
              <a:xfrm rot="20059765">
                <a:off x="213995" y="241935"/>
                <a:ext cx="1611630" cy="1321435"/>
                <a:chOff x="213995" y="241935"/>
                <a:chExt cx="1611630" cy="1321435"/>
              </a:xfrm>
            </p:grpSpPr>
            <p:sp>
              <p:nvSpPr>
                <p:cNvPr id="84" name="Freeform 79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B7DAAAYgc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A4BQAAUgMAAHMGAAAlBQAAAAAAACYAAAAIAAAA//////////8="/>
                    </a:ext>
                  </a:extLst>
                </p:cNvSpPr>
                <p:nvPr/>
              </p:nvSpPr>
              <p:spPr>
                <a:xfrm>
                  <a:off x="848360" y="539750"/>
                  <a:ext cx="200025" cy="296545"/>
                </a:xfrm>
                <a:custGeom>
                  <a:avLst/>
                  <a:gdLst/>
                  <a:ahLst/>
                  <a:cxnLst/>
                  <a:rect l="0" t="0" r="200025" b="296545"/>
                  <a:pathLst>
                    <a:path w="200025" h="296545">
                      <a:moveTo>
                        <a:pt x="198300" y="296545"/>
                      </a:moveTo>
                      <a:lnTo>
                        <a:pt x="200025" y="296545"/>
                      </a:lnTo>
                      <a:lnTo>
                        <a:pt x="200025" y="294820"/>
                      </a:lnTo>
                      <a:lnTo>
                        <a:pt x="193127" y="282752"/>
                      </a:lnTo>
                      <a:lnTo>
                        <a:pt x="41384" y="43102"/>
                      </a:lnTo>
                      <a:lnTo>
                        <a:pt x="25865" y="20689"/>
                      </a:lnTo>
                      <a:lnTo>
                        <a:pt x="18967" y="10344"/>
                      </a:lnTo>
                      <a:lnTo>
                        <a:pt x="8621" y="1724"/>
                      </a:lnTo>
                      <a:lnTo>
                        <a:pt x="5173" y="0"/>
                      </a:lnTo>
                      <a:lnTo>
                        <a:pt x="1724" y="0"/>
                      </a:lnTo>
                      <a:lnTo>
                        <a:pt x="0" y="0"/>
                      </a:lnTo>
                      <a:lnTo>
                        <a:pt x="0" y="3448"/>
                      </a:lnTo>
                      <a:lnTo>
                        <a:pt x="3448" y="12068"/>
                      </a:lnTo>
                      <a:lnTo>
                        <a:pt x="8621" y="18965"/>
                      </a:lnTo>
                      <a:lnTo>
                        <a:pt x="15519" y="25863"/>
                      </a:lnTo>
                      <a:lnTo>
                        <a:pt x="22416" y="36206"/>
                      </a:lnTo>
                      <a:lnTo>
                        <a:pt x="187954" y="286200"/>
                      </a:lnTo>
                      <a:lnTo>
                        <a:pt x="194851" y="293097"/>
                      </a:lnTo>
                      <a:lnTo>
                        <a:pt x="198300" y="296546"/>
                      </a:lnTo>
                      <a:lnTo>
                        <a:pt x="198300" y="296545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2028825" bIns="120015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83" name="Кривая15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CDDAAAfgc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B2BgAAMwUAAHcGAAA0BQAAAAAAACYAAAAIAAAA//////////8="/>
                    </a:ext>
                  </a:extLst>
                </p:cNvSpPr>
                <p:nvPr/>
              </p:nvSpPr>
              <p:spPr>
                <a:xfrm>
                  <a:off x="1050290" y="845185"/>
                  <a:ext cx="635" cy="635"/>
                </a:xfrm>
                <a:custGeom>
                  <a:avLst/>
                  <a:gdLst/>
                  <a:ahLst/>
                  <a:cxnLst/>
                  <a:rect l="0" t="0" r="635" b="635"/>
                  <a:pathLst>
                    <a:path w="635" h="635">
                      <a:moveTo>
                        <a:pt x="0" y="0"/>
                      </a:move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2033905" bIns="121793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82" name="Кривая17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sDgAAYgc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CLBgAAUgMAAMYHAAAlBQAAAAAAACYAAAAIAAAA//////////8="/>
                    </a:ext>
                  </a:extLst>
                </p:cNvSpPr>
                <p:nvPr/>
              </p:nvSpPr>
              <p:spPr>
                <a:xfrm>
                  <a:off x="1063625" y="539750"/>
                  <a:ext cx="200025" cy="296545"/>
                </a:xfrm>
                <a:custGeom>
                  <a:avLst/>
                  <a:gdLst/>
                  <a:ahLst/>
                  <a:cxnLst/>
                  <a:rect l="0" t="0" r="200025" b="296545"/>
                  <a:pathLst>
                    <a:path w="200025" h="296545">
                      <a:moveTo>
                        <a:pt x="1724" y="296545"/>
                      </a:moveTo>
                      <a:lnTo>
                        <a:pt x="5173" y="293096"/>
                      </a:lnTo>
                      <a:lnTo>
                        <a:pt x="12070" y="286199"/>
                      </a:lnTo>
                      <a:lnTo>
                        <a:pt x="177608" y="36206"/>
                      </a:lnTo>
                      <a:lnTo>
                        <a:pt x="184505" y="25861"/>
                      </a:lnTo>
                      <a:lnTo>
                        <a:pt x="191403" y="18963"/>
                      </a:lnTo>
                      <a:lnTo>
                        <a:pt x="191403" y="18965"/>
                      </a:lnTo>
                      <a:lnTo>
                        <a:pt x="196576" y="12068"/>
                      </a:lnTo>
                      <a:lnTo>
                        <a:pt x="200025" y="3448"/>
                      </a:lnTo>
                      <a:lnTo>
                        <a:pt x="200025" y="0"/>
                      </a:lnTo>
                      <a:lnTo>
                        <a:pt x="198300" y="0"/>
                      </a:lnTo>
                      <a:lnTo>
                        <a:pt x="194851" y="0"/>
                      </a:lnTo>
                      <a:lnTo>
                        <a:pt x="191403" y="1724"/>
                      </a:lnTo>
                      <a:lnTo>
                        <a:pt x="181057" y="10344"/>
                      </a:lnTo>
                      <a:lnTo>
                        <a:pt x="174159" y="20689"/>
                      </a:lnTo>
                      <a:lnTo>
                        <a:pt x="158640" y="43102"/>
                      </a:lnTo>
                      <a:lnTo>
                        <a:pt x="6897" y="282752"/>
                      </a:lnTo>
                      <a:lnTo>
                        <a:pt x="0" y="294820"/>
                      </a:lnTo>
                      <a:lnTo>
                        <a:pt x="0" y="296545"/>
                      </a:lnTo>
                      <a:lnTo>
                        <a:pt x="1724" y="296545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2425700" bIns="120015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81" name="Freeform 82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BKFQAAnw8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FAAAABQAAAA8AAAA2PKqAAAAAAAAAAAAAAAAAAAAAABkAAAAAAAAAH9/fwAKAAAAHwAAAFQAAAC+6nMD////AQAAAAAAAAAAAAAAAAAAAAAAAAAAAAAAAAAAAAAAAAAAAAAAAn9/fwC+6nMDzMzMANjyqgB/f38AAAAAAAAAAAAAAAAAAAAAAAAAAAAhAAAAGAAAABQAAABRAQAAfQEAADsLAACeCQAAAAAAACYAAAAIAAAA//////////8="/>
                    </a:ext>
                  </a:extLst>
                </p:cNvSpPr>
                <p:nvPr/>
              </p:nvSpPr>
              <p:spPr>
                <a:xfrm rot="650723">
                  <a:off x="213995" y="241935"/>
                  <a:ext cx="1611630" cy="1321435"/>
                </a:xfrm>
                <a:custGeom>
                  <a:avLst/>
                  <a:gdLst/>
                  <a:ahLst/>
                  <a:cxnLst/>
                  <a:rect l="0" t="0" r="1611630" b="1321435"/>
                  <a:pathLst>
                    <a:path w="1611630" h="1321435">
                      <a:moveTo>
                        <a:pt x="1610088" y="60135"/>
                      </a:moveTo>
                      <a:lnTo>
                        <a:pt x="1596208" y="33922"/>
                      </a:lnTo>
                      <a:lnTo>
                        <a:pt x="1563821" y="12335"/>
                      </a:lnTo>
                      <a:lnTo>
                        <a:pt x="1514470" y="3083"/>
                      </a:lnTo>
                      <a:lnTo>
                        <a:pt x="1462034" y="0"/>
                      </a:lnTo>
                      <a:lnTo>
                        <a:pt x="1446611" y="1541"/>
                      </a:lnTo>
                      <a:lnTo>
                        <a:pt x="1428105" y="3083"/>
                      </a:lnTo>
                      <a:lnTo>
                        <a:pt x="1404971" y="7709"/>
                      </a:lnTo>
                      <a:lnTo>
                        <a:pt x="1375669" y="13877"/>
                      </a:lnTo>
                      <a:lnTo>
                        <a:pt x="1341740" y="23128"/>
                      </a:lnTo>
                      <a:lnTo>
                        <a:pt x="1306269" y="35464"/>
                      </a:lnTo>
                      <a:lnTo>
                        <a:pt x="1266171" y="50883"/>
                      </a:lnTo>
                      <a:lnTo>
                        <a:pt x="1227615" y="70928"/>
                      </a:lnTo>
                      <a:lnTo>
                        <a:pt x="1190601" y="90973"/>
                      </a:lnTo>
                      <a:lnTo>
                        <a:pt x="1155130" y="114102"/>
                      </a:lnTo>
                      <a:lnTo>
                        <a:pt x="1121201" y="138773"/>
                      </a:lnTo>
                      <a:lnTo>
                        <a:pt x="1087272" y="166528"/>
                      </a:lnTo>
                      <a:lnTo>
                        <a:pt x="1054885" y="195825"/>
                      </a:lnTo>
                      <a:lnTo>
                        <a:pt x="1024040" y="228205"/>
                      </a:lnTo>
                      <a:lnTo>
                        <a:pt x="991654" y="263670"/>
                      </a:lnTo>
                      <a:lnTo>
                        <a:pt x="966978" y="292966"/>
                      </a:lnTo>
                      <a:lnTo>
                        <a:pt x="943845" y="323805"/>
                      </a:lnTo>
                      <a:lnTo>
                        <a:pt x="922253" y="356186"/>
                      </a:lnTo>
                      <a:lnTo>
                        <a:pt x="902204" y="388566"/>
                      </a:lnTo>
                      <a:lnTo>
                        <a:pt x="866733" y="445618"/>
                      </a:lnTo>
                      <a:lnTo>
                        <a:pt x="845142" y="487250"/>
                      </a:lnTo>
                      <a:lnTo>
                        <a:pt x="842057" y="479540"/>
                      </a:lnTo>
                      <a:lnTo>
                        <a:pt x="834346" y="468747"/>
                      </a:lnTo>
                      <a:lnTo>
                        <a:pt x="837431" y="462579"/>
                      </a:lnTo>
                      <a:lnTo>
                        <a:pt x="838973" y="456411"/>
                      </a:lnTo>
                      <a:lnTo>
                        <a:pt x="837431" y="450243"/>
                      </a:lnTo>
                      <a:lnTo>
                        <a:pt x="834346" y="444076"/>
                      </a:lnTo>
                      <a:lnTo>
                        <a:pt x="828177" y="440992"/>
                      </a:lnTo>
                      <a:lnTo>
                        <a:pt x="822008" y="439450"/>
                      </a:lnTo>
                      <a:lnTo>
                        <a:pt x="820466" y="439450"/>
                      </a:lnTo>
                      <a:lnTo>
                        <a:pt x="822008" y="434824"/>
                      </a:lnTo>
                      <a:lnTo>
                        <a:pt x="817382" y="434824"/>
                      </a:lnTo>
                      <a:lnTo>
                        <a:pt x="814297" y="434824"/>
                      </a:lnTo>
                      <a:lnTo>
                        <a:pt x="809671" y="430198"/>
                      </a:lnTo>
                      <a:lnTo>
                        <a:pt x="808128" y="431741"/>
                      </a:lnTo>
                      <a:lnTo>
                        <a:pt x="808128" y="430198"/>
                      </a:lnTo>
                      <a:lnTo>
                        <a:pt x="805044" y="433282"/>
                      </a:lnTo>
                      <a:lnTo>
                        <a:pt x="800417" y="431740"/>
                      </a:lnTo>
                      <a:lnTo>
                        <a:pt x="800417" y="434824"/>
                      </a:lnTo>
                      <a:lnTo>
                        <a:pt x="797333" y="434824"/>
                      </a:lnTo>
                      <a:lnTo>
                        <a:pt x="794248" y="434824"/>
                      </a:lnTo>
                      <a:lnTo>
                        <a:pt x="797333" y="440992"/>
                      </a:lnTo>
                      <a:lnTo>
                        <a:pt x="791164" y="439450"/>
                      </a:lnTo>
                      <a:lnTo>
                        <a:pt x="783453" y="440992"/>
                      </a:lnTo>
                      <a:lnTo>
                        <a:pt x="778826" y="444076"/>
                      </a:lnTo>
                      <a:lnTo>
                        <a:pt x="774199" y="450243"/>
                      </a:lnTo>
                      <a:lnTo>
                        <a:pt x="774199" y="456411"/>
                      </a:lnTo>
                      <a:lnTo>
                        <a:pt x="774199" y="461037"/>
                      </a:lnTo>
                      <a:lnTo>
                        <a:pt x="777284" y="465663"/>
                      </a:lnTo>
                      <a:lnTo>
                        <a:pt x="769573" y="476456"/>
                      </a:lnTo>
                      <a:lnTo>
                        <a:pt x="764946" y="484166"/>
                      </a:lnTo>
                      <a:lnTo>
                        <a:pt x="741812" y="442534"/>
                      </a:lnTo>
                      <a:lnTo>
                        <a:pt x="707883" y="385482"/>
                      </a:lnTo>
                      <a:lnTo>
                        <a:pt x="687834" y="354644"/>
                      </a:lnTo>
                      <a:lnTo>
                        <a:pt x="666243" y="323805"/>
                      </a:lnTo>
                      <a:lnTo>
                        <a:pt x="643110" y="291424"/>
                      </a:lnTo>
                      <a:lnTo>
                        <a:pt x="618434" y="263670"/>
                      </a:lnTo>
                      <a:lnTo>
                        <a:pt x="587590" y="228205"/>
                      </a:lnTo>
                      <a:lnTo>
                        <a:pt x="555203" y="195818"/>
                      </a:lnTo>
                      <a:lnTo>
                        <a:pt x="524358" y="166528"/>
                      </a:lnTo>
                      <a:lnTo>
                        <a:pt x="490429" y="138773"/>
                      </a:lnTo>
                      <a:lnTo>
                        <a:pt x="456500" y="114102"/>
                      </a:lnTo>
                      <a:lnTo>
                        <a:pt x="421029" y="90973"/>
                      </a:lnTo>
                      <a:lnTo>
                        <a:pt x="384015" y="70928"/>
                      </a:lnTo>
                      <a:lnTo>
                        <a:pt x="345459" y="50883"/>
                      </a:lnTo>
                      <a:lnTo>
                        <a:pt x="305361" y="35464"/>
                      </a:lnTo>
                      <a:lnTo>
                        <a:pt x="268348" y="23128"/>
                      </a:lnTo>
                      <a:lnTo>
                        <a:pt x="235961" y="13877"/>
                      </a:lnTo>
                      <a:lnTo>
                        <a:pt x="206659" y="7709"/>
                      </a:lnTo>
                      <a:lnTo>
                        <a:pt x="183525" y="3083"/>
                      </a:lnTo>
                      <a:lnTo>
                        <a:pt x="165019" y="1541"/>
                      </a:lnTo>
                      <a:lnTo>
                        <a:pt x="149596" y="0"/>
                      </a:lnTo>
                      <a:lnTo>
                        <a:pt x="97160" y="3083"/>
                      </a:lnTo>
                      <a:lnTo>
                        <a:pt x="47809" y="12335"/>
                      </a:lnTo>
                      <a:lnTo>
                        <a:pt x="15422" y="33922"/>
                      </a:lnTo>
                      <a:lnTo>
                        <a:pt x="1542" y="60135"/>
                      </a:lnTo>
                      <a:lnTo>
                        <a:pt x="0" y="86348"/>
                      </a:lnTo>
                      <a:lnTo>
                        <a:pt x="9253" y="118728"/>
                      </a:lnTo>
                      <a:lnTo>
                        <a:pt x="26218" y="152651"/>
                      </a:lnTo>
                      <a:lnTo>
                        <a:pt x="33929" y="164986"/>
                      </a:lnTo>
                      <a:lnTo>
                        <a:pt x="43182" y="174239"/>
                      </a:lnTo>
                      <a:lnTo>
                        <a:pt x="46267" y="178864"/>
                      </a:lnTo>
                      <a:lnTo>
                        <a:pt x="50894" y="180405"/>
                      </a:lnTo>
                      <a:lnTo>
                        <a:pt x="53978" y="181947"/>
                      </a:lnTo>
                      <a:lnTo>
                        <a:pt x="57062" y="185031"/>
                      </a:lnTo>
                      <a:lnTo>
                        <a:pt x="61689" y="194283"/>
                      </a:lnTo>
                      <a:lnTo>
                        <a:pt x="66316" y="203534"/>
                      </a:lnTo>
                      <a:lnTo>
                        <a:pt x="72485" y="214328"/>
                      </a:lnTo>
                      <a:lnTo>
                        <a:pt x="80196" y="223580"/>
                      </a:lnTo>
                      <a:lnTo>
                        <a:pt x="86365" y="228205"/>
                      </a:lnTo>
                      <a:lnTo>
                        <a:pt x="90992" y="231289"/>
                      </a:lnTo>
                      <a:lnTo>
                        <a:pt x="97160" y="234373"/>
                      </a:lnTo>
                      <a:lnTo>
                        <a:pt x="101787" y="239000"/>
                      </a:lnTo>
                      <a:lnTo>
                        <a:pt x="112583" y="249796"/>
                      </a:lnTo>
                      <a:lnTo>
                        <a:pt x="120294" y="262128"/>
                      </a:lnTo>
                      <a:lnTo>
                        <a:pt x="123378" y="269837"/>
                      </a:lnTo>
                      <a:lnTo>
                        <a:pt x="123378" y="272921"/>
                      </a:lnTo>
                      <a:lnTo>
                        <a:pt x="126463" y="277547"/>
                      </a:lnTo>
                      <a:lnTo>
                        <a:pt x="135716" y="288341"/>
                      </a:lnTo>
                      <a:lnTo>
                        <a:pt x="148054" y="303760"/>
                      </a:lnTo>
                      <a:lnTo>
                        <a:pt x="152681" y="320721"/>
                      </a:lnTo>
                      <a:lnTo>
                        <a:pt x="154223" y="334599"/>
                      </a:lnTo>
                      <a:lnTo>
                        <a:pt x="152681" y="340766"/>
                      </a:lnTo>
                      <a:lnTo>
                        <a:pt x="151139" y="343850"/>
                      </a:lnTo>
                      <a:lnTo>
                        <a:pt x="149596" y="346934"/>
                      </a:lnTo>
                      <a:lnTo>
                        <a:pt x="151139" y="350018"/>
                      </a:lnTo>
                      <a:lnTo>
                        <a:pt x="155765" y="356186"/>
                      </a:lnTo>
                      <a:lnTo>
                        <a:pt x="165019" y="363895"/>
                      </a:lnTo>
                      <a:lnTo>
                        <a:pt x="166561" y="366979"/>
                      </a:lnTo>
                      <a:lnTo>
                        <a:pt x="171187" y="374689"/>
                      </a:lnTo>
                      <a:lnTo>
                        <a:pt x="172730" y="379315"/>
                      </a:lnTo>
                      <a:lnTo>
                        <a:pt x="174272" y="383940"/>
                      </a:lnTo>
                      <a:lnTo>
                        <a:pt x="174272" y="390108"/>
                      </a:lnTo>
                      <a:lnTo>
                        <a:pt x="171187" y="394734"/>
                      </a:lnTo>
                      <a:lnTo>
                        <a:pt x="169645" y="399360"/>
                      </a:lnTo>
                      <a:lnTo>
                        <a:pt x="169645" y="405527"/>
                      </a:lnTo>
                      <a:lnTo>
                        <a:pt x="171187" y="413237"/>
                      </a:lnTo>
                      <a:lnTo>
                        <a:pt x="174272" y="420947"/>
                      </a:lnTo>
                      <a:lnTo>
                        <a:pt x="181983" y="434824"/>
                      </a:lnTo>
                      <a:lnTo>
                        <a:pt x="185068" y="440992"/>
                      </a:lnTo>
                      <a:lnTo>
                        <a:pt x="188152" y="442534"/>
                      </a:lnTo>
                      <a:lnTo>
                        <a:pt x="191236" y="445618"/>
                      </a:lnTo>
                      <a:lnTo>
                        <a:pt x="192779" y="448701"/>
                      </a:lnTo>
                      <a:lnTo>
                        <a:pt x="197405" y="457953"/>
                      </a:lnTo>
                      <a:lnTo>
                        <a:pt x="200490" y="471830"/>
                      </a:lnTo>
                      <a:lnTo>
                        <a:pt x="200490" y="473372"/>
                      </a:lnTo>
                      <a:lnTo>
                        <a:pt x="203574" y="481082"/>
                      </a:lnTo>
                      <a:lnTo>
                        <a:pt x="209743" y="493417"/>
                      </a:lnTo>
                      <a:lnTo>
                        <a:pt x="222081" y="508837"/>
                      </a:lnTo>
                      <a:lnTo>
                        <a:pt x="234419" y="524256"/>
                      </a:lnTo>
                      <a:lnTo>
                        <a:pt x="242130" y="535050"/>
                      </a:lnTo>
                      <a:lnTo>
                        <a:pt x="252926" y="550469"/>
                      </a:lnTo>
                      <a:lnTo>
                        <a:pt x="256010" y="553553"/>
                      </a:lnTo>
                      <a:lnTo>
                        <a:pt x="260637" y="558180"/>
                      </a:lnTo>
                      <a:lnTo>
                        <a:pt x="274517" y="564346"/>
                      </a:lnTo>
                      <a:lnTo>
                        <a:pt x="291481" y="570514"/>
                      </a:lnTo>
                      <a:lnTo>
                        <a:pt x="331579" y="575140"/>
                      </a:lnTo>
                      <a:lnTo>
                        <a:pt x="373220" y="575140"/>
                      </a:lnTo>
                      <a:lnTo>
                        <a:pt x="411775" y="575140"/>
                      </a:lnTo>
                      <a:lnTo>
                        <a:pt x="465753" y="579766"/>
                      </a:lnTo>
                      <a:lnTo>
                        <a:pt x="479633" y="581308"/>
                      </a:lnTo>
                      <a:lnTo>
                        <a:pt x="433367" y="609062"/>
                      </a:lnTo>
                      <a:lnTo>
                        <a:pt x="399437" y="632191"/>
                      </a:lnTo>
                      <a:lnTo>
                        <a:pt x="376304" y="649153"/>
                      </a:lnTo>
                      <a:lnTo>
                        <a:pt x="362424" y="661488"/>
                      </a:lnTo>
                      <a:lnTo>
                        <a:pt x="356255" y="669198"/>
                      </a:lnTo>
                      <a:lnTo>
                        <a:pt x="353171" y="673823"/>
                      </a:lnTo>
                      <a:lnTo>
                        <a:pt x="353171" y="675365"/>
                      </a:lnTo>
                      <a:lnTo>
                        <a:pt x="353171" y="676907"/>
                      </a:lnTo>
                      <a:lnTo>
                        <a:pt x="296108" y="761713"/>
                      </a:lnTo>
                      <a:lnTo>
                        <a:pt x="299193" y="774049"/>
                      </a:lnTo>
                      <a:lnTo>
                        <a:pt x="296108" y="787926"/>
                      </a:lnTo>
                      <a:lnTo>
                        <a:pt x="282228" y="811055"/>
                      </a:lnTo>
                      <a:lnTo>
                        <a:pt x="272975" y="831100"/>
                      </a:lnTo>
                      <a:lnTo>
                        <a:pt x="263721" y="866565"/>
                      </a:lnTo>
                      <a:lnTo>
                        <a:pt x="263721" y="871191"/>
                      </a:lnTo>
                      <a:lnTo>
                        <a:pt x="265264" y="880442"/>
                      </a:lnTo>
                      <a:lnTo>
                        <a:pt x="268348" y="885068"/>
                      </a:lnTo>
                      <a:lnTo>
                        <a:pt x="269890" y="891236"/>
                      </a:lnTo>
                      <a:lnTo>
                        <a:pt x="274517" y="895863"/>
                      </a:lnTo>
                      <a:lnTo>
                        <a:pt x="280686" y="898945"/>
                      </a:lnTo>
                      <a:lnTo>
                        <a:pt x="286855" y="902029"/>
                      </a:lnTo>
                      <a:lnTo>
                        <a:pt x="289939" y="906655"/>
                      </a:lnTo>
                      <a:lnTo>
                        <a:pt x="293024" y="912823"/>
                      </a:lnTo>
                      <a:lnTo>
                        <a:pt x="294566" y="918990"/>
                      </a:lnTo>
                      <a:lnTo>
                        <a:pt x="293024" y="929784"/>
                      </a:lnTo>
                      <a:lnTo>
                        <a:pt x="293024" y="934410"/>
                      </a:lnTo>
                      <a:lnTo>
                        <a:pt x="294566" y="959081"/>
                      </a:lnTo>
                      <a:lnTo>
                        <a:pt x="296108" y="962165"/>
                      </a:lnTo>
                      <a:lnTo>
                        <a:pt x="302277" y="969874"/>
                      </a:lnTo>
                      <a:lnTo>
                        <a:pt x="306904" y="974501"/>
                      </a:lnTo>
                      <a:lnTo>
                        <a:pt x="313073" y="977584"/>
                      </a:lnTo>
                      <a:lnTo>
                        <a:pt x="320784" y="980668"/>
                      </a:lnTo>
                      <a:lnTo>
                        <a:pt x="330037" y="980668"/>
                      </a:lnTo>
                      <a:lnTo>
                        <a:pt x="339291" y="982210"/>
                      </a:lnTo>
                      <a:lnTo>
                        <a:pt x="345459" y="986835"/>
                      </a:lnTo>
                      <a:lnTo>
                        <a:pt x="348544" y="991461"/>
                      </a:lnTo>
                      <a:lnTo>
                        <a:pt x="351628" y="997629"/>
                      </a:lnTo>
                      <a:lnTo>
                        <a:pt x="353171" y="1009964"/>
                      </a:lnTo>
                      <a:lnTo>
                        <a:pt x="353171" y="1014590"/>
                      </a:lnTo>
                      <a:lnTo>
                        <a:pt x="351628" y="1031551"/>
                      </a:lnTo>
                      <a:lnTo>
                        <a:pt x="353171" y="1043887"/>
                      </a:lnTo>
                      <a:lnTo>
                        <a:pt x="353171" y="1048513"/>
                      </a:lnTo>
                      <a:lnTo>
                        <a:pt x="354713" y="1051597"/>
                      </a:lnTo>
                      <a:lnTo>
                        <a:pt x="360882" y="1059306"/>
                      </a:lnTo>
                      <a:lnTo>
                        <a:pt x="365508" y="1062390"/>
                      </a:lnTo>
                      <a:lnTo>
                        <a:pt x="374762" y="1063932"/>
                      </a:lnTo>
                      <a:lnTo>
                        <a:pt x="387100" y="1063932"/>
                      </a:lnTo>
                      <a:lnTo>
                        <a:pt x="396353" y="1067016"/>
                      </a:lnTo>
                      <a:lnTo>
                        <a:pt x="402522" y="1071642"/>
                      </a:lnTo>
                      <a:lnTo>
                        <a:pt x="405606" y="1074726"/>
                      </a:lnTo>
                      <a:lnTo>
                        <a:pt x="405606" y="1076267"/>
                      </a:lnTo>
                      <a:lnTo>
                        <a:pt x="405606" y="1079351"/>
                      </a:lnTo>
                      <a:lnTo>
                        <a:pt x="408691" y="1082436"/>
                      </a:lnTo>
                      <a:lnTo>
                        <a:pt x="410233" y="1085519"/>
                      </a:lnTo>
                      <a:lnTo>
                        <a:pt x="411775" y="1090145"/>
                      </a:lnTo>
                      <a:lnTo>
                        <a:pt x="413318" y="1096313"/>
                      </a:lnTo>
                      <a:lnTo>
                        <a:pt x="413318" y="1104022"/>
                      </a:lnTo>
                      <a:lnTo>
                        <a:pt x="410233" y="1114816"/>
                      </a:lnTo>
                      <a:lnTo>
                        <a:pt x="404064" y="1127151"/>
                      </a:lnTo>
                      <a:lnTo>
                        <a:pt x="379388" y="1173409"/>
                      </a:lnTo>
                      <a:lnTo>
                        <a:pt x="368593" y="1187286"/>
                      </a:lnTo>
                      <a:lnTo>
                        <a:pt x="363966" y="1191913"/>
                      </a:lnTo>
                      <a:lnTo>
                        <a:pt x="359340" y="1194996"/>
                      </a:lnTo>
                      <a:lnTo>
                        <a:pt x="354713" y="1198080"/>
                      </a:lnTo>
                      <a:lnTo>
                        <a:pt x="350086" y="1202707"/>
                      </a:lnTo>
                      <a:lnTo>
                        <a:pt x="339291" y="1216583"/>
                      </a:lnTo>
                      <a:lnTo>
                        <a:pt x="326953" y="1236628"/>
                      </a:lnTo>
                      <a:lnTo>
                        <a:pt x="323868" y="1244338"/>
                      </a:lnTo>
                      <a:lnTo>
                        <a:pt x="317699" y="1261299"/>
                      </a:lnTo>
                      <a:lnTo>
                        <a:pt x="316157" y="1272093"/>
                      </a:lnTo>
                      <a:lnTo>
                        <a:pt x="314615" y="1284428"/>
                      </a:lnTo>
                      <a:lnTo>
                        <a:pt x="316157" y="1295222"/>
                      </a:lnTo>
                      <a:lnTo>
                        <a:pt x="319242" y="1299847"/>
                      </a:lnTo>
                      <a:lnTo>
                        <a:pt x="320784" y="1304473"/>
                      </a:lnTo>
                      <a:lnTo>
                        <a:pt x="328495" y="1312184"/>
                      </a:lnTo>
                      <a:lnTo>
                        <a:pt x="337748" y="1318351"/>
                      </a:lnTo>
                      <a:lnTo>
                        <a:pt x="347002" y="1321435"/>
                      </a:lnTo>
                      <a:lnTo>
                        <a:pt x="351628" y="1321435"/>
                      </a:lnTo>
                      <a:lnTo>
                        <a:pt x="357797" y="1321435"/>
                      </a:lnTo>
                      <a:lnTo>
                        <a:pt x="362424" y="1319893"/>
                      </a:lnTo>
                      <a:lnTo>
                        <a:pt x="368593" y="1318351"/>
                      </a:lnTo>
                      <a:lnTo>
                        <a:pt x="374762" y="1313725"/>
                      </a:lnTo>
                      <a:lnTo>
                        <a:pt x="379388" y="1309099"/>
                      </a:lnTo>
                      <a:lnTo>
                        <a:pt x="385557" y="1302930"/>
                      </a:lnTo>
                      <a:lnTo>
                        <a:pt x="391726" y="1293680"/>
                      </a:lnTo>
                      <a:lnTo>
                        <a:pt x="396353" y="1284428"/>
                      </a:lnTo>
                      <a:lnTo>
                        <a:pt x="402522" y="1272093"/>
                      </a:lnTo>
                      <a:lnTo>
                        <a:pt x="422571" y="1227377"/>
                      </a:lnTo>
                      <a:lnTo>
                        <a:pt x="437993" y="1198080"/>
                      </a:lnTo>
                      <a:lnTo>
                        <a:pt x="448789" y="1181119"/>
                      </a:lnTo>
                      <a:lnTo>
                        <a:pt x="451873" y="1176493"/>
                      </a:lnTo>
                      <a:lnTo>
                        <a:pt x="454958" y="1173408"/>
                      </a:lnTo>
                      <a:lnTo>
                        <a:pt x="458042" y="1170324"/>
                      </a:lnTo>
                      <a:lnTo>
                        <a:pt x="462669" y="1168783"/>
                      </a:lnTo>
                      <a:lnTo>
                        <a:pt x="468838" y="1167241"/>
                      </a:lnTo>
                      <a:lnTo>
                        <a:pt x="478091" y="1167241"/>
                      </a:lnTo>
                      <a:lnTo>
                        <a:pt x="487345" y="1168783"/>
                      </a:lnTo>
                      <a:lnTo>
                        <a:pt x="499682" y="1171867"/>
                      </a:lnTo>
                      <a:lnTo>
                        <a:pt x="510478" y="1178035"/>
                      </a:lnTo>
                      <a:lnTo>
                        <a:pt x="515105" y="1181119"/>
                      </a:lnTo>
                      <a:lnTo>
                        <a:pt x="516647" y="1184203"/>
                      </a:lnTo>
                      <a:lnTo>
                        <a:pt x="515105" y="1184203"/>
                      </a:lnTo>
                      <a:lnTo>
                        <a:pt x="512020" y="1185745"/>
                      </a:lnTo>
                      <a:lnTo>
                        <a:pt x="516647" y="1185745"/>
                      </a:lnTo>
                      <a:lnTo>
                        <a:pt x="525900" y="1184203"/>
                      </a:lnTo>
                      <a:lnTo>
                        <a:pt x="533611" y="1181119"/>
                      </a:lnTo>
                      <a:lnTo>
                        <a:pt x="539780" y="1178035"/>
                      </a:lnTo>
                      <a:lnTo>
                        <a:pt x="545949" y="1173409"/>
                      </a:lnTo>
                      <a:lnTo>
                        <a:pt x="552118" y="1170325"/>
                      </a:lnTo>
                      <a:lnTo>
                        <a:pt x="558287" y="1168783"/>
                      </a:lnTo>
                      <a:lnTo>
                        <a:pt x="565998" y="1170325"/>
                      </a:lnTo>
                      <a:lnTo>
                        <a:pt x="573709" y="1173409"/>
                      </a:lnTo>
                      <a:lnTo>
                        <a:pt x="581421" y="1178035"/>
                      </a:lnTo>
                      <a:lnTo>
                        <a:pt x="584505" y="1179577"/>
                      </a:lnTo>
                      <a:lnTo>
                        <a:pt x="592216" y="1181119"/>
                      </a:lnTo>
                      <a:lnTo>
                        <a:pt x="596843" y="1181119"/>
                      </a:lnTo>
                      <a:lnTo>
                        <a:pt x="601470" y="1181119"/>
                      </a:lnTo>
                      <a:lnTo>
                        <a:pt x="606096" y="1178035"/>
                      </a:lnTo>
                      <a:lnTo>
                        <a:pt x="612265" y="1171866"/>
                      </a:lnTo>
                      <a:lnTo>
                        <a:pt x="612265" y="1171867"/>
                      </a:lnTo>
                      <a:lnTo>
                        <a:pt x="616892" y="1165699"/>
                      </a:lnTo>
                      <a:lnTo>
                        <a:pt x="621519" y="1156448"/>
                      </a:lnTo>
                      <a:lnTo>
                        <a:pt x="626145" y="1139487"/>
                      </a:lnTo>
                      <a:lnTo>
                        <a:pt x="629230" y="1124067"/>
                      </a:lnTo>
                      <a:lnTo>
                        <a:pt x="629230" y="1119442"/>
                      </a:lnTo>
                      <a:lnTo>
                        <a:pt x="647736" y="1083977"/>
                      </a:lnTo>
                      <a:lnTo>
                        <a:pt x="650821" y="1070100"/>
                      </a:lnTo>
                      <a:lnTo>
                        <a:pt x="670870" y="1068558"/>
                      </a:lnTo>
                      <a:lnTo>
                        <a:pt x="689377" y="1016132"/>
                      </a:lnTo>
                      <a:lnTo>
                        <a:pt x="710968" y="928242"/>
                      </a:lnTo>
                      <a:lnTo>
                        <a:pt x="734101" y="814139"/>
                      </a:lnTo>
                      <a:lnTo>
                        <a:pt x="747981" y="726249"/>
                      </a:lnTo>
                      <a:lnTo>
                        <a:pt x="751066" y="724707"/>
                      </a:lnTo>
                      <a:lnTo>
                        <a:pt x="754150" y="715456"/>
                      </a:lnTo>
                      <a:lnTo>
                        <a:pt x="758777" y="700036"/>
                      </a:lnTo>
                      <a:lnTo>
                        <a:pt x="760319" y="689243"/>
                      </a:lnTo>
                      <a:lnTo>
                        <a:pt x="761861" y="678449"/>
                      </a:lnTo>
                      <a:lnTo>
                        <a:pt x="763404" y="667656"/>
                      </a:lnTo>
                      <a:lnTo>
                        <a:pt x="766488" y="661488"/>
                      </a:lnTo>
                      <a:lnTo>
                        <a:pt x="771115" y="659946"/>
                      </a:lnTo>
                      <a:lnTo>
                        <a:pt x="774199" y="658404"/>
                      </a:lnTo>
                      <a:lnTo>
                        <a:pt x="774199" y="678449"/>
                      </a:lnTo>
                      <a:lnTo>
                        <a:pt x="768030" y="726249"/>
                      </a:lnTo>
                      <a:lnTo>
                        <a:pt x="769573" y="741668"/>
                      </a:lnTo>
                      <a:lnTo>
                        <a:pt x="763404" y="763255"/>
                      </a:lnTo>
                      <a:lnTo>
                        <a:pt x="763404" y="797178"/>
                      </a:lnTo>
                      <a:lnTo>
                        <a:pt x="763404" y="806429"/>
                      </a:lnTo>
                      <a:lnTo>
                        <a:pt x="763404" y="854229"/>
                      </a:lnTo>
                      <a:lnTo>
                        <a:pt x="769573" y="857313"/>
                      </a:lnTo>
                      <a:lnTo>
                        <a:pt x="769573" y="865023"/>
                      </a:lnTo>
                      <a:lnTo>
                        <a:pt x="763404" y="871192"/>
                      </a:lnTo>
                      <a:lnTo>
                        <a:pt x="764946" y="894320"/>
                      </a:lnTo>
                      <a:lnTo>
                        <a:pt x="764946" y="931326"/>
                      </a:lnTo>
                      <a:lnTo>
                        <a:pt x="778826" y="962165"/>
                      </a:lnTo>
                      <a:lnTo>
                        <a:pt x="801959" y="982210"/>
                      </a:lnTo>
                      <a:lnTo>
                        <a:pt x="805044" y="960623"/>
                      </a:lnTo>
                      <a:lnTo>
                        <a:pt x="808128" y="982210"/>
                      </a:lnTo>
                      <a:lnTo>
                        <a:pt x="831262" y="962165"/>
                      </a:lnTo>
                      <a:lnTo>
                        <a:pt x="845142" y="931326"/>
                      </a:lnTo>
                      <a:lnTo>
                        <a:pt x="845142" y="894320"/>
                      </a:lnTo>
                      <a:lnTo>
                        <a:pt x="846684" y="871191"/>
                      </a:lnTo>
                      <a:lnTo>
                        <a:pt x="838973" y="865023"/>
                      </a:lnTo>
                      <a:lnTo>
                        <a:pt x="838973" y="857313"/>
                      </a:lnTo>
                      <a:lnTo>
                        <a:pt x="846684" y="854229"/>
                      </a:lnTo>
                      <a:lnTo>
                        <a:pt x="846684" y="806429"/>
                      </a:lnTo>
                      <a:lnTo>
                        <a:pt x="846684" y="797178"/>
                      </a:lnTo>
                      <a:lnTo>
                        <a:pt x="846684" y="763255"/>
                      </a:lnTo>
                      <a:lnTo>
                        <a:pt x="838973" y="741668"/>
                      </a:lnTo>
                      <a:lnTo>
                        <a:pt x="840515" y="726249"/>
                      </a:lnTo>
                      <a:lnTo>
                        <a:pt x="835888" y="678449"/>
                      </a:lnTo>
                      <a:lnTo>
                        <a:pt x="834346" y="659946"/>
                      </a:lnTo>
                      <a:lnTo>
                        <a:pt x="838973" y="658404"/>
                      </a:lnTo>
                      <a:lnTo>
                        <a:pt x="843600" y="661488"/>
                      </a:lnTo>
                      <a:lnTo>
                        <a:pt x="848226" y="667656"/>
                      </a:lnTo>
                      <a:lnTo>
                        <a:pt x="849769" y="678449"/>
                      </a:lnTo>
                      <a:lnTo>
                        <a:pt x="849769" y="689243"/>
                      </a:lnTo>
                      <a:lnTo>
                        <a:pt x="852853" y="700036"/>
                      </a:lnTo>
                      <a:lnTo>
                        <a:pt x="857480" y="715456"/>
                      </a:lnTo>
                      <a:lnTo>
                        <a:pt x="860564" y="724707"/>
                      </a:lnTo>
                      <a:lnTo>
                        <a:pt x="863649" y="726249"/>
                      </a:lnTo>
                      <a:lnTo>
                        <a:pt x="877529" y="814139"/>
                      </a:lnTo>
                      <a:lnTo>
                        <a:pt x="900662" y="928242"/>
                      </a:lnTo>
                      <a:lnTo>
                        <a:pt x="922253" y="1016132"/>
                      </a:lnTo>
                      <a:lnTo>
                        <a:pt x="940760" y="1068558"/>
                      </a:lnTo>
                      <a:lnTo>
                        <a:pt x="960809" y="1070100"/>
                      </a:lnTo>
                      <a:lnTo>
                        <a:pt x="963894" y="1083977"/>
                      </a:lnTo>
                      <a:lnTo>
                        <a:pt x="982400" y="1119442"/>
                      </a:lnTo>
                      <a:lnTo>
                        <a:pt x="982400" y="1124067"/>
                      </a:lnTo>
                      <a:lnTo>
                        <a:pt x="985485" y="1139487"/>
                      </a:lnTo>
                      <a:lnTo>
                        <a:pt x="990111" y="1156448"/>
                      </a:lnTo>
                      <a:lnTo>
                        <a:pt x="994738" y="1165699"/>
                      </a:lnTo>
                      <a:lnTo>
                        <a:pt x="999365" y="1171867"/>
                      </a:lnTo>
                      <a:lnTo>
                        <a:pt x="1005534" y="1178036"/>
                      </a:lnTo>
                      <a:lnTo>
                        <a:pt x="1010160" y="1181119"/>
                      </a:lnTo>
                      <a:lnTo>
                        <a:pt x="1014787" y="1181119"/>
                      </a:lnTo>
                      <a:lnTo>
                        <a:pt x="1019414" y="1181119"/>
                      </a:lnTo>
                      <a:lnTo>
                        <a:pt x="1027125" y="1179577"/>
                      </a:lnTo>
                      <a:lnTo>
                        <a:pt x="1028667" y="1178035"/>
                      </a:lnTo>
                      <a:lnTo>
                        <a:pt x="1037921" y="1173409"/>
                      </a:lnTo>
                      <a:lnTo>
                        <a:pt x="1045632" y="1170325"/>
                      </a:lnTo>
                      <a:lnTo>
                        <a:pt x="1053343" y="1168783"/>
                      </a:lnTo>
                      <a:lnTo>
                        <a:pt x="1059512" y="1170325"/>
                      </a:lnTo>
                      <a:lnTo>
                        <a:pt x="1065681" y="1173409"/>
                      </a:lnTo>
                      <a:lnTo>
                        <a:pt x="1071850" y="1178035"/>
                      </a:lnTo>
                      <a:lnTo>
                        <a:pt x="1078019" y="1181119"/>
                      </a:lnTo>
                      <a:lnTo>
                        <a:pt x="1084187" y="1184203"/>
                      </a:lnTo>
                      <a:lnTo>
                        <a:pt x="1094983" y="1185745"/>
                      </a:lnTo>
                      <a:lnTo>
                        <a:pt x="1099610" y="1185745"/>
                      </a:lnTo>
                      <a:lnTo>
                        <a:pt x="1096525" y="1184203"/>
                      </a:lnTo>
                      <a:lnTo>
                        <a:pt x="1094983" y="1184203"/>
                      </a:lnTo>
                      <a:lnTo>
                        <a:pt x="1096525" y="1181119"/>
                      </a:lnTo>
                      <a:lnTo>
                        <a:pt x="1101152" y="1178035"/>
                      </a:lnTo>
                      <a:lnTo>
                        <a:pt x="1111948" y="1171867"/>
                      </a:lnTo>
                      <a:lnTo>
                        <a:pt x="1124285" y="1168783"/>
                      </a:lnTo>
                      <a:lnTo>
                        <a:pt x="1133539" y="1167241"/>
                      </a:lnTo>
                      <a:lnTo>
                        <a:pt x="1142792" y="1167241"/>
                      </a:lnTo>
                      <a:lnTo>
                        <a:pt x="1148961" y="1168783"/>
                      </a:lnTo>
                      <a:lnTo>
                        <a:pt x="1153588" y="1170325"/>
                      </a:lnTo>
                      <a:lnTo>
                        <a:pt x="1156672" y="1173409"/>
                      </a:lnTo>
                      <a:lnTo>
                        <a:pt x="1158214" y="1176493"/>
                      </a:lnTo>
                      <a:lnTo>
                        <a:pt x="1162841" y="1181120"/>
                      </a:lnTo>
                      <a:lnTo>
                        <a:pt x="1173637" y="1198080"/>
                      </a:lnTo>
                      <a:lnTo>
                        <a:pt x="1189059" y="1227377"/>
                      </a:lnTo>
                      <a:lnTo>
                        <a:pt x="1209108" y="1272093"/>
                      </a:lnTo>
                      <a:lnTo>
                        <a:pt x="1215277" y="1284428"/>
                      </a:lnTo>
                      <a:lnTo>
                        <a:pt x="1219904" y="1293680"/>
                      </a:lnTo>
                      <a:lnTo>
                        <a:pt x="1226073" y="1302931"/>
                      </a:lnTo>
                      <a:lnTo>
                        <a:pt x="1232242" y="1309100"/>
                      </a:lnTo>
                      <a:lnTo>
                        <a:pt x="1236868" y="1313726"/>
                      </a:lnTo>
                      <a:lnTo>
                        <a:pt x="1243037" y="1318351"/>
                      </a:lnTo>
                      <a:lnTo>
                        <a:pt x="1249206" y="1319893"/>
                      </a:lnTo>
                      <a:lnTo>
                        <a:pt x="1253833" y="1321435"/>
                      </a:lnTo>
                      <a:lnTo>
                        <a:pt x="1260002" y="1321435"/>
                      </a:lnTo>
                      <a:lnTo>
                        <a:pt x="1264628" y="1321435"/>
                      </a:lnTo>
                      <a:lnTo>
                        <a:pt x="1273882" y="1318351"/>
                      </a:lnTo>
                      <a:lnTo>
                        <a:pt x="1283135" y="1312183"/>
                      </a:lnTo>
                      <a:lnTo>
                        <a:pt x="1289304" y="1304473"/>
                      </a:lnTo>
                      <a:lnTo>
                        <a:pt x="1292388" y="1299847"/>
                      </a:lnTo>
                      <a:lnTo>
                        <a:pt x="1293931" y="1295222"/>
                      </a:lnTo>
                      <a:lnTo>
                        <a:pt x="1297015" y="1284428"/>
                      </a:lnTo>
                      <a:lnTo>
                        <a:pt x="1295473" y="1272093"/>
                      </a:lnTo>
                      <a:lnTo>
                        <a:pt x="1293931" y="1261299"/>
                      </a:lnTo>
                      <a:lnTo>
                        <a:pt x="1287762" y="1244338"/>
                      </a:lnTo>
                      <a:lnTo>
                        <a:pt x="1284677" y="1236628"/>
                      </a:lnTo>
                      <a:lnTo>
                        <a:pt x="1272339" y="1216583"/>
                      </a:lnTo>
                      <a:lnTo>
                        <a:pt x="1261544" y="1202706"/>
                      </a:lnTo>
                      <a:lnTo>
                        <a:pt x="1256917" y="1198079"/>
                      </a:lnTo>
                      <a:lnTo>
                        <a:pt x="1250748" y="1194996"/>
                      </a:lnTo>
                      <a:lnTo>
                        <a:pt x="1247664" y="1191912"/>
                      </a:lnTo>
                      <a:lnTo>
                        <a:pt x="1243037" y="1187285"/>
                      </a:lnTo>
                      <a:lnTo>
                        <a:pt x="1232242" y="1173409"/>
                      </a:lnTo>
                      <a:lnTo>
                        <a:pt x="1207566" y="1127151"/>
                      </a:lnTo>
                      <a:lnTo>
                        <a:pt x="1201397" y="1114816"/>
                      </a:lnTo>
                      <a:lnTo>
                        <a:pt x="1198312" y="1104022"/>
                      </a:lnTo>
                      <a:lnTo>
                        <a:pt x="1198312" y="1096313"/>
                      </a:lnTo>
                      <a:lnTo>
                        <a:pt x="1199855" y="1090145"/>
                      </a:lnTo>
                      <a:lnTo>
                        <a:pt x="1201397" y="1085519"/>
                      </a:lnTo>
                      <a:lnTo>
                        <a:pt x="1202939" y="1082435"/>
                      </a:lnTo>
                      <a:lnTo>
                        <a:pt x="1204481" y="1079351"/>
                      </a:lnTo>
                      <a:lnTo>
                        <a:pt x="1206024" y="1076267"/>
                      </a:lnTo>
                      <a:lnTo>
                        <a:pt x="1206024" y="1074726"/>
                      </a:lnTo>
                      <a:lnTo>
                        <a:pt x="1207566" y="1071642"/>
                      </a:lnTo>
                      <a:lnTo>
                        <a:pt x="1215277" y="1067016"/>
                      </a:lnTo>
                      <a:lnTo>
                        <a:pt x="1224530" y="1063932"/>
                      </a:lnTo>
                      <a:lnTo>
                        <a:pt x="1236868" y="1063932"/>
                      </a:lnTo>
                      <a:lnTo>
                        <a:pt x="1246122" y="1062390"/>
                      </a:lnTo>
                      <a:lnTo>
                        <a:pt x="1250748" y="1059306"/>
                      </a:lnTo>
                      <a:lnTo>
                        <a:pt x="1256917" y="1051597"/>
                      </a:lnTo>
                      <a:lnTo>
                        <a:pt x="1258459" y="1048513"/>
                      </a:lnTo>
                      <a:lnTo>
                        <a:pt x="1258459" y="1043887"/>
                      </a:lnTo>
                      <a:lnTo>
                        <a:pt x="1258459" y="1031551"/>
                      </a:lnTo>
                      <a:lnTo>
                        <a:pt x="1258459" y="1014590"/>
                      </a:lnTo>
                      <a:lnTo>
                        <a:pt x="1258459" y="1009964"/>
                      </a:lnTo>
                      <a:lnTo>
                        <a:pt x="1260002" y="997629"/>
                      </a:lnTo>
                      <a:lnTo>
                        <a:pt x="1263086" y="991461"/>
                      </a:lnTo>
                      <a:lnTo>
                        <a:pt x="1266171" y="986835"/>
                      </a:lnTo>
                      <a:lnTo>
                        <a:pt x="1272339" y="982210"/>
                      </a:lnTo>
                      <a:lnTo>
                        <a:pt x="1281593" y="980668"/>
                      </a:lnTo>
                      <a:lnTo>
                        <a:pt x="1290846" y="980668"/>
                      </a:lnTo>
                      <a:lnTo>
                        <a:pt x="1298557" y="977584"/>
                      </a:lnTo>
                      <a:lnTo>
                        <a:pt x="1304726" y="974500"/>
                      </a:lnTo>
                      <a:lnTo>
                        <a:pt x="1309353" y="969873"/>
                      </a:lnTo>
                      <a:lnTo>
                        <a:pt x="1315522" y="962165"/>
                      </a:lnTo>
                      <a:lnTo>
                        <a:pt x="1317064" y="959081"/>
                      </a:lnTo>
                      <a:lnTo>
                        <a:pt x="1318606" y="934410"/>
                      </a:lnTo>
                      <a:lnTo>
                        <a:pt x="1318606" y="929784"/>
                      </a:lnTo>
                      <a:lnTo>
                        <a:pt x="1317064" y="918990"/>
                      </a:lnTo>
                      <a:lnTo>
                        <a:pt x="1318606" y="912823"/>
                      </a:lnTo>
                      <a:lnTo>
                        <a:pt x="1320149" y="906655"/>
                      </a:lnTo>
                      <a:lnTo>
                        <a:pt x="1324775" y="902029"/>
                      </a:lnTo>
                      <a:lnTo>
                        <a:pt x="1330944" y="898945"/>
                      </a:lnTo>
                      <a:lnTo>
                        <a:pt x="1337113" y="895862"/>
                      </a:lnTo>
                      <a:lnTo>
                        <a:pt x="1340198" y="891236"/>
                      </a:lnTo>
                      <a:lnTo>
                        <a:pt x="1343282" y="885068"/>
                      </a:lnTo>
                      <a:lnTo>
                        <a:pt x="1346366" y="880442"/>
                      </a:lnTo>
                      <a:lnTo>
                        <a:pt x="1347909" y="871191"/>
                      </a:lnTo>
                      <a:lnTo>
                        <a:pt x="1347909" y="866565"/>
                      </a:lnTo>
                      <a:lnTo>
                        <a:pt x="1338655" y="831100"/>
                      </a:lnTo>
                      <a:lnTo>
                        <a:pt x="1329402" y="811055"/>
                      </a:lnTo>
                      <a:lnTo>
                        <a:pt x="1315522" y="787926"/>
                      </a:lnTo>
                      <a:lnTo>
                        <a:pt x="1312437" y="774049"/>
                      </a:lnTo>
                      <a:lnTo>
                        <a:pt x="1315522" y="761713"/>
                      </a:lnTo>
                      <a:lnTo>
                        <a:pt x="1258459" y="676907"/>
                      </a:lnTo>
                      <a:lnTo>
                        <a:pt x="1258459" y="675365"/>
                      </a:lnTo>
                      <a:lnTo>
                        <a:pt x="1258459" y="673823"/>
                      </a:lnTo>
                      <a:lnTo>
                        <a:pt x="1255375" y="669198"/>
                      </a:lnTo>
                      <a:lnTo>
                        <a:pt x="1249206" y="661488"/>
                      </a:lnTo>
                      <a:lnTo>
                        <a:pt x="1233784" y="649153"/>
                      </a:lnTo>
                      <a:lnTo>
                        <a:pt x="1212193" y="632191"/>
                      </a:lnTo>
                      <a:lnTo>
                        <a:pt x="1178263" y="609062"/>
                      </a:lnTo>
                      <a:lnTo>
                        <a:pt x="1130454" y="581308"/>
                      </a:lnTo>
                      <a:lnTo>
                        <a:pt x="1145877" y="579766"/>
                      </a:lnTo>
                      <a:lnTo>
                        <a:pt x="1199855" y="575140"/>
                      </a:lnTo>
                      <a:lnTo>
                        <a:pt x="1238410" y="575140"/>
                      </a:lnTo>
                      <a:lnTo>
                        <a:pt x="1280051" y="575140"/>
                      </a:lnTo>
                      <a:lnTo>
                        <a:pt x="1320149" y="570514"/>
                      </a:lnTo>
                      <a:lnTo>
                        <a:pt x="1337113" y="564346"/>
                      </a:lnTo>
                      <a:lnTo>
                        <a:pt x="1349451" y="558179"/>
                      </a:lnTo>
                      <a:lnTo>
                        <a:pt x="1355620" y="553553"/>
                      </a:lnTo>
                      <a:lnTo>
                        <a:pt x="1358704" y="550469"/>
                      </a:lnTo>
                      <a:lnTo>
                        <a:pt x="1369500" y="535050"/>
                      </a:lnTo>
                      <a:lnTo>
                        <a:pt x="1377211" y="524256"/>
                      </a:lnTo>
                      <a:lnTo>
                        <a:pt x="1389549" y="508837"/>
                      </a:lnTo>
                      <a:lnTo>
                        <a:pt x="1401887" y="493417"/>
                      </a:lnTo>
                      <a:lnTo>
                        <a:pt x="1408056" y="481082"/>
                      </a:lnTo>
                      <a:lnTo>
                        <a:pt x="1411140" y="473372"/>
                      </a:lnTo>
                      <a:lnTo>
                        <a:pt x="1411140" y="471830"/>
                      </a:lnTo>
                      <a:lnTo>
                        <a:pt x="1414225" y="457953"/>
                      </a:lnTo>
                      <a:lnTo>
                        <a:pt x="1418851" y="448701"/>
                      </a:lnTo>
                      <a:lnTo>
                        <a:pt x="1420394" y="445618"/>
                      </a:lnTo>
                      <a:lnTo>
                        <a:pt x="1423478" y="442534"/>
                      </a:lnTo>
                      <a:lnTo>
                        <a:pt x="1426562" y="440992"/>
                      </a:lnTo>
                      <a:lnTo>
                        <a:pt x="1429647" y="434824"/>
                      </a:lnTo>
                      <a:lnTo>
                        <a:pt x="1437358" y="420947"/>
                      </a:lnTo>
                      <a:lnTo>
                        <a:pt x="1440443" y="413237"/>
                      </a:lnTo>
                      <a:lnTo>
                        <a:pt x="1441985" y="405527"/>
                      </a:lnTo>
                      <a:lnTo>
                        <a:pt x="1441985" y="399360"/>
                      </a:lnTo>
                      <a:lnTo>
                        <a:pt x="1440443" y="394734"/>
                      </a:lnTo>
                      <a:lnTo>
                        <a:pt x="1437358" y="390108"/>
                      </a:lnTo>
                      <a:lnTo>
                        <a:pt x="1437358" y="383940"/>
                      </a:lnTo>
                      <a:lnTo>
                        <a:pt x="1438900" y="379315"/>
                      </a:lnTo>
                      <a:lnTo>
                        <a:pt x="1440443" y="374689"/>
                      </a:lnTo>
                      <a:lnTo>
                        <a:pt x="1443527" y="366979"/>
                      </a:lnTo>
                      <a:lnTo>
                        <a:pt x="1446611" y="363895"/>
                      </a:lnTo>
                      <a:lnTo>
                        <a:pt x="1455865" y="356186"/>
                      </a:lnTo>
                      <a:lnTo>
                        <a:pt x="1460491" y="350018"/>
                      </a:lnTo>
                      <a:lnTo>
                        <a:pt x="1460491" y="346934"/>
                      </a:lnTo>
                      <a:lnTo>
                        <a:pt x="1460491" y="343850"/>
                      </a:lnTo>
                      <a:lnTo>
                        <a:pt x="1457407" y="340766"/>
                      </a:lnTo>
                      <a:lnTo>
                        <a:pt x="1457407" y="334599"/>
                      </a:lnTo>
                      <a:lnTo>
                        <a:pt x="1458949" y="320721"/>
                      </a:lnTo>
                      <a:lnTo>
                        <a:pt x="1463576" y="303760"/>
                      </a:lnTo>
                      <a:lnTo>
                        <a:pt x="1475914" y="288341"/>
                      </a:lnTo>
                      <a:lnTo>
                        <a:pt x="1485167" y="277547"/>
                      </a:lnTo>
                      <a:lnTo>
                        <a:pt x="1486709" y="272921"/>
                      </a:lnTo>
                      <a:lnTo>
                        <a:pt x="1488252" y="269837"/>
                      </a:lnTo>
                      <a:lnTo>
                        <a:pt x="1491336" y="262128"/>
                      </a:lnTo>
                      <a:lnTo>
                        <a:pt x="1499047" y="249792"/>
                      </a:lnTo>
                      <a:lnTo>
                        <a:pt x="1508301" y="238999"/>
                      </a:lnTo>
                      <a:lnTo>
                        <a:pt x="1514470" y="234373"/>
                      </a:lnTo>
                      <a:lnTo>
                        <a:pt x="1520638" y="231289"/>
                      </a:lnTo>
                      <a:lnTo>
                        <a:pt x="1525265" y="228205"/>
                      </a:lnTo>
                      <a:lnTo>
                        <a:pt x="1531434" y="223580"/>
                      </a:lnTo>
                      <a:lnTo>
                        <a:pt x="1539145" y="214328"/>
                      </a:lnTo>
                      <a:lnTo>
                        <a:pt x="1545314" y="203534"/>
                      </a:lnTo>
                      <a:lnTo>
                        <a:pt x="1549941" y="194283"/>
                      </a:lnTo>
                      <a:lnTo>
                        <a:pt x="1554568" y="185031"/>
                      </a:lnTo>
                      <a:lnTo>
                        <a:pt x="1557652" y="181947"/>
                      </a:lnTo>
                      <a:lnTo>
                        <a:pt x="1560736" y="180405"/>
                      </a:lnTo>
                      <a:lnTo>
                        <a:pt x="1565363" y="178864"/>
                      </a:lnTo>
                      <a:lnTo>
                        <a:pt x="1568448" y="174238"/>
                      </a:lnTo>
                      <a:lnTo>
                        <a:pt x="1577701" y="164985"/>
                      </a:lnTo>
                      <a:lnTo>
                        <a:pt x="1585412" y="152651"/>
                      </a:lnTo>
                      <a:lnTo>
                        <a:pt x="1602377" y="118728"/>
                      </a:lnTo>
                      <a:lnTo>
                        <a:pt x="1611630" y="86348"/>
                      </a:lnTo>
                      <a:lnTo>
                        <a:pt x="1610088" y="60135"/>
                      </a:lnTo>
                      <a:close/>
                      <a:moveTo>
                        <a:pt x="801959" y="442534"/>
                      </a:move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>
                  <a:glow rad="38100">
                    <a:srgbClr val="D8F2AA">
                      <a:alpha val="40000"/>
                    </a:srgbClr>
                  </a:glow>
                  <a:softEdge rad="12700"/>
                </a:effectLst>
              </p:spPr>
              <p:txBody>
                <a:bodyPr vert="horz" wrap="square" lIns="0" tIns="0" rIns="3460750" bIns="2539365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</p:grpSp>
          <p:grpSp>
            <p:nvGrpSpPr>
              <p:cNvPr id="75" name="Group 48"/>
              <p:cNvGrpSpPr>
                <a:extLst>
                  <a:ext uri="smNativeData">
                    <pr:smNativeData xmlns:pr="smNativeData" xmlns:p14="http://schemas.microsoft.com/office/powerpoint/2010/main" xmlns="" val="SMDATA_7_aRgrZBMAAAAlAAAAAQAAAC8BAAAAkAAAAEgAAACQAAAASAAAAAAAAAAAAAAAAAAAABcAAAAUAAAAAAAAAAAAAAD/fwAA/38AAAAAAAAJAAAABAAAAG1lQ2wMAAAAEAAAAAAAAAAAAAAAAAAAAAAAAAAfAAAAVAAAAAAAAAAAAAAAAAAAAAAAAAAAAAAAAAAAAAAAAAAAAAAAAAAAAAAAAAAAAAAAAAAAAAAAAAAAAAAAAAAAAAAAAAAAAAAAAAAAAAAAAAAAAAAAAAAAACEAAAAYAAAAFAAAAFwtAADfAwAAzDMAAF0JAAAAAAAAJgAAAAgAAAD/////AAAAAA=="/>
                  </a:ext>
                </a:extLst>
              </p:cNvGrpSpPr>
              <p:nvPr/>
            </p:nvGrpSpPr>
            <p:grpSpPr>
              <a:xfrm rot="1419986">
                <a:off x="7373620" y="629285"/>
                <a:ext cx="1046480" cy="892810"/>
                <a:chOff x="7373620" y="629285"/>
                <a:chExt cx="1046480" cy="892810"/>
              </a:xfrm>
            </p:grpSpPr>
            <p:sp>
              <p:nvSpPr>
                <p:cNvPr id="79" name="Freeform 86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HKQAAawg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DJLwAAhwQAAJAwAACvBQAAAAAAACYAAAAIAAAA//////////8="/>
                    </a:ext>
                  </a:extLst>
                </p:cNvSpPr>
                <p:nvPr/>
              </p:nvSpPr>
              <p:spPr>
                <a:xfrm>
                  <a:off x="7767955" y="735965"/>
                  <a:ext cx="126365" cy="187960"/>
                </a:xfrm>
                <a:custGeom>
                  <a:avLst/>
                  <a:gdLst/>
                  <a:ahLst/>
                  <a:cxnLst/>
                  <a:rect l="0" t="0" r="126365" b="187960"/>
                  <a:pathLst>
                    <a:path w="126365" h="187960">
                      <a:moveTo>
                        <a:pt x="124310" y="187960"/>
                      </a:moveTo>
                      <a:lnTo>
                        <a:pt x="125337" y="186933"/>
                      </a:lnTo>
                      <a:lnTo>
                        <a:pt x="126365" y="186933"/>
                      </a:lnTo>
                      <a:lnTo>
                        <a:pt x="121228" y="178716"/>
                      </a:lnTo>
                      <a:lnTo>
                        <a:pt x="25683" y="27732"/>
                      </a:lnTo>
                      <a:lnTo>
                        <a:pt x="16437" y="14379"/>
                      </a:lnTo>
                      <a:lnTo>
                        <a:pt x="16437" y="13352"/>
                      </a:lnTo>
                      <a:lnTo>
                        <a:pt x="11300" y="7190"/>
                      </a:lnTo>
                      <a:lnTo>
                        <a:pt x="5136" y="2054"/>
                      </a:lnTo>
                      <a:lnTo>
                        <a:pt x="3082" y="1027"/>
                      </a:lnTo>
                      <a:lnTo>
                        <a:pt x="1027" y="0"/>
                      </a:lnTo>
                      <a:lnTo>
                        <a:pt x="0" y="1027"/>
                      </a:lnTo>
                      <a:lnTo>
                        <a:pt x="0" y="3081"/>
                      </a:lnTo>
                      <a:lnTo>
                        <a:pt x="2054" y="8217"/>
                      </a:lnTo>
                      <a:lnTo>
                        <a:pt x="5136" y="12325"/>
                      </a:lnTo>
                      <a:lnTo>
                        <a:pt x="10273" y="17462"/>
                      </a:lnTo>
                      <a:lnTo>
                        <a:pt x="14383" y="22596"/>
                      </a:lnTo>
                      <a:lnTo>
                        <a:pt x="119173" y="180770"/>
                      </a:lnTo>
                      <a:lnTo>
                        <a:pt x="122255" y="185906"/>
                      </a:lnTo>
                      <a:lnTo>
                        <a:pt x="124310" y="187961"/>
                      </a:lnTo>
                      <a:lnTo>
                        <a:pt x="124310" y="18796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6791325" bIns="1368425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78" name="Freeform 87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KKQAAgQg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CQMAAAtgUAAJEwAAC3BQAAAAAAACYAAAAIAAAA//////////8="/>
                    </a:ext>
                  </a:extLst>
                </p:cNvSpPr>
                <p:nvPr/>
              </p:nvSpPr>
              <p:spPr>
                <a:xfrm>
                  <a:off x="7894320" y="928370"/>
                  <a:ext cx="635" cy="635"/>
                </a:xfrm>
                <a:custGeom>
                  <a:avLst/>
                  <a:gdLst/>
                  <a:ahLst/>
                  <a:cxnLst/>
                  <a:rect l="0" t="0" r="635" b="635"/>
                  <a:pathLst>
                    <a:path w="635" h="635">
                      <a:moveTo>
                        <a:pt x="0" y="0"/>
                      </a:move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6793230" bIns="1382395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77" name="Freeform 88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BWLAAAawg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CfMAAAhwQAAGQxAACvBQAAAAAAACYAAAAIAAAA//////////8="/>
                    </a:ext>
                  </a:extLst>
                </p:cNvSpPr>
                <p:nvPr/>
              </p:nvSpPr>
              <p:spPr>
                <a:xfrm>
                  <a:off x="7903845" y="735965"/>
                  <a:ext cx="125095" cy="187960"/>
                </a:xfrm>
                <a:custGeom>
                  <a:avLst/>
                  <a:gdLst/>
                  <a:ahLst/>
                  <a:cxnLst/>
                  <a:rect l="0" t="0" r="125095" b="187960"/>
                  <a:pathLst>
                    <a:path w="125095" h="187960">
                      <a:moveTo>
                        <a:pt x="1025" y="187960"/>
                      </a:moveTo>
                      <a:lnTo>
                        <a:pt x="3076" y="185909"/>
                      </a:lnTo>
                      <a:lnTo>
                        <a:pt x="7177" y="180770"/>
                      </a:lnTo>
                      <a:lnTo>
                        <a:pt x="110739" y="22596"/>
                      </a:lnTo>
                      <a:lnTo>
                        <a:pt x="115866" y="17469"/>
                      </a:lnTo>
                      <a:lnTo>
                        <a:pt x="119968" y="12325"/>
                      </a:lnTo>
                      <a:lnTo>
                        <a:pt x="123044" y="8217"/>
                      </a:lnTo>
                      <a:lnTo>
                        <a:pt x="125095" y="3081"/>
                      </a:lnTo>
                      <a:lnTo>
                        <a:pt x="125095" y="1027"/>
                      </a:lnTo>
                      <a:lnTo>
                        <a:pt x="124069" y="1"/>
                      </a:lnTo>
                      <a:lnTo>
                        <a:pt x="122018" y="1027"/>
                      </a:lnTo>
                      <a:lnTo>
                        <a:pt x="119968" y="2054"/>
                      </a:lnTo>
                      <a:lnTo>
                        <a:pt x="113815" y="7190"/>
                      </a:lnTo>
                      <a:lnTo>
                        <a:pt x="108689" y="13352"/>
                      </a:lnTo>
                      <a:lnTo>
                        <a:pt x="108689" y="14379"/>
                      </a:lnTo>
                      <a:lnTo>
                        <a:pt x="99460" y="27732"/>
                      </a:lnTo>
                      <a:lnTo>
                        <a:pt x="4101" y="178716"/>
                      </a:lnTo>
                      <a:lnTo>
                        <a:pt x="0" y="186933"/>
                      </a:lnTo>
                      <a:lnTo>
                        <a:pt x="0" y="187960"/>
                      </a:lnTo>
                      <a:lnTo>
                        <a:pt x="1025" y="18796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7207250" bIns="1368425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76" name="Freeform 89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HMwAAyRM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FAAAABQAAAA8AAAA2PKqAAAAAAAAAAAAAAAAAAAAAABkAAAAAAAAAH9/fwAKAAAAHwAAAFQAAAC+6nMD////AQAAAAAAAAAAAAAAAAAAAAAAAAAAAAAAAAAAAAAAAAAAAAAAAn9/fwC+6nMDzMzMANjyqgB/f38AAAAAAAAAAAAAAAAAAAAAAAAAAAAhAAAAGAAAABQAAABcLQAA3wMAAMwzAABdCQAAAAAAACYAAAAIAAAA//////////8="/>
                    </a:ext>
                  </a:extLst>
                </p:cNvSpPr>
                <p:nvPr/>
              </p:nvSpPr>
              <p:spPr>
                <a:xfrm>
                  <a:off x="7373620" y="629285"/>
                  <a:ext cx="1046480" cy="892810"/>
                </a:xfrm>
                <a:custGeom>
                  <a:avLst/>
                  <a:gdLst/>
                  <a:ahLst/>
                  <a:cxnLst/>
                  <a:rect l="0" t="0" r="1046480" b="892810"/>
                  <a:pathLst>
                    <a:path w="1046480" h="892810">
                      <a:moveTo>
                        <a:pt x="1045453" y="40069"/>
                      </a:moveTo>
                      <a:lnTo>
                        <a:pt x="1036210" y="22603"/>
                      </a:lnTo>
                      <a:lnTo>
                        <a:pt x="1015671" y="7192"/>
                      </a:lnTo>
                      <a:lnTo>
                        <a:pt x="983835" y="1027"/>
                      </a:lnTo>
                      <a:lnTo>
                        <a:pt x="949945" y="0"/>
                      </a:lnTo>
                      <a:lnTo>
                        <a:pt x="940702" y="0"/>
                      </a:lnTo>
                      <a:lnTo>
                        <a:pt x="928379" y="2055"/>
                      </a:lnTo>
                      <a:lnTo>
                        <a:pt x="912974" y="4110"/>
                      </a:lnTo>
                      <a:lnTo>
                        <a:pt x="894489" y="8219"/>
                      </a:lnTo>
                      <a:lnTo>
                        <a:pt x="873949" y="14384"/>
                      </a:lnTo>
                      <a:lnTo>
                        <a:pt x="850329" y="23630"/>
                      </a:lnTo>
                      <a:lnTo>
                        <a:pt x="824655" y="33904"/>
                      </a:lnTo>
                      <a:lnTo>
                        <a:pt x="800008" y="47260"/>
                      </a:lnTo>
                      <a:lnTo>
                        <a:pt x="775361" y="61644"/>
                      </a:lnTo>
                      <a:lnTo>
                        <a:pt x="752767" y="78082"/>
                      </a:lnTo>
                      <a:lnTo>
                        <a:pt x="731201" y="94521"/>
                      </a:lnTo>
                      <a:lnTo>
                        <a:pt x="709635" y="114041"/>
                      </a:lnTo>
                      <a:lnTo>
                        <a:pt x="689095" y="133562"/>
                      </a:lnTo>
                      <a:lnTo>
                        <a:pt x="668556" y="156165"/>
                      </a:lnTo>
                      <a:lnTo>
                        <a:pt x="649044" y="179795"/>
                      </a:lnTo>
                      <a:lnTo>
                        <a:pt x="633639" y="199315"/>
                      </a:lnTo>
                      <a:lnTo>
                        <a:pt x="618235" y="220891"/>
                      </a:lnTo>
                      <a:lnTo>
                        <a:pt x="603857" y="242466"/>
                      </a:lnTo>
                      <a:lnTo>
                        <a:pt x="591533" y="264042"/>
                      </a:lnTo>
                      <a:lnTo>
                        <a:pt x="569967" y="303083"/>
                      </a:lnTo>
                      <a:lnTo>
                        <a:pt x="554563" y="331850"/>
                      </a:lnTo>
                      <a:lnTo>
                        <a:pt x="551482" y="330823"/>
                      </a:lnTo>
                      <a:lnTo>
                        <a:pt x="548401" y="324658"/>
                      </a:lnTo>
                      <a:lnTo>
                        <a:pt x="544293" y="317466"/>
                      </a:lnTo>
                      <a:lnTo>
                        <a:pt x="546347" y="313357"/>
                      </a:lnTo>
                      <a:lnTo>
                        <a:pt x="547374" y="309247"/>
                      </a:lnTo>
                      <a:lnTo>
                        <a:pt x="546347" y="304110"/>
                      </a:lnTo>
                      <a:lnTo>
                        <a:pt x="544293" y="301028"/>
                      </a:lnTo>
                      <a:lnTo>
                        <a:pt x="540185" y="297946"/>
                      </a:lnTo>
                      <a:lnTo>
                        <a:pt x="535050" y="296918"/>
                      </a:lnTo>
                      <a:lnTo>
                        <a:pt x="534023" y="297945"/>
                      </a:lnTo>
                      <a:lnTo>
                        <a:pt x="535050" y="294864"/>
                      </a:lnTo>
                      <a:lnTo>
                        <a:pt x="531969" y="294864"/>
                      </a:lnTo>
                      <a:lnTo>
                        <a:pt x="529915" y="294864"/>
                      </a:lnTo>
                      <a:lnTo>
                        <a:pt x="525807" y="291781"/>
                      </a:lnTo>
                      <a:lnTo>
                        <a:pt x="524780" y="291781"/>
                      </a:lnTo>
                      <a:lnTo>
                        <a:pt x="522727" y="292809"/>
                      </a:lnTo>
                      <a:lnTo>
                        <a:pt x="519646" y="292809"/>
                      </a:lnTo>
                      <a:lnTo>
                        <a:pt x="520673" y="294864"/>
                      </a:lnTo>
                      <a:lnTo>
                        <a:pt x="517592" y="294864"/>
                      </a:lnTo>
                      <a:lnTo>
                        <a:pt x="515538" y="294864"/>
                      </a:lnTo>
                      <a:lnTo>
                        <a:pt x="517592" y="297946"/>
                      </a:lnTo>
                      <a:lnTo>
                        <a:pt x="513484" y="296918"/>
                      </a:lnTo>
                      <a:lnTo>
                        <a:pt x="508349" y="297946"/>
                      </a:lnTo>
                      <a:lnTo>
                        <a:pt x="504241" y="301028"/>
                      </a:lnTo>
                      <a:lnTo>
                        <a:pt x="502187" y="304110"/>
                      </a:lnTo>
                      <a:lnTo>
                        <a:pt x="501160" y="309247"/>
                      </a:lnTo>
                      <a:lnTo>
                        <a:pt x="502187" y="312329"/>
                      </a:lnTo>
                      <a:lnTo>
                        <a:pt x="503214" y="316439"/>
                      </a:lnTo>
                      <a:lnTo>
                        <a:pt x="498079" y="324658"/>
                      </a:lnTo>
                      <a:lnTo>
                        <a:pt x="494998" y="330823"/>
                      </a:lnTo>
                      <a:lnTo>
                        <a:pt x="491917" y="331850"/>
                      </a:lnTo>
                      <a:lnTo>
                        <a:pt x="476513" y="303083"/>
                      </a:lnTo>
                      <a:lnTo>
                        <a:pt x="454947" y="264042"/>
                      </a:lnTo>
                      <a:lnTo>
                        <a:pt x="441596" y="242466"/>
                      </a:lnTo>
                      <a:lnTo>
                        <a:pt x="428245" y="220891"/>
                      </a:lnTo>
                      <a:lnTo>
                        <a:pt x="412841" y="199315"/>
                      </a:lnTo>
                      <a:lnTo>
                        <a:pt x="397436" y="179795"/>
                      </a:lnTo>
                      <a:lnTo>
                        <a:pt x="377924" y="156165"/>
                      </a:lnTo>
                      <a:lnTo>
                        <a:pt x="357385" y="133562"/>
                      </a:lnTo>
                      <a:lnTo>
                        <a:pt x="336845" y="114041"/>
                      </a:lnTo>
                      <a:lnTo>
                        <a:pt x="315279" y="94521"/>
                      </a:lnTo>
                      <a:lnTo>
                        <a:pt x="293713" y="78082"/>
                      </a:lnTo>
                      <a:lnTo>
                        <a:pt x="271119" y="61644"/>
                      </a:lnTo>
                      <a:lnTo>
                        <a:pt x="246472" y="47260"/>
                      </a:lnTo>
                      <a:lnTo>
                        <a:pt x="221825" y="33904"/>
                      </a:lnTo>
                      <a:lnTo>
                        <a:pt x="196151" y="23630"/>
                      </a:lnTo>
                      <a:lnTo>
                        <a:pt x="172531" y="14384"/>
                      </a:lnTo>
                      <a:lnTo>
                        <a:pt x="151991" y="8219"/>
                      </a:lnTo>
                      <a:lnTo>
                        <a:pt x="133506" y="4110"/>
                      </a:lnTo>
                      <a:lnTo>
                        <a:pt x="118101" y="2055"/>
                      </a:lnTo>
                      <a:lnTo>
                        <a:pt x="105778" y="0"/>
                      </a:lnTo>
                      <a:lnTo>
                        <a:pt x="96535" y="0"/>
                      </a:lnTo>
                      <a:lnTo>
                        <a:pt x="62645" y="1027"/>
                      </a:lnTo>
                      <a:lnTo>
                        <a:pt x="30809" y="7192"/>
                      </a:lnTo>
                      <a:lnTo>
                        <a:pt x="10270" y="22603"/>
                      </a:lnTo>
                      <a:lnTo>
                        <a:pt x="1027" y="40069"/>
                      </a:lnTo>
                      <a:lnTo>
                        <a:pt x="0" y="58562"/>
                      </a:lnTo>
                      <a:lnTo>
                        <a:pt x="5135" y="80137"/>
                      </a:lnTo>
                      <a:lnTo>
                        <a:pt x="16431" y="103767"/>
                      </a:lnTo>
                      <a:lnTo>
                        <a:pt x="21566" y="111987"/>
                      </a:lnTo>
                      <a:lnTo>
                        <a:pt x="27728" y="119178"/>
                      </a:lnTo>
                      <a:lnTo>
                        <a:pt x="29782" y="121232"/>
                      </a:lnTo>
                      <a:lnTo>
                        <a:pt x="32863" y="123288"/>
                      </a:lnTo>
                      <a:lnTo>
                        <a:pt x="34917" y="124315"/>
                      </a:lnTo>
                      <a:lnTo>
                        <a:pt x="36971" y="126369"/>
                      </a:lnTo>
                      <a:lnTo>
                        <a:pt x="40052" y="132535"/>
                      </a:lnTo>
                      <a:lnTo>
                        <a:pt x="42106" y="139726"/>
                      </a:lnTo>
                      <a:lnTo>
                        <a:pt x="46214" y="146918"/>
                      </a:lnTo>
                      <a:lnTo>
                        <a:pt x="51348" y="153082"/>
                      </a:lnTo>
                      <a:lnTo>
                        <a:pt x="55456" y="155137"/>
                      </a:lnTo>
                      <a:lnTo>
                        <a:pt x="58537" y="158218"/>
                      </a:lnTo>
                      <a:lnTo>
                        <a:pt x="58537" y="158219"/>
                      </a:lnTo>
                      <a:lnTo>
                        <a:pt x="62645" y="160274"/>
                      </a:lnTo>
                      <a:lnTo>
                        <a:pt x="65726" y="163355"/>
                      </a:lnTo>
                      <a:lnTo>
                        <a:pt x="71888" y="170548"/>
                      </a:lnTo>
                      <a:lnTo>
                        <a:pt x="77023" y="178767"/>
                      </a:lnTo>
                      <a:lnTo>
                        <a:pt x="79077" y="183904"/>
                      </a:lnTo>
                      <a:lnTo>
                        <a:pt x="80103" y="186987"/>
                      </a:lnTo>
                      <a:lnTo>
                        <a:pt x="81130" y="190069"/>
                      </a:lnTo>
                      <a:lnTo>
                        <a:pt x="87292" y="197261"/>
                      </a:lnTo>
                      <a:lnTo>
                        <a:pt x="95508" y="207535"/>
                      </a:lnTo>
                      <a:lnTo>
                        <a:pt x="97562" y="219863"/>
                      </a:lnTo>
                      <a:lnTo>
                        <a:pt x="98589" y="229110"/>
                      </a:lnTo>
                      <a:lnTo>
                        <a:pt x="98589" y="232192"/>
                      </a:lnTo>
                      <a:lnTo>
                        <a:pt x="97562" y="235274"/>
                      </a:lnTo>
                      <a:lnTo>
                        <a:pt x="96535" y="237329"/>
                      </a:lnTo>
                      <a:lnTo>
                        <a:pt x="96535" y="239384"/>
                      </a:lnTo>
                      <a:lnTo>
                        <a:pt x="99616" y="243494"/>
                      </a:lnTo>
                      <a:lnTo>
                        <a:pt x="105778" y="248631"/>
                      </a:lnTo>
                      <a:lnTo>
                        <a:pt x="107832" y="250685"/>
                      </a:lnTo>
                      <a:lnTo>
                        <a:pt x="109886" y="255822"/>
                      </a:lnTo>
                      <a:lnTo>
                        <a:pt x="110913" y="259932"/>
                      </a:lnTo>
                      <a:lnTo>
                        <a:pt x="111939" y="263014"/>
                      </a:lnTo>
                      <a:lnTo>
                        <a:pt x="111939" y="266096"/>
                      </a:lnTo>
                      <a:lnTo>
                        <a:pt x="109886" y="270206"/>
                      </a:lnTo>
                      <a:lnTo>
                        <a:pt x="108859" y="273288"/>
                      </a:lnTo>
                      <a:lnTo>
                        <a:pt x="108859" y="278425"/>
                      </a:lnTo>
                      <a:lnTo>
                        <a:pt x="109886" y="283562"/>
                      </a:lnTo>
                      <a:lnTo>
                        <a:pt x="111939" y="288699"/>
                      </a:lnTo>
                      <a:lnTo>
                        <a:pt x="117074" y="297946"/>
                      </a:lnTo>
                      <a:lnTo>
                        <a:pt x="119128" y="301028"/>
                      </a:lnTo>
                      <a:lnTo>
                        <a:pt x="121182" y="303082"/>
                      </a:lnTo>
                      <a:lnTo>
                        <a:pt x="121182" y="303083"/>
                      </a:lnTo>
                      <a:lnTo>
                        <a:pt x="122209" y="305138"/>
                      </a:lnTo>
                      <a:lnTo>
                        <a:pt x="124263" y="307192"/>
                      </a:lnTo>
                      <a:lnTo>
                        <a:pt x="126317" y="314384"/>
                      </a:lnTo>
                      <a:lnTo>
                        <a:pt x="128371" y="322603"/>
                      </a:lnTo>
                      <a:lnTo>
                        <a:pt x="129398" y="324658"/>
                      </a:lnTo>
                      <a:lnTo>
                        <a:pt x="130425" y="329795"/>
                      </a:lnTo>
                      <a:lnTo>
                        <a:pt x="135560" y="336987"/>
                      </a:lnTo>
                      <a:lnTo>
                        <a:pt x="142748" y="348288"/>
                      </a:lnTo>
                      <a:lnTo>
                        <a:pt x="150964" y="358562"/>
                      </a:lnTo>
                      <a:lnTo>
                        <a:pt x="156099" y="365754"/>
                      </a:lnTo>
                      <a:lnTo>
                        <a:pt x="162261" y="377056"/>
                      </a:lnTo>
                      <a:lnTo>
                        <a:pt x="164315" y="380138"/>
                      </a:lnTo>
                      <a:lnTo>
                        <a:pt x="167396" y="382193"/>
                      </a:lnTo>
                      <a:lnTo>
                        <a:pt x="176638" y="386302"/>
                      </a:lnTo>
                      <a:lnTo>
                        <a:pt x="186908" y="390412"/>
                      </a:lnTo>
                      <a:lnTo>
                        <a:pt x="212582" y="394521"/>
                      </a:lnTo>
                      <a:lnTo>
                        <a:pt x="240310" y="394521"/>
                      </a:lnTo>
                      <a:lnTo>
                        <a:pt x="264958" y="394521"/>
                      </a:lnTo>
                      <a:lnTo>
                        <a:pt x="299875" y="396576"/>
                      </a:lnTo>
                      <a:lnTo>
                        <a:pt x="321441" y="399658"/>
                      </a:lnTo>
                      <a:lnTo>
                        <a:pt x="322468" y="400685"/>
                      </a:lnTo>
                      <a:lnTo>
                        <a:pt x="322468" y="400686"/>
                      </a:lnTo>
                      <a:lnTo>
                        <a:pt x="306036" y="408905"/>
                      </a:lnTo>
                      <a:lnTo>
                        <a:pt x="291659" y="418152"/>
                      </a:lnTo>
                      <a:lnTo>
                        <a:pt x="278308" y="427398"/>
                      </a:lnTo>
                      <a:lnTo>
                        <a:pt x="265985" y="436645"/>
                      </a:lnTo>
                      <a:lnTo>
                        <a:pt x="242364" y="457193"/>
                      </a:lnTo>
                      <a:lnTo>
                        <a:pt x="226960" y="471576"/>
                      </a:lnTo>
                      <a:lnTo>
                        <a:pt x="216690" y="481846"/>
                      </a:lnTo>
                      <a:lnTo>
                        <a:pt x="212582" y="489042"/>
                      </a:lnTo>
                      <a:lnTo>
                        <a:pt x="211555" y="492124"/>
                      </a:lnTo>
                      <a:lnTo>
                        <a:pt x="213609" y="494178"/>
                      </a:lnTo>
                      <a:lnTo>
                        <a:pt x="214636" y="494178"/>
                      </a:lnTo>
                      <a:lnTo>
                        <a:pt x="215663" y="494178"/>
                      </a:lnTo>
                      <a:lnTo>
                        <a:pt x="220798" y="511645"/>
                      </a:lnTo>
                      <a:lnTo>
                        <a:pt x="224906" y="523974"/>
                      </a:lnTo>
                      <a:lnTo>
                        <a:pt x="229014" y="536302"/>
                      </a:lnTo>
                      <a:lnTo>
                        <a:pt x="235176" y="551713"/>
                      </a:lnTo>
                      <a:lnTo>
                        <a:pt x="243391" y="566097"/>
                      </a:lnTo>
                      <a:lnTo>
                        <a:pt x="251607" y="580481"/>
                      </a:lnTo>
                      <a:lnTo>
                        <a:pt x="256742" y="586645"/>
                      </a:lnTo>
                      <a:lnTo>
                        <a:pt x="261877" y="591780"/>
                      </a:lnTo>
                      <a:lnTo>
                        <a:pt x="267012" y="595892"/>
                      </a:lnTo>
                      <a:lnTo>
                        <a:pt x="272146" y="598974"/>
                      </a:lnTo>
                      <a:lnTo>
                        <a:pt x="281389" y="603083"/>
                      </a:lnTo>
                      <a:lnTo>
                        <a:pt x="287551" y="608220"/>
                      </a:lnTo>
                      <a:lnTo>
                        <a:pt x="291659" y="613357"/>
                      </a:lnTo>
                      <a:lnTo>
                        <a:pt x="293713" y="618494"/>
                      </a:lnTo>
                      <a:lnTo>
                        <a:pt x="294740" y="623631"/>
                      </a:lnTo>
                      <a:lnTo>
                        <a:pt x="294740" y="627741"/>
                      </a:lnTo>
                      <a:lnTo>
                        <a:pt x="294740" y="630823"/>
                      </a:lnTo>
                      <a:lnTo>
                        <a:pt x="296794" y="634933"/>
                      </a:lnTo>
                      <a:lnTo>
                        <a:pt x="301928" y="645207"/>
                      </a:lnTo>
                      <a:lnTo>
                        <a:pt x="306036" y="651371"/>
                      </a:lnTo>
                      <a:lnTo>
                        <a:pt x="310144" y="656508"/>
                      </a:lnTo>
                      <a:lnTo>
                        <a:pt x="316306" y="659590"/>
                      </a:lnTo>
                      <a:lnTo>
                        <a:pt x="321441" y="661645"/>
                      </a:lnTo>
                      <a:lnTo>
                        <a:pt x="324522" y="662673"/>
                      </a:lnTo>
                      <a:lnTo>
                        <a:pt x="327603" y="664727"/>
                      </a:lnTo>
                      <a:lnTo>
                        <a:pt x="329657" y="667810"/>
                      </a:lnTo>
                      <a:lnTo>
                        <a:pt x="331711" y="670892"/>
                      </a:lnTo>
                      <a:lnTo>
                        <a:pt x="334791" y="679111"/>
                      </a:lnTo>
                      <a:lnTo>
                        <a:pt x="336845" y="688358"/>
                      </a:lnTo>
                      <a:lnTo>
                        <a:pt x="338899" y="705823"/>
                      </a:lnTo>
                      <a:lnTo>
                        <a:pt x="339926" y="713015"/>
                      </a:lnTo>
                      <a:lnTo>
                        <a:pt x="339926" y="721234"/>
                      </a:lnTo>
                      <a:lnTo>
                        <a:pt x="338899" y="729454"/>
                      </a:lnTo>
                      <a:lnTo>
                        <a:pt x="336845" y="740755"/>
                      </a:lnTo>
                      <a:lnTo>
                        <a:pt x="333764" y="752056"/>
                      </a:lnTo>
                      <a:lnTo>
                        <a:pt x="329657" y="763358"/>
                      </a:lnTo>
                      <a:lnTo>
                        <a:pt x="326576" y="769522"/>
                      </a:lnTo>
                      <a:lnTo>
                        <a:pt x="323495" y="774659"/>
                      </a:lnTo>
                      <a:lnTo>
                        <a:pt x="319387" y="779796"/>
                      </a:lnTo>
                      <a:lnTo>
                        <a:pt x="314252" y="784931"/>
                      </a:lnTo>
                      <a:lnTo>
                        <a:pt x="314252" y="784933"/>
                      </a:lnTo>
                      <a:lnTo>
                        <a:pt x="306036" y="793149"/>
                      </a:lnTo>
                      <a:lnTo>
                        <a:pt x="298848" y="800337"/>
                      </a:lnTo>
                      <a:lnTo>
                        <a:pt x="288578" y="811645"/>
                      </a:lnTo>
                      <a:lnTo>
                        <a:pt x="282416" y="819865"/>
                      </a:lnTo>
                      <a:lnTo>
                        <a:pt x="281389" y="822947"/>
                      </a:lnTo>
                      <a:lnTo>
                        <a:pt x="276254" y="830139"/>
                      </a:lnTo>
                      <a:lnTo>
                        <a:pt x="272146" y="838358"/>
                      </a:lnTo>
                      <a:lnTo>
                        <a:pt x="268039" y="848632"/>
                      </a:lnTo>
                      <a:lnTo>
                        <a:pt x="265985" y="860961"/>
                      </a:lnTo>
                      <a:lnTo>
                        <a:pt x="264958" y="872262"/>
                      </a:lnTo>
                      <a:lnTo>
                        <a:pt x="265985" y="881509"/>
                      </a:lnTo>
                      <a:lnTo>
                        <a:pt x="267012" y="885618"/>
                      </a:lnTo>
                      <a:lnTo>
                        <a:pt x="268039" y="889728"/>
                      </a:lnTo>
                      <a:lnTo>
                        <a:pt x="270092" y="891781"/>
                      </a:lnTo>
                      <a:lnTo>
                        <a:pt x="273173" y="892810"/>
                      </a:lnTo>
                      <a:lnTo>
                        <a:pt x="276254" y="892810"/>
                      </a:lnTo>
                      <a:lnTo>
                        <a:pt x="279335" y="892810"/>
                      </a:lnTo>
                      <a:lnTo>
                        <a:pt x="284470" y="890755"/>
                      </a:lnTo>
                      <a:lnTo>
                        <a:pt x="286524" y="889728"/>
                      </a:lnTo>
                      <a:lnTo>
                        <a:pt x="328630" y="842467"/>
                      </a:lnTo>
                      <a:lnTo>
                        <a:pt x="326576" y="827056"/>
                      </a:lnTo>
                      <a:lnTo>
                        <a:pt x="332738" y="820894"/>
                      </a:lnTo>
                      <a:lnTo>
                        <a:pt x="337872" y="816782"/>
                      </a:lnTo>
                      <a:lnTo>
                        <a:pt x="340953" y="815755"/>
                      </a:lnTo>
                      <a:lnTo>
                        <a:pt x="344034" y="814728"/>
                      </a:lnTo>
                      <a:lnTo>
                        <a:pt x="348142" y="812673"/>
                      </a:lnTo>
                      <a:lnTo>
                        <a:pt x="351223" y="810618"/>
                      </a:lnTo>
                      <a:lnTo>
                        <a:pt x="358412" y="802399"/>
                      </a:lnTo>
                      <a:lnTo>
                        <a:pt x="365600" y="790070"/>
                      </a:lnTo>
                      <a:lnTo>
                        <a:pt x="375870" y="780823"/>
                      </a:lnTo>
                      <a:lnTo>
                        <a:pt x="386140" y="770553"/>
                      </a:lnTo>
                      <a:lnTo>
                        <a:pt x="395383" y="758221"/>
                      </a:lnTo>
                      <a:lnTo>
                        <a:pt x="405652" y="742810"/>
                      </a:lnTo>
                      <a:lnTo>
                        <a:pt x="416949" y="724317"/>
                      </a:lnTo>
                      <a:lnTo>
                        <a:pt x="426192" y="705823"/>
                      </a:lnTo>
                      <a:lnTo>
                        <a:pt x="429272" y="696577"/>
                      </a:lnTo>
                      <a:lnTo>
                        <a:pt x="431326" y="689385"/>
                      </a:lnTo>
                      <a:lnTo>
                        <a:pt x="438515" y="650344"/>
                      </a:lnTo>
                      <a:lnTo>
                        <a:pt x="450839" y="583563"/>
                      </a:lnTo>
                      <a:lnTo>
                        <a:pt x="457001" y="549659"/>
                      </a:lnTo>
                      <a:lnTo>
                        <a:pt x="464189" y="520891"/>
                      </a:lnTo>
                      <a:lnTo>
                        <a:pt x="467270" y="509590"/>
                      </a:lnTo>
                      <a:lnTo>
                        <a:pt x="470351" y="500343"/>
                      </a:lnTo>
                      <a:lnTo>
                        <a:pt x="473432" y="495206"/>
                      </a:lnTo>
                      <a:lnTo>
                        <a:pt x="474459" y="493152"/>
                      </a:lnTo>
                      <a:lnTo>
                        <a:pt x="475486" y="493152"/>
                      </a:lnTo>
                      <a:lnTo>
                        <a:pt x="478567" y="492124"/>
                      </a:lnTo>
                      <a:lnTo>
                        <a:pt x="481648" y="490069"/>
                      </a:lnTo>
                      <a:lnTo>
                        <a:pt x="487810" y="483907"/>
                      </a:lnTo>
                      <a:lnTo>
                        <a:pt x="494998" y="475686"/>
                      </a:lnTo>
                      <a:lnTo>
                        <a:pt x="501160" y="466439"/>
                      </a:lnTo>
                      <a:lnTo>
                        <a:pt x="497052" y="499316"/>
                      </a:lnTo>
                      <a:lnTo>
                        <a:pt x="499106" y="510617"/>
                      </a:lnTo>
                      <a:lnTo>
                        <a:pt x="493971" y="525001"/>
                      </a:lnTo>
                      <a:lnTo>
                        <a:pt x="493971" y="548631"/>
                      </a:lnTo>
                      <a:lnTo>
                        <a:pt x="493971" y="554796"/>
                      </a:lnTo>
                      <a:lnTo>
                        <a:pt x="493971" y="588700"/>
                      </a:lnTo>
                      <a:lnTo>
                        <a:pt x="499106" y="590755"/>
                      </a:lnTo>
                      <a:lnTo>
                        <a:pt x="499106" y="595892"/>
                      </a:lnTo>
                      <a:lnTo>
                        <a:pt x="493971" y="601027"/>
                      </a:lnTo>
                      <a:lnTo>
                        <a:pt x="494998" y="617467"/>
                      </a:lnTo>
                      <a:lnTo>
                        <a:pt x="494998" y="643152"/>
                      </a:lnTo>
                      <a:lnTo>
                        <a:pt x="505268" y="664727"/>
                      </a:lnTo>
                      <a:lnTo>
                        <a:pt x="521700" y="678084"/>
                      </a:lnTo>
                      <a:lnTo>
                        <a:pt x="522727" y="663700"/>
                      </a:lnTo>
                      <a:lnTo>
                        <a:pt x="524780" y="678084"/>
                      </a:lnTo>
                      <a:lnTo>
                        <a:pt x="541212" y="664727"/>
                      </a:lnTo>
                      <a:lnTo>
                        <a:pt x="551482" y="643152"/>
                      </a:lnTo>
                      <a:lnTo>
                        <a:pt x="551482" y="617467"/>
                      </a:lnTo>
                      <a:lnTo>
                        <a:pt x="552509" y="601029"/>
                      </a:lnTo>
                      <a:lnTo>
                        <a:pt x="547374" y="595894"/>
                      </a:lnTo>
                      <a:lnTo>
                        <a:pt x="547374" y="590755"/>
                      </a:lnTo>
                      <a:lnTo>
                        <a:pt x="552509" y="588700"/>
                      </a:lnTo>
                      <a:lnTo>
                        <a:pt x="552509" y="554796"/>
                      </a:lnTo>
                      <a:lnTo>
                        <a:pt x="552509" y="548631"/>
                      </a:lnTo>
                      <a:lnTo>
                        <a:pt x="552509" y="525001"/>
                      </a:lnTo>
                      <a:lnTo>
                        <a:pt x="547374" y="510617"/>
                      </a:lnTo>
                      <a:lnTo>
                        <a:pt x="548401" y="499316"/>
                      </a:lnTo>
                      <a:lnTo>
                        <a:pt x="545320" y="466439"/>
                      </a:lnTo>
                      <a:lnTo>
                        <a:pt x="551482" y="475686"/>
                      </a:lnTo>
                      <a:lnTo>
                        <a:pt x="558670" y="483905"/>
                      </a:lnTo>
                      <a:lnTo>
                        <a:pt x="564832" y="490067"/>
                      </a:lnTo>
                      <a:lnTo>
                        <a:pt x="567913" y="492124"/>
                      </a:lnTo>
                      <a:lnTo>
                        <a:pt x="570994" y="493152"/>
                      </a:lnTo>
                      <a:lnTo>
                        <a:pt x="572021" y="493152"/>
                      </a:lnTo>
                      <a:lnTo>
                        <a:pt x="573048" y="495206"/>
                      </a:lnTo>
                      <a:lnTo>
                        <a:pt x="576129" y="500343"/>
                      </a:lnTo>
                      <a:lnTo>
                        <a:pt x="579210" y="509590"/>
                      </a:lnTo>
                      <a:lnTo>
                        <a:pt x="582291" y="520891"/>
                      </a:lnTo>
                      <a:lnTo>
                        <a:pt x="589479" y="549659"/>
                      </a:lnTo>
                      <a:lnTo>
                        <a:pt x="595641" y="583563"/>
                      </a:lnTo>
                      <a:lnTo>
                        <a:pt x="607965" y="650344"/>
                      </a:lnTo>
                      <a:lnTo>
                        <a:pt x="615154" y="689385"/>
                      </a:lnTo>
                      <a:lnTo>
                        <a:pt x="617208" y="696577"/>
                      </a:lnTo>
                      <a:lnTo>
                        <a:pt x="620288" y="705823"/>
                      </a:lnTo>
                      <a:lnTo>
                        <a:pt x="629531" y="724317"/>
                      </a:lnTo>
                      <a:lnTo>
                        <a:pt x="640828" y="742810"/>
                      </a:lnTo>
                      <a:lnTo>
                        <a:pt x="651097" y="758221"/>
                      </a:lnTo>
                      <a:lnTo>
                        <a:pt x="660340" y="770549"/>
                      </a:lnTo>
                      <a:lnTo>
                        <a:pt x="669583" y="780823"/>
                      </a:lnTo>
                      <a:lnTo>
                        <a:pt x="680880" y="790070"/>
                      </a:lnTo>
                      <a:lnTo>
                        <a:pt x="688068" y="802399"/>
                      </a:lnTo>
                      <a:lnTo>
                        <a:pt x="695257" y="810618"/>
                      </a:lnTo>
                      <a:lnTo>
                        <a:pt x="698338" y="812673"/>
                      </a:lnTo>
                      <a:lnTo>
                        <a:pt x="701419" y="814728"/>
                      </a:lnTo>
                      <a:lnTo>
                        <a:pt x="705527" y="815755"/>
                      </a:lnTo>
                      <a:lnTo>
                        <a:pt x="708608" y="816782"/>
                      </a:lnTo>
                      <a:lnTo>
                        <a:pt x="713742" y="820892"/>
                      </a:lnTo>
                      <a:lnTo>
                        <a:pt x="719904" y="827054"/>
                      </a:lnTo>
                      <a:lnTo>
                        <a:pt x="717850" y="842467"/>
                      </a:lnTo>
                      <a:lnTo>
                        <a:pt x="759956" y="889728"/>
                      </a:lnTo>
                      <a:lnTo>
                        <a:pt x="762010" y="890755"/>
                      </a:lnTo>
                      <a:lnTo>
                        <a:pt x="767145" y="892810"/>
                      </a:lnTo>
                      <a:lnTo>
                        <a:pt x="770226" y="892810"/>
                      </a:lnTo>
                      <a:lnTo>
                        <a:pt x="773307" y="892810"/>
                      </a:lnTo>
                      <a:lnTo>
                        <a:pt x="776388" y="891783"/>
                      </a:lnTo>
                      <a:lnTo>
                        <a:pt x="778441" y="889730"/>
                      </a:lnTo>
                      <a:lnTo>
                        <a:pt x="778441" y="889728"/>
                      </a:lnTo>
                      <a:lnTo>
                        <a:pt x="779468" y="885618"/>
                      </a:lnTo>
                      <a:lnTo>
                        <a:pt x="780495" y="881509"/>
                      </a:lnTo>
                      <a:lnTo>
                        <a:pt x="781522" y="872262"/>
                      </a:lnTo>
                      <a:lnTo>
                        <a:pt x="780495" y="860961"/>
                      </a:lnTo>
                      <a:lnTo>
                        <a:pt x="778441" y="848632"/>
                      </a:lnTo>
                      <a:lnTo>
                        <a:pt x="774334" y="838358"/>
                      </a:lnTo>
                      <a:lnTo>
                        <a:pt x="770226" y="830139"/>
                      </a:lnTo>
                      <a:lnTo>
                        <a:pt x="765091" y="822947"/>
                      </a:lnTo>
                      <a:lnTo>
                        <a:pt x="763037" y="819865"/>
                      </a:lnTo>
                      <a:lnTo>
                        <a:pt x="757902" y="811645"/>
                      </a:lnTo>
                      <a:lnTo>
                        <a:pt x="747632" y="800344"/>
                      </a:lnTo>
                      <a:lnTo>
                        <a:pt x="740444" y="793156"/>
                      </a:lnTo>
                      <a:lnTo>
                        <a:pt x="731201" y="784933"/>
                      </a:lnTo>
                      <a:lnTo>
                        <a:pt x="727093" y="779796"/>
                      </a:lnTo>
                      <a:lnTo>
                        <a:pt x="722985" y="774659"/>
                      </a:lnTo>
                      <a:lnTo>
                        <a:pt x="719904" y="769522"/>
                      </a:lnTo>
                      <a:lnTo>
                        <a:pt x="716823" y="763358"/>
                      </a:lnTo>
                      <a:lnTo>
                        <a:pt x="711689" y="752056"/>
                      </a:lnTo>
                      <a:lnTo>
                        <a:pt x="709635" y="740755"/>
                      </a:lnTo>
                      <a:lnTo>
                        <a:pt x="707581" y="729454"/>
                      </a:lnTo>
                      <a:lnTo>
                        <a:pt x="706554" y="721234"/>
                      </a:lnTo>
                      <a:lnTo>
                        <a:pt x="706554" y="713015"/>
                      </a:lnTo>
                      <a:lnTo>
                        <a:pt x="707581" y="705823"/>
                      </a:lnTo>
                      <a:lnTo>
                        <a:pt x="709635" y="688358"/>
                      </a:lnTo>
                      <a:lnTo>
                        <a:pt x="711689" y="679111"/>
                      </a:lnTo>
                      <a:lnTo>
                        <a:pt x="714769" y="670892"/>
                      </a:lnTo>
                      <a:lnTo>
                        <a:pt x="716823" y="667810"/>
                      </a:lnTo>
                      <a:lnTo>
                        <a:pt x="718877" y="664727"/>
                      </a:lnTo>
                      <a:lnTo>
                        <a:pt x="721958" y="662673"/>
                      </a:lnTo>
                      <a:lnTo>
                        <a:pt x="724012" y="661645"/>
                      </a:lnTo>
                      <a:lnTo>
                        <a:pt x="730174" y="659590"/>
                      </a:lnTo>
                      <a:lnTo>
                        <a:pt x="735309" y="656508"/>
                      </a:lnTo>
                      <a:lnTo>
                        <a:pt x="740444" y="651373"/>
                      </a:lnTo>
                      <a:lnTo>
                        <a:pt x="744552" y="645207"/>
                      </a:lnTo>
                      <a:lnTo>
                        <a:pt x="749686" y="634933"/>
                      </a:lnTo>
                      <a:lnTo>
                        <a:pt x="751740" y="630823"/>
                      </a:lnTo>
                      <a:lnTo>
                        <a:pt x="751740" y="627741"/>
                      </a:lnTo>
                      <a:lnTo>
                        <a:pt x="751740" y="623631"/>
                      </a:lnTo>
                      <a:lnTo>
                        <a:pt x="752767" y="618494"/>
                      </a:lnTo>
                      <a:lnTo>
                        <a:pt x="754821" y="613357"/>
                      </a:lnTo>
                      <a:lnTo>
                        <a:pt x="758929" y="608220"/>
                      </a:lnTo>
                      <a:lnTo>
                        <a:pt x="765091" y="603083"/>
                      </a:lnTo>
                      <a:lnTo>
                        <a:pt x="774334" y="598974"/>
                      </a:lnTo>
                      <a:lnTo>
                        <a:pt x="779468" y="595892"/>
                      </a:lnTo>
                      <a:lnTo>
                        <a:pt x="784603" y="591782"/>
                      </a:lnTo>
                      <a:lnTo>
                        <a:pt x="789738" y="586647"/>
                      </a:lnTo>
                      <a:lnTo>
                        <a:pt x="794873" y="580481"/>
                      </a:lnTo>
                      <a:lnTo>
                        <a:pt x="803089" y="566097"/>
                      </a:lnTo>
                      <a:lnTo>
                        <a:pt x="811304" y="551713"/>
                      </a:lnTo>
                      <a:lnTo>
                        <a:pt x="817466" y="536302"/>
                      </a:lnTo>
                      <a:lnTo>
                        <a:pt x="821574" y="523974"/>
                      </a:lnTo>
                      <a:lnTo>
                        <a:pt x="825682" y="511645"/>
                      </a:lnTo>
                      <a:lnTo>
                        <a:pt x="830817" y="494179"/>
                      </a:lnTo>
                      <a:lnTo>
                        <a:pt x="831844" y="494179"/>
                      </a:lnTo>
                      <a:lnTo>
                        <a:pt x="832871" y="494179"/>
                      </a:lnTo>
                      <a:lnTo>
                        <a:pt x="834925" y="492125"/>
                      </a:lnTo>
                      <a:lnTo>
                        <a:pt x="833898" y="489042"/>
                      </a:lnTo>
                      <a:lnTo>
                        <a:pt x="828763" y="481850"/>
                      </a:lnTo>
                      <a:lnTo>
                        <a:pt x="819520" y="471576"/>
                      </a:lnTo>
                      <a:lnTo>
                        <a:pt x="804116" y="457193"/>
                      </a:lnTo>
                      <a:lnTo>
                        <a:pt x="780495" y="436645"/>
                      </a:lnTo>
                      <a:lnTo>
                        <a:pt x="768172" y="427398"/>
                      </a:lnTo>
                      <a:lnTo>
                        <a:pt x="754821" y="418152"/>
                      </a:lnTo>
                      <a:lnTo>
                        <a:pt x="739417" y="408905"/>
                      </a:lnTo>
                      <a:lnTo>
                        <a:pt x="724012" y="400686"/>
                      </a:lnTo>
                      <a:lnTo>
                        <a:pt x="725039" y="399659"/>
                      </a:lnTo>
                      <a:lnTo>
                        <a:pt x="746605" y="396576"/>
                      </a:lnTo>
                      <a:lnTo>
                        <a:pt x="781522" y="394521"/>
                      </a:lnTo>
                      <a:lnTo>
                        <a:pt x="806170" y="394521"/>
                      </a:lnTo>
                      <a:lnTo>
                        <a:pt x="833898" y="394521"/>
                      </a:lnTo>
                      <a:lnTo>
                        <a:pt x="859572" y="390412"/>
                      </a:lnTo>
                      <a:lnTo>
                        <a:pt x="869842" y="386302"/>
                      </a:lnTo>
                      <a:lnTo>
                        <a:pt x="878057" y="382193"/>
                      </a:lnTo>
                      <a:lnTo>
                        <a:pt x="882165" y="380138"/>
                      </a:lnTo>
                      <a:lnTo>
                        <a:pt x="884219" y="377056"/>
                      </a:lnTo>
                      <a:lnTo>
                        <a:pt x="890381" y="365754"/>
                      </a:lnTo>
                      <a:lnTo>
                        <a:pt x="895516" y="358562"/>
                      </a:lnTo>
                      <a:lnTo>
                        <a:pt x="903732" y="348288"/>
                      </a:lnTo>
                      <a:lnTo>
                        <a:pt x="910920" y="336987"/>
                      </a:lnTo>
                      <a:lnTo>
                        <a:pt x="915028" y="329795"/>
                      </a:lnTo>
                      <a:lnTo>
                        <a:pt x="917082" y="324658"/>
                      </a:lnTo>
                      <a:lnTo>
                        <a:pt x="918109" y="322603"/>
                      </a:lnTo>
                      <a:lnTo>
                        <a:pt x="920163" y="314384"/>
                      </a:lnTo>
                      <a:lnTo>
                        <a:pt x="922217" y="307192"/>
                      </a:lnTo>
                      <a:lnTo>
                        <a:pt x="923244" y="305138"/>
                      </a:lnTo>
                      <a:lnTo>
                        <a:pt x="925298" y="303084"/>
                      </a:lnTo>
                      <a:lnTo>
                        <a:pt x="925298" y="303083"/>
                      </a:lnTo>
                      <a:lnTo>
                        <a:pt x="927352" y="301029"/>
                      </a:lnTo>
                      <a:lnTo>
                        <a:pt x="929406" y="297946"/>
                      </a:lnTo>
                      <a:lnTo>
                        <a:pt x="934541" y="288699"/>
                      </a:lnTo>
                      <a:lnTo>
                        <a:pt x="936594" y="283562"/>
                      </a:lnTo>
                      <a:lnTo>
                        <a:pt x="937621" y="278425"/>
                      </a:lnTo>
                      <a:lnTo>
                        <a:pt x="937621" y="273288"/>
                      </a:lnTo>
                      <a:lnTo>
                        <a:pt x="935567" y="270206"/>
                      </a:lnTo>
                      <a:lnTo>
                        <a:pt x="934541" y="266096"/>
                      </a:lnTo>
                      <a:lnTo>
                        <a:pt x="934541" y="263014"/>
                      </a:lnTo>
                      <a:lnTo>
                        <a:pt x="934541" y="259932"/>
                      </a:lnTo>
                      <a:lnTo>
                        <a:pt x="936594" y="255822"/>
                      </a:lnTo>
                      <a:lnTo>
                        <a:pt x="938648" y="250685"/>
                      </a:lnTo>
                      <a:lnTo>
                        <a:pt x="940702" y="248631"/>
                      </a:lnTo>
                      <a:lnTo>
                        <a:pt x="945837" y="243496"/>
                      </a:lnTo>
                      <a:lnTo>
                        <a:pt x="949945" y="239388"/>
                      </a:lnTo>
                      <a:lnTo>
                        <a:pt x="949945" y="237329"/>
                      </a:lnTo>
                      <a:lnTo>
                        <a:pt x="948918" y="235274"/>
                      </a:lnTo>
                      <a:lnTo>
                        <a:pt x="947891" y="232192"/>
                      </a:lnTo>
                      <a:lnTo>
                        <a:pt x="947891" y="229110"/>
                      </a:lnTo>
                      <a:lnTo>
                        <a:pt x="948918" y="219863"/>
                      </a:lnTo>
                      <a:lnTo>
                        <a:pt x="950972" y="207535"/>
                      </a:lnTo>
                      <a:lnTo>
                        <a:pt x="959188" y="197261"/>
                      </a:lnTo>
                      <a:lnTo>
                        <a:pt x="965350" y="190069"/>
                      </a:lnTo>
                      <a:lnTo>
                        <a:pt x="966377" y="186987"/>
                      </a:lnTo>
                      <a:lnTo>
                        <a:pt x="967403" y="183904"/>
                      </a:lnTo>
                      <a:lnTo>
                        <a:pt x="969457" y="178767"/>
                      </a:lnTo>
                      <a:lnTo>
                        <a:pt x="973565" y="170548"/>
                      </a:lnTo>
                      <a:lnTo>
                        <a:pt x="980754" y="163359"/>
                      </a:lnTo>
                      <a:lnTo>
                        <a:pt x="983835" y="160278"/>
                      </a:lnTo>
                      <a:lnTo>
                        <a:pt x="987943" y="158219"/>
                      </a:lnTo>
                      <a:lnTo>
                        <a:pt x="991024" y="155138"/>
                      </a:lnTo>
                      <a:lnTo>
                        <a:pt x="994105" y="153082"/>
                      </a:lnTo>
                      <a:lnTo>
                        <a:pt x="999239" y="146918"/>
                      </a:lnTo>
                      <a:lnTo>
                        <a:pt x="1004374" y="139726"/>
                      </a:lnTo>
                      <a:lnTo>
                        <a:pt x="1006428" y="132535"/>
                      </a:lnTo>
                      <a:lnTo>
                        <a:pt x="1009509" y="126370"/>
                      </a:lnTo>
                      <a:lnTo>
                        <a:pt x="1011563" y="124316"/>
                      </a:lnTo>
                      <a:lnTo>
                        <a:pt x="1013617" y="123288"/>
                      </a:lnTo>
                      <a:lnTo>
                        <a:pt x="1016698" y="121233"/>
                      </a:lnTo>
                      <a:lnTo>
                        <a:pt x="1018752" y="119179"/>
                      </a:lnTo>
                      <a:lnTo>
                        <a:pt x="1023887" y="111987"/>
                      </a:lnTo>
                      <a:lnTo>
                        <a:pt x="1030049" y="103767"/>
                      </a:lnTo>
                      <a:lnTo>
                        <a:pt x="1041345" y="80137"/>
                      </a:lnTo>
                      <a:lnTo>
                        <a:pt x="1046480" y="58562"/>
                      </a:lnTo>
                      <a:lnTo>
                        <a:pt x="1045453" y="40069"/>
                      </a:lnTo>
                      <a:close/>
                      <a:moveTo>
                        <a:pt x="520673" y="298973"/>
                      </a:moveTo>
                      <a:lnTo>
                        <a:pt x="520673" y="300001"/>
                      </a:lnTo>
                      <a:lnTo>
                        <a:pt x="520673" y="298973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>
                  <a:glow rad="38100">
                    <a:srgbClr val="D8F2AA">
                      <a:alpha val="40000"/>
                    </a:srgbClr>
                  </a:glow>
                  <a:softEdge rad="12700"/>
                </a:effectLst>
              </p:spPr>
              <p:txBody>
                <a:bodyPr vert="horz" wrap="square" lIns="0" tIns="0" rIns="8416925" bIns="3216275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</p:grpSp>
          <p:sp>
            <p:nvSpPr>
              <p:cNvPr id="74" name="Кривая7"/>
              <p:cNvSpPr>
                <a:extLst>
                  <a:ext uri="smNativeData">
                    <pr:smNativeData xmlns:pr="smNativeData" xmlns:p14="http://schemas.microsoft.com/office/powerpoint/2010/main" xmlns="" val="SMDATA_13_aRgrZBMAAAAlAAAACwAAAA0AAAAAAAAAAAAAAABuKwAAyxYAAAAAAAAAAAAAAAAAAAEAAABQAAAAAAAAAAAA4D8AAAAAAADgPwAAAAAAAOA/AAAAAAAA4D8AAAAAAADgPwAAAAAAAOA/AAAAAAAA4D8AAAAAAADgPwAAAAAAAOA/AAAAAAAA4D8CAAAAjAAAAAEAAAAAAAAA2PKqAP///whd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Y8qoA////AQAAAAAAAAAAAAAAAAAAAAAAAAAAAAAAAAAAAAAAAAAAAAAAAn9/fwC+6nMDzMzMAMDA/wB/f38AAAAAAAAAAAAAAAAAAAAAAAAAAAAhAAAAGAAAABQAAABrKwAAyBYAAG0rAADLFgAAAAAAACYAAAAIAAAA//////////8="/>
                  </a:ext>
                </a:extLst>
              </p:cNvSpPr>
              <p:nvPr/>
            </p:nvSpPr>
            <p:spPr>
              <a:xfrm rot="1542473">
                <a:off x="7058025" y="3703320"/>
                <a:ext cx="1270" cy="1905"/>
              </a:xfrm>
              <a:custGeom>
                <a:avLst/>
                <a:gdLst/>
                <a:ahLst/>
                <a:cxnLst/>
                <a:rect l="0" t="0" r="1270" b="1905"/>
                <a:pathLst>
                  <a:path w="1270" h="1905">
                    <a:moveTo>
                      <a:pt x="0" y="0"/>
                    </a:moveTo>
                    <a:lnTo>
                      <a:pt x="0" y="190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F2AA">
                  <a:alpha val="7000"/>
                </a:srgbClr>
              </a:solidFill>
              <a:ln>
                <a:noFill/>
              </a:ln>
              <a:effectLst/>
            </p:spPr>
            <p:txBody>
              <a:bodyPr vert="horz" wrap="square" lIns="0" tIns="0" rIns="7059930" bIns="3705225" numCol="1" spcCol="215900" anchor="t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 lang="ru-RU"/>
                </a:pPr>
                <a:endParaRPr lang="en-US"/>
              </a:p>
            </p:txBody>
          </p:sp>
          <p:grpSp>
            <p:nvGrpSpPr>
              <p:cNvPr id="69" name="Группа3"/>
              <p:cNvGrpSpPr>
                <a:extLst>
                  <a:ext uri="smNativeData">
                    <pr:smNativeData xmlns:pr="smNativeData" xmlns:p14="http://schemas.microsoft.com/office/powerpoint/2010/main" xmlns="" val="SMDATA_7_aRgrZBMAAAAlAAAAAQAAAC8BAAAAkAAAAEgAAACQAAAASAAAAAAAAAAAAAAAAAAAABcAAAAUAAAAAAAAAAAAAAD/fwAA/38AAAAAAAAJAAAABAAAAGc9InIMAAAAEAAAAAAAAAAAAAAAAAAAAAAAAAAfAAAAVAAAAAAAAAAAAAAAAAAAAAAAAAAAAAAAAAAAAAAAAAAAAAAAAAAAAAAAAAAAAAAAAAAAAAAAAAAAAAAAAAAAAAAAAAAAAAAAAAAAAAAAAAAAAAAAAAAAACEAAAAYAAAAFAAAAIUxAABDGgAAKTcAACQhAAAAAAAAJgAAAAgAAAD/////AAAAAA=="/>
                  </a:ext>
                </a:extLst>
              </p:cNvGrpSpPr>
              <p:nvPr/>
            </p:nvGrpSpPr>
            <p:grpSpPr>
              <a:xfrm rot="1645451">
                <a:off x="8049895" y="4269105"/>
                <a:ext cx="916940" cy="1118235"/>
                <a:chOff x="8049895" y="4269105"/>
                <a:chExt cx="916940" cy="1118235"/>
              </a:xfrm>
            </p:grpSpPr>
            <p:sp>
              <p:nvSpPr>
                <p:cNvPr id="73" name="Кривая14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B7DAAAYgc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DpMwAAMx4AAKw0AABUHwAAAAAAACYAAAAIAAAA//////////8="/>
                    </a:ext>
                  </a:extLst>
                </p:cNvSpPr>
                <p:nvPr/>
              </p:nvSpPr>
              <p:spPr>
                <a:xfrm>
                  <a:off x="8438515" y="4909185"/>
                  <a:ext cx="123825" cy="183515"/>
                </a:xfrm>
                <a:custGeom>
                  <a:avLst/>
                  <a:gdLst/>
                  <a:ahLst/>
                  <a:cxnLst/>
                  <a:rect l="0" t="0" r="123825" b="183515"/>
                  <a:pathLst>
                    <a:path w="123825" h="183515">
                      <a:moveTo>
                        <a:pt x="122757" y="183515"/>
                      </a:moveTo>
                      <a:lnTo>
                        <a:pt x="123825" y="183515"/>
                      </a:lnTo>
                      <a:lnTo>
                        <a:pt x="123825" y="182448"/>
                      </a:lnTo>
                      <a:lnTo>
                        <a:pt x="119555" y="174979"/>
                      </a:lnTo>
                      <a:lnTo>
                        <a:pt x="25618" y="26673"/>
                      </a:lnTo>
                      <a:lnTo>
                        <a:pt x="16011" y="12803"/>
                      </a:lnTo>
                      <a:lnTo>
                        <a:pt x="11742" y="6401"/>
                      </a:lnTo>
                      <a:lnTo>
                        <a:pt x="5337" y="1066"/>
                      </a:lnTo>
                      <a:lnTo>
                        <a:pt x="3202" y="0"/>
                      </a:lnTo>
                      <a:lnTo>
                        <a:pt x="1067" y="0"/>
                      </a:lnTo>
                      <a:lnTo>
                        <a:pt x="0" y="0"/>
                      </a:lnTo>
                      <a:lnTo>
                        <a:pt x="0" y="2133"/>
                      </a:lnTo>
                      <a:lnTo>
                        <a:pt x="2134" y="7468"/>
                      </a:lnTo>
                      <a:lnTo>
                        <a:pt x="5337" y="11736"/>
                      </a:lnTo>
                      <a:lnTo>
                        <a:pt x="9607" y="16006"/>
                      </a:lnTo>
                      <a:lnTo>
                        <a:pt x="13876" y="22405"/>
                      </a:lnTo>
                      <a:lnTo>
                        <a:pt x="116352" y="177113"/>
                      </a:lnTo>
                      <a:lnTo>
                        <a:pt x="120622" y="181383"/>
                      </a:lnTo>
                      <a:lnTo>
                        <a:pt x="122757" y="183518"/>
                      </a:lnTo>
                      <a:lnTo>
                        <a:pt x="122757" y="183515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2028825" bIns="120015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72" name="Freeform 80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CDDAAAfgc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CuNAAAXR8AAK80AABeHwAAAAAAACYAAAAIAAAA//////////8="/>
                    </a:ext>
                  </a:extLst>
                </p:cNvSpPr>
                <p:nvPr/>
              </p:nvSpPr>
              <p:spPr>
                <a:xfrm>
                  <a:off x="8563610" y="5098415"/>
                  <a:ext cx="635" cy="635"/>
                </a:xfrm>
                <a:custGeom>
                  <a:avLst/>
                  <a:gdLst/>
                  <a:ahLst/>
                  <a:cxnLst/>
                  <a:rect l="0" t="0" r="635" b="635"/>
                  <a:pathLst>
                    <a:path w="635" h="635">
                      <a:moveTo>
                        <a:pt x="0" y="0"/>
                      </a:move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2033905" bIns="121793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71" name="Кривая18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sDgAAYgc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C8NAAAMx4AAH81AABUHwAAAAAAACYAAAAIAAAA//////////8="/>
                    </a:ext>
                  </a:extLst>
                </p:cNvSpPr>
                <p:nvPr/>
              </p:nvSpPr>
              <p:spPr>
                <a:xfrm>
                  <a:off x="8572500" y="4909185"/>
                  <a:ext cx="123825" cy="183515"/>
                </a:xfrm>
                <a:custGeom>
                  <a:avLst/>
                  <a:gdLst/>
                  <a:ahLst/>
                  <a:cxnLst/>
                  <a:rect l="0" t="0" r="123825" b="183515"/>
                  <a:pathLst>
                    <a:path w="123825" h="183515">
                      <a:moveTo>
                        <a:pt x="1067" y="183515"/>
                      </a:moveTo>
                      <a:lnTo>
                        <a:pt x="3202" y="181380"/>
                      </a:lnTo>
                      <a:lnTo>
                        <a:pt x="7472" y="177110"/>
                      </a:lnTo>
                      <a:lnTo>
                        <a:pt x="109948" y="22405"/>
                      </a:lnTo>
                      <a:lnTo>
                        <a:pt x="114217" y="16004"/>
                      </a:lnTo>
                      <a:lnTo>
                        <a:pt x="118487" y="11734"/>
                      </a:lnTo>
                      <a:lnTo>
                        <a:pt x="118487" y="11736"/>
                      </a:lnTo>
                      <a:lnTo>
                        <a:pt x="121690" y="7468"/>
                      </a:lnTo>
                      <a:lnTo>
                        <a:pt x="123825" y="2133"/>
                      </a:lnTo>
                      <a:lnTo>
                        <a:pt x="123825" y="0"/>
                      </a:lnTo>
                      <a:lnTo>
                        <a:pt x="122757" y="0"/>
                      </a:lnTo>
                      <a:lnTo>
                        <a:pt x="120622" y="0"/>
                      </a:lnTo>
                      <a:lnTo>
                        <a:pt x="118487" y="1066"/>
                      </a:lnTo>
                      <a:lnTo>
                        <a:pt x="112082" y="6401"/>
                      </a:lnTo>
                      <a:lnTo>
                        <a:pt x="107813" y="12803"/>
                      </a:lnTo>
                      <a:lnTo>
                        <a:pt x="98206" y="26673"/>
                      </a:lnTo>
                      <a:lnTo>
                        <a:pt x="4269" y="174979"/>
                      </a:lnTo>
                      <a:lnTo>
                        <a:pt x="0" y="182448"/>
                      </a:lnTo>
                      <a:lnTo>
                        <a:pt x="0" y="183515"/>
                      </a:lnTo>
                      <a:lnTo>
                        <a:pt x="1067" y="183515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2425700" bIns="120015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70" name="Freeform 82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cEwAAwgwAAAAAAAAAAAAAAAAAAAEAAABQAAAAAAAAAAAA4D8AAAAAAADgPwAAAAAAAOA/AAAAAAAA4D8AAAAAAADgPwAAAAAAAOA/AAAAAAAA4D8AAAAAAADgPwAAAAAAAOA/AAAAAAAA4D8CAAAAjAAAAAEAAAAAAAAA2PKqAP///whf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FAAAABQAAAA8AAAA3vS5AAAAAAAAAAAAAAAAAAAAAABkAAAAAAAAAH9/fwAKAAAAHwAAAFQAAADY8qoA////AQAAAAAAAAAAAAAAAAAAAAAAAAAAAAAAAAAAAAAAAAAAAAAAAn9/fwC+6nMDzMzMAN70uQB/f38AAAAAAAAAAAAAAAAAAAAAAAAAAAAhAAAAGAAAABQAAACFMQAAQxoAACk3AAAkIQAAAAAAACYAAAAIAAAA//////////8="/>
                    </a:ext>
                  </a:extLst>
                </p:cNvSpPr>
                <p:nvPr/>
              </p:nvSpPr>
              <p:spPr>
                <a:xfrm rot="18845759">
                  <a:off x="7949565" y="4369435"/>
                  <a:ext cx="1118235" cy="916940"/>
                </a:xfrm>
                <a:custGeom>
                  <a:avLst/>
                  <a:gdLst/>
                  <a:ahLst/>
                  <a:cxnLst/>
                  <a:rect l="0" t="0" r="1118235" b="916940"/>
                  <a:pathLst>
                    <a:path w="1118235" h="916940">
                      <a:moveTo>
                        <a:pt x="1117164" y="41728"/>
                      </a:moveTo>
                      <a:lnTo>
                        <a:pt x="1107534" y="23539"/>
                      </a:lnTo>
                      <a:lnTo>
                        <a:pt x="1085062" y="8560"/>
                      </a:lnTo>
                      <a:lnTo>
                        <a:pt x="1050819" y="2140"/>
                      </a:lnTo>
                      <a:lnTo>
                        <a:pt x="1014437" y="0"/>
                      </a:lnTo>
                      <a:lnTo>
                        <a:pt x="1003736" y="1070"/>
                      </a:lnTo>
                      <a:lnTo>
                        <a:pt x="990895" y="2140"/>
                      </a:lnTo>
                      <a:lnTo>
                        <a:pt x="974844" y="5350"/>
                      </a:lnTo>
                      <a:lnTo>
                        <a:pt x="954512" y="9629"/>
                      </a:lnTo>
                      <a:lnTo>
                        <a:pt x="930970" y="16049"/>
                      </a:lnTo>
                      <a:lnTo>
                        <a:pt x="906358" y="24609"/>
                      </a:lnTo>
                      <a:lnTo>
                        <a:pt x="878536" y="35308"/>
                      </a:lnTo>
                      <a:lnTo>
                        <a:pt x="851784" y="49217"/>
                      </a:lnTo>
                      <a:lnTo>
                        <a:pt x="826102" y="63127"/>
                      </a:lnTo>
                      <a:lnTo>
                        <a:pt x="801490" y="79176"/>
                      </a:lnTo>
                      <a:lnTo>
                        <a:pt x="777949" y="96295"/>
                      </a:lnTo>
                      <a:lnTo>
                        <a:pt x="754407" y="115554"/>
                      </a:lnTo>
                      <a:lnTo>
                        <a:pt x="731935" y="135883"/>
                      </a:lnTo>
                      <a:lnTo>
                        <a:pt x="710534" y="158351"/>
                      </a:lnTo>
                      <a:lnTo>
                        <a:pt x="688062" y="182960"/>
                      </a:lnTo>
                      <a:lnTo>
                        <a:pt x="670941" y="203289"/>
                      </a:lnTo>
                      <a:lnTo>
                        <a:pt x="654889" y="224688"/>
                      </a:lnTo>
                      <a:lnTo>
                        <a:pt x="639908" y="247157"/>
                      </a:lnTo>
                      <a:lnTo>
                        <a:pt x="625997" y="269625"/>
                      </a:lnTo>
                      <a:lnTo>
                        <a:pt x="601385" y="309213"/>
                      </a:lnTo>
                      <a:lnTo>
                        <a:pt x="586404" y="338102"/>
                      </a:lnTo>
                      <a:lnTo>
                        <a:pt x="584264" y="332752"/>
                      </a:lnTo>
                      <a:lnTo>
                        <a:pt x="578914" y="325262"/>
                      </a:lnTo>
                      <a:lnTo>
                        <a:pt x="581054" y="320982"/>
                      </a:lnTo>
                      <a:lnTo>
                        <a:pt x="582124" y="316703"/>
                      </a:lnTo>
                      <a:lnTo>
                        <a:pt x="581054" y="312423"/>
                      </a:lnTo>
                      <a:lnTo>
                        <a:pt x="578914" y="308143"/>
                      </a:lnTo>
                      <a:lnTo>
                        <a:pt x="574633" y="306003"/>
                      </a:lnTo>
                      <a:lnTo>
                        <a:pt x="570353" y="304933"/>
                      </a:lnTo>
                      <a:lnTo>
                        <a:pt x="569283" y="304933"/>
                      </a:lnTo>
                      <a:lnTo>
                        <a:pt x="570353" y="301724"/>
                      </a:lnTo>
                      <a:lnTo>
                        <a:pt x="567143" y="301724"/>
                      </a:lnTo>
                      <a:lnTo>
                        <a:pt x="565002" y="301724"/>
                      </a:lnTo>
                      <a:lnTo>
                        <a:pt x="561792" y="298514"/>
                      </a:lnTo>
                      <a:lnTo>
                        <a:pt x="560722" y="299584"/>
                      </a:lnTo>
                      <a:lnTo>
                        <a:pt x="560722" y="298514"/>
                      </a:lnTo>
                      <a:lnTo>
                        <a:pt x="558582" y="300654"/>
                      </a:lnTo>
                      <a:lnTo>
                        <a:pt x="555372" y="299584"/>
                      </a:lnTo>
                      <a:lnTo>
                        <a:pt x="555372" y="301724"/>
                      </a:lnTo>
                      <a:lnTo>
                        <a:pt x="553232" y="301724"/>
                      </a:lnTo>
                      <a:lnTo>
                        <a:pt x="551091" y="301724"/>
                      </a:lnTo>
                      <a:lnTo>
                        <a:pt x="553232" y="306003"/>
                      </a:lnTo>
                      <a:lnTo>
                        <a:pt x="548951" y="304933"/>
                      </a:lnTo>
                      <a:lnTo>
                        <a:pt x="543601" y="306003"/>
                      </a:lnTo>
                      <a:lnTo>
                        <a:pt x="540391" y="308143"/>
                      </a:lnTo>
                      <a:lnTo>
                        <a:pt x="537180" y="312423"/>
                      </a:lnTo>
                      <a:lnTo>
                        <a:pt x="537180" y="316703"/>
                      </a:lnTo>
                      <a:lnTo>
                        <a:pt x="537180" y="319913"/>
                      </a:lnTo>
                      <a:lnTo>
                        <a:pt x="539320" y="323122"/>
                      </a:lnTo>
                      <a:lnTo>
                        <a:pt x="533970" y="330612"/>
                      </a:lnTo>
                      <a:lnTo>
                        <a:pt x="530760" y="335962"/>
                      </a:lnTo>
                      <a:lnTo>
                        <a:pt x="514709" y="307073"/>
                      </a:lnTo>
                      <a:lnTo>
                        <a:pt x="491167" y="267485"/>
                      </a:lnTo>
                      <a:lnTo>
                        <a:pt x="477256" y="246087"/>
                      </a:lnTo>
                      <a:lnTo>
                        <a:pt x="462275" y="224688"/>
                      </a:lnTo>
                      <a:lnTo>
                        <a:pt x="446223" y="202219"/>
                      </a:lnTo>
                      <a:lnTo>
                        <a:pt x="429102" y="182960"/>
                      </a:lnTo>
                      <a:lnTo>
                        <a:pt x="407700" y="158351"/>
                      </a:lnTo>
                      <a:lnTo>
                        <a:pt x="385229" y="135880"/>
                      </a:lnTo>
                      <a:lnTo>
                        <a:pt x="363827" y="115554"/>
                      </a:lnTo>
                      <a:lnTo>
                        <a:pt x="340285" y="96295"/>
                      </a:lnTo>
                      <a:lnTo>
                        <a:pt x="316744" y="79176"/>
                      </a:lnTo>
                      <a:lnTo>
                        <a:pt x="292132" y="63127"/>
                      </a:lnTo>
                      <a:lnTo>
                        <a:pt x="266450" y="49217"/>
                      </a:lnTo>
                      <a:lnTo>
                        <a:pt x="239698" y="35308"/>
                      </a:lnTo>
                      <a:lnTo>
                        <a:pt x="211876" y="24609"/>
                      </a:lnTo>
                      <a:lnTo>
                        <a:pt x="186194" y="16049"/>
                      </a:lnTo>
                      <a:lnTo>
                        <a:pt x="163722" y="9629"/>
                      </a:lnTo>
                      <a:lnTo>
                        <a:pt x="143390" y="5350"/>
                      </a:lnTo>
                      <a:lnTo>
                        <a:pt x="127339" y="2140"/>
                      </a:lnTo>
                      <a:lnTo>
                        <a:pt x="114498" y="1070"/>
                      </a:lnTo>
                      <a:lnTo>
                        <a:pt x="103797" y="0"/>
                      </a:lnTo>
                      <a:lnTo>
                        <a:pt x="67415" y="2140"/>
                      </a:lnTo>
                      <a:lnTo>
                        <a:pt x="33172" y="8560"/>
                      </a:lnTo>
                      <a:lnTo>
                        <a:pt x="10700" y="23539"/>
                      </a:lnTo>
                      <a:lnTo>
                        <a:pt x="1070" y="41728"/>
                      </a:lnTo>
                      <a:lnTo>
                        <a:pt x="0" y="59917"/>
                      </a:lnTo>
                      <a:lnTo>
                        <a:pt x="6420" y="82386"/>
                      </a:lnTo>
                      <a:lnTo>
                        <a:pt x="18191" y="105924"/>
                      </a:lnTo>
                      <a:lnTo>
                        <a:pt x="23541" y="114484"/>
                      </a:lnTo>
                      <a:lnTo>
                        <a:pt x="29962" y="120905"/>
                      </a:lnTo>
                      <a:lnTo>
                        <a:pt x="32102" y="124113"/>
                      </a:lnTo>
                      <a:lnTo>
                        <a:pt x="35312" y="125183"/>
                      </a:lnTo>
                      <a:lnTo>
                        <a:pt x="37452" y="126253"/>
                      </a:lnTo>
                      <a:lnTo>
                        <a:pt x="39593" y="128394"/>
                      </a:lnTo>
                      <a:lnTo>
                        <a:pt x="42803" y="134813"/>
                      </a:lnTo>
                      <a:lnTo>
                        <a:pt x="46013" y="141232"/>
                      </a:lnTo>
                      <a:lnTo>
                        <a:pt x="50293" y="148722"/>
                      </a:lnTo>
                      <a:lnTo>
                        <a:pt x="55644" y="155142"/>
                      </a:lnTo>
                      <a:lnTo>
                        <a:pt x="59924" y="158351"/>
                      </a:lnTo>
                      <a:lnTo>
                        <a:pt x="63134" y="160491"/>
                      </a:lnTo>
                      <a:lnTo>
                        <a:pt x="67415" y="162631"/>
                      </a:lnTo>
                      <a:lnTo>
                        <a:pt x="70625" y="165841"/>
                      </a:lnTo>
                      <a:lnTo>
                        <a:pt x="78115" y="173331"/>
                      </a:lnTo>
                      <a:lnTo>
                        <a:pt x="83466" y="181890"/>
                      </a:lnTo>
                      <a:lnTo>
                        <a:pt x="85606" y="187240"/>
                      </a:lnTo>
                      <a:lnTo>
                        <a:pt x="85606" y="189380"/>
                      </a:lnTo>
                      <a:lnTo>
                        <a:pt x="87746" y="192589"/>
                      </a:lnTo>
                      <a:lnTo>
                        <a:pt x="94167" y="200079"/>
                      </a:lnTo>
                      <a:lnTo>
                        <a:pt x="102727" y="210779"/>
                      </a:lnTo>
                      <a:lnTo>
                        <a:pt x="105938" y="222548"/>
                      </a:lnTo>
                      <a:lnTo>
                        <a:pt x="107008" y="232177"/>
                      </a:lnTo>
                      <a:lnTo>
                        <a:pt x="105938" y="236457"/>
                      </a:lnTo>
                      <a:lnTo>
                        <a:pt x="104867" y="238597"/>
                      </a:lnTo>
                      <a:lnTo>
                        <a:pt x="103797" y="240737"/>
                      </a:lnTo>
                      <a:lnTo>
                        <a:pt x="104867" y="242877"/>
                      </a:lnTo>
                      <a:lnTo>
                        <a:pt x="108078" y="247157"/>
                      </a:lnTo>
                      <a:lnTo>
                        <a:pt x="114498" y="252506"/>
                      </a:lnTo>
                      <a:lnTo>
                        <a:pt x="115568" y="254646"/>
                      </a:lnTo>
                      <a:lnTo>
                        <a:pt x="118779" y="259996"/>
                      </a:lnTo>
                      <a:lnTo>
                        <a:pt x="119849" y="263206"/>
                      </a:lnTo>
                      <a:lnTo>
                        <a:pt x="120919" y="266415"/>
                      </a:lnTo>
                      <a:lnTo>
                        <a:pt x="120919" y="270695"/>
                      </a:lnTo>
                      <a:lnTo>
                        <a:pt x="118779" y="273905"/>
                      </a:lnTo>
                      <a:lnTo>
                        <a:pt x="117708" y="277115"/>
                      </a:lnTo>
                      <a:lnTo>
                        <a:pt x="117708" y="281395"/>
                      </a:lnTo>
                      <a:lnTo>
                        <a:pt x="118779" y="286744"/>
                      </a:lnTo>
                      <a:lnTo>
                        <a:pt x="120919" y="292094"/>
                      </a:lnTo>
                      <a:lnTo>
                        <a:pt x="126269" y="301724"/>
                      </a:lnTo>
                      <a:lnTo>
                        <a:pt x="128409" y="306003"/>
                      </a:lnTo>
                      <a:lnTo>
                        <a:pt x="130549" y="307073"/>
                      </a:lnTo>
                      <a:lnTo>
                        <a:pt x="132690" y="309214"/>
                      </a:lnTo>
                      <a:lnTo>
                        <a:pt x="133760" y="311353"/>
                      </a:lnTo>
                      <a:lnTo>
                        <a:pt x="136970" y="317773"/>
                      </a:lnTo>
                      <a:lnTo>
                        <a:pt x="139110" y="327402"/>
                      </a:lnTo>
                      <a:lnTo>
                        <a:pt x="139110" y="328472"/>
                      </a:lnTo>
                      <a:lnTo>
                        <a:pt x="141250" y="333822"/>
                      </a:lnTo>
                      <a:lnTo>
                        <a:pt x="145531" y="342381"/>
                      </a:lnTo>
                      <a:lnTo>
                        <a:pt x="154091" y="353081"/>
                      </a:lnTo>
                      <a:lnTo>
                        <a:pt x="162652" y="363780"/>
                      </a:lnTo>
                      <a:lnTo>
                        <a:pt x="168002" y="371270"/>
                      </a:lnTo>
                      <a:lnTo>
                        <a:pt x="175493" y="381969"/>
                      </a:lnTo>
                      <a:lnTo>
                        <a:pt x="177633" y="384109"/>
                      </a:lnTo>
                      <a:lnTo>
                        <a:pt x="180843" y="387319"/>
                      </a:lnTo>
                      <a:lnTo>
                        <a:pt x="190474" y="391599"/>
                      </a:lnTo>
                      <a:lnTo>
                        <a:pt x="202245" y="395878"/>
                      </a:lnTo>
                      <a:lnTo>
                        <a:pt x="230067" y="399088"/>
                      </a:lnTo>
                      <a:lnTo>
                        <a:pt x="258959" y="399088"/>
                      </a:lnTo>
                      <a:lnTo>
                        <a:pt x="285711" y="399088"/>
                      </a:lnTo>
                      <a:lnTo>
                        <a:pt x="323164" y="402298"/>
                      </a:lnTo>
                      <a:lnTo>
                        <a:pt x="332795" y="403368"/>
                      </a:lnTo>
                      <a:lnTo>
                        <a:pt x="300692" y="422627"/>
                      </a:lnTo>
                      <a:lnTo>
                        <a:pt x="277151" y="438676"/>
                      </a:lnTo>
                      <a:lnTo>
                        <a:pt x="261099" y="450445"/>
                      </a:lnTo>
                      <a:lnTo>
                        <a:pt x="251469" y="459005"/>
                      </a:lnTo>
                      <a:lnTo>
                        <a:pt x="247188" y="464355"/>
                      </a:lnTo>
                      <a:lnTo>
                        <a:pt x="245048" y="467565"/>
                      </a:lnTo>
                      <a:lnTo>
                        <a:pt x="245048" y="468634"/>
                      </a:lnTo>
                      <a:lnTo>
                        <a:pt x="245048" y="469704"/>
                      </a:lnTo>
                      <a:lnTo>
                        <a:pt x="205455" y="528551"/>
                      </a:lnTo>
                      <a:lnTo>
                        <a:pt x="207595" y="537111"/>
                      </a:lnTo>
                      <a:lnTo>
                        <a:pt x="205455" y="546740"/>
                      </a:lnTo>
                      <a:lnTo>
                        <a:pt x="195824" y="562789"/>
                      </a:lnTo>
                      <a:lnTo>
                        <a:pt x="189404" y="576699"/>
                      </a:lnTo>
                      <a:lnTo>
                        <a:pt x="182983" y="601307"/>
                      </a:lnTo>
                      <a:lnTo>
                        <a:pt x="182983" y="604517"/>
                      </a:lnTo>
                      <a:lnTo>
                        <a:pt x="184053" y="610937"/>
                      </a:lnTo>
                      <a:lnTo>
                        <a:pt x="186194" y="614147"/>
                      </a:lnTo>
                      <a:lnTo>
                        <a:pt x="187264" y="618426"/>
                      </a:lnTo>
                      <a:lnTo>
                        <a:pt x="190474" y="621636"/>
                      </a:lnTo>
                      <a:lnTo>
                        <a:pt x="194754" y="623776"/>
                      </a:lnTo>
                      <a:lnTo>
                        <a:pt x="199035" y="625916"/>
                      </a:lnTo>
                      <a:lnTo>
                        <a:pt x="201175" y="629126"/>
                      </a:lnTo>
                      <a:lnTo>
                        <a:pt x="203315" y="633405"/>
                      </a:lnTo>
                      <a:lnTo>
                        <a:pt x="204385" y="637685"/>
                      </a:lnTo>
                      <a:lnTo>
                        <a:pt x="203315" y="645175"/>
                      </a:lnTo>
                      <a:lnTo>
                        <a:pt x="203315" y="648385"/>
                      </a:lnTo>
                      <a:lnTo>
                        <a:pt x="204385" y="665504"/>
                      </a:lnTo>
                      <a:lnTo>
                        <a:pt x="205455" y="667644"/>
                      </a:lnTo>
                      <a:lnTo>
                        <a:pt x="209735" y="672993"/>
                      </a:lnTo>
                      <a:lnTo>
                        <a:pt x="212946" y="676204"/>
                      </a:lnTo>
                      <a:lnTo>
                        <a:pt x="217226" y="678343"/>
                      </a:lnTo>
                      <a:lnTo>
                        <a:pt x="222576" y="680483"/>
                      </a:lnTo>
                      <a:lnTo>
                        <a:pt x="228997" y="680483"/>
                      </a:lnTo>
                      <a:lnTo>
                        <a:pt x="235417" y="681553"/>
                      </a:lnTo>
                      <a:lnTo>
                        <a:pt x="239698" y="684763"/>
                      </a:lnTo>
                      <a:lnTo>
                        <a:pt x="241838" y="687972"/>
                      </a:lnTo>
                      <a:lnTo>
                        <a:pt x="243978" y="692252"/>
                      </a:lnTo>
                      <a:lnTo>
                        <a:pt x="245048" y="700812"/>
                      </a:lnTo>
                      <a:lnTo>
                        <a:pt x="245048" y="704022"/>
                      </a:lnTo>
                      <a:lnTo>
                        <a:pt x="243978" y="715791"/>
                      </a:lnTo>
                      <a:lnTo>
                        <a:pt x="245048" y="724351"/>
                      </a:lnTo>
                      <a:lnTo>
                        <a:pt x="245048" y="727560"/>
                      </a:lnTo>
                      <a:lnTo>
                        <a:pt x="246118" y="729700"/>
                      </a:lnTo>
                      <a:lnTo>
                        <a:pt x="250399" y="735050"/>
                      </a:lnTo>
                      <a:lnTo>
                        <a:pt x="253609" y="737190"/>
                      </a:lnTo>
                      <a:lnTo>
                        <a:pt x="260029" y="738260"/>
                      </a:lnTo>
                      <a:lnTo>
                        <a:pt x="268590" y="738260"/>
                      </a:lnTo>
                      <a:lnTo>
                        <a:pt x="275010" y="740400"/>
                      </a:lnTo>
                      <a:lnTo>
                        <a:pt x="279291" y="743609"/>
                      </a:lnTo>
                      <a:lnTo>
                        <a:pt x="281431" y="745749"/>
                      </a:lnTo>
                      <a:lnTo>
                        <a:pt x="281431" y="746819"/>
                      </a:lnTo>
                      <a:lnTo>
                        <a:pt x="281431" y="748959"/>
                      </a:lnTo>
                      <a:lnTo>
                        <a:pt x="283571" y="751099"/>
                      </a:lnTo>
                      <a:lnTo>
                        <a:pt x="284641" y="753239"/>
                      </a:lnTo>
                      <a:lnTo>
                        <a:pt x="285711" y="756449"/>
                      </a:lnTo>
                      <a:lnTo>
                        <a:pt x="286781" y="760729"/>
                      </a:lnTo>
                      <a:lnTo>
                        <a:pt x="286781" y="766078"/>
                      </a:lnTo>
                      <a:lnTo>
                        <a:pt x="284641" y="773568"/>
                      </a:lnTo>
                      <a:lnTo>
                        <a:pt x="280361" y="782127"/>
                      </a:lnTo>
                      <a:lnTo>
                        <a:pt x="263240" y="814226"/>
                      </a:lnTo>
                      <a:lnTo>
                        <a:pt x="255749" y="823855"/>
                      </a:lnTo>
                      <a:lnTo>
                        <a:pt x="252539" y="827065"/>
                      </a:lnTo>
                      <a:lnTo>
                        <a:pt x="249328" y="829205"/>
                      </a:lnTo>
                      <a:lnTo>
                        <a:pt x="246118" y="831345"/>
                      </a:lnTo>
                      <a:lnTo>
                        <a:pt x="242908" y="834555"/>
                      </a:lnTo>
                      <a:lnTo>
                        <a:pt x="235417" y="844184"/>
                      </a:lnTo>
                      <a:lnTo>
                        <a:pt x="226857" y="858093"/>
                      </a:lnTo>
                      <a:lnTo>
                        <a:pt x="224717" y="863443"/>
                      </a:lnTo>
                      <a:lnTo>
                        <a:pt x="220436" y="875212"/>
                      </a:lnTo>
                      <a:lnTo>
                        <a:pt x="219366" y="882702"/>
                      </a:lnTo>
                      <a:lnTo>
                        <a:pt x="218296" y="891261"/>
                      </a:lnTo>
                      <a:lnTo>
                        <a:pt x="219366" y="898751"/>
                      </a:lnTo>
                      <a:lnTo>
                        <a:pt x="221506" y="901961"/>
                      </a:lnTo>
                      <a:lnTo>
                        <a:pt x="222576" y="905171"/>
                      </a:lnTo>
                      <a:lnTo>
                        <a:pt x="227927" y="910522"/>
                      </a:lnTo>
                      <a:lnTo>
                        <a:pt x="234347" y="914800"/>
                      </a:lnTo>
                      <a:lnTo>
                        <a:pt x="240768" y="916940"/>
                      </a:lnTo>
                      <a:lnTo>
                        <a:pt x="243978" y="916940"/>
                      </a:lnTo>
                      <a:lnTo>
                        <a:pt x="248258" y="916940"/>
                      </a:lnTo>
                      <a:lnTo>
                        <a:pt x="251469" y="915870"/>
                      </a:lnTo>
                      <a:lnTo>
                        <a:pt x="255749" y="914800"/>
                      </a:lnTo>
                      <a:lnTo>
                        <a:pt x="260029" y="911590"/>
                      </a:lnTo>
                      <a:lnTo>
                        <a:pt x="263240" y="908379"/>
                      </a:lnTo>
                      <a:lnTo>
                        <a:pt x="267520" y="904099"/>
                      </a:lnTo>
                      <a:lnTo>
                        <a:pt x="271800" y="897681"/>
                      </a:lnTo>
                      <a:lnTo>
                        <a:pt x="275010" y="891261"/>
                      </a:lnTo>
                      <a:lnTo>
                        <a:pt x="279291" y="882702"/>
                      </a:lnTo>
                      <a:lnTo>
                        <a:pt x="293202" y="851674"/>
                      </a:lnTo>
                      <a:lnTo>
                        <a:pt x="303903" y="831345"/>
                      </a:lnTo>
                      <a:lnTo>
                        <a:pt x="311393" y="819575"/>
                      </a:lnTo>
                      <a:lnTo>
                        <a:pt x="313533" y="816365"/>
                      </a:lnTo>
                      <a:lnTo>
                        <a:pt x="315673" y="814225"/>
                      </a:lnTo>
                      <a:lnTo>
                        <a:pt x="317814" y="812084"/>
                      </a:lnTo>
                      <a:lnTo>
                        <a:pt x="321024" y="811016"/>
                      </a:lnTo>
                      <a:lnTo>
                        <a:pt x="325304" y="809946"/>
                      </a:lnTo>
                      <a:lnTo>
                        <a:pt x="331725" y="809946"/>
                      </a:lnTo>
                      <a:lnTo>
                        <a:pt x="338145" y="811016"/>
                      </a:lnTo>
                      <a:lnTo>
                        <a:pt x="346706" y="813156"/>
                      </a:lnTo>
                      <a:lnTo>
                        <a:pt x="354196" y="817435"/>
                      </a:lnTo>
                      <a:lnTo>
                        <a:pt x="357407" y="819575"/>
                      </a:lnTo>
                      <a:lnTo>
                        <a:pt x="358477" y="821715"/>
                      </a:lnTo>
                      <a:lnTo>
                        <a:pt x="357407" y="821715"/>
                      </a:lnTo>
                      <a:lnTo>
                        <a:pt x="355267" y="822785"/>
                      </a:lnTo>
                      <a:lnTo>
                        <a:pt x="358477" y="822785"/>
                      </a:lnTo>
                      <a:lnTo>
                        <a:pt x="364897" y="821715"/>
                      </a:lnTo>
                      <a:lnTo>
                        <a:pt x="370248" y="819575"/>
                      </a:lnTo>
                      <a:lnTo>
                        <a:pt x="374528" y="817435"/>
                      </a:lnTo>
                      <a:lnTo>
                        <a:pt x="378808" y="814226"/>
                      </a:lnTo>
                      <a:lnTo>
                        <a:pt x="383089" y="812086"/>
                      </a:lnTo>
                      <a:lnTo>
                        <a:pt x="387369" y="811016"/>
                      </a:lnTo>
                      <a:lnTo>
                        <a:pt x="392719" y="812086"/>
                      </a:lnTo>
                      <a:lnTo>
                        <a:pt x="398070" y="814226"/>
                      </a:lnTo>
                      <a:lnTo>
                        <a:pt x="403420" y="817435"/>
                      </a:lnTo>
                      <a:lnTo>
                        <a:pt x="405560" y="818505"/>
                      </a:lnTo>
                      <a:lnTo>
                        <a:pt x="410911" y="819575"/>
                      </a:lnTo>
                      <a:lnTo>
                        <a:pt x="414121" y="819575"/>
                      </a:lnTo>
                      <a:lnTo>
                        <a:pt x="417331" y="819575"/>
                      </a:lnTo>
                      <a:lnTo>
                        <a:pt x="420541" y="817435"/>
                      </a:lnTo>
                      <a:lnTo>
                        <a:pt x="424822" y="813154"/>
                      </a:lnTo>
                      <a:lnTo>
                        <a:pt x="424822" y="813156"/>
                      </a:lnTo>
                      <a:lnTo>
                        <a:pt x="428032" y="808876"/>
                      </a:lnTo>
                      <a:lnTo>
                        <a:pt x="431242" y="802456"/>
                      </a:lnTo>
                      <a:lnTo>
                        <a:pt x="434453" y="790687"/>
                      </a:lnTo>
                      <a:lnTo>
                        <a:pt x="436593" y="779987"/>
                      </a:lnTo>
                      <a:lnTo>
                        <a:pt x="436593" y="776778"/>
                      </a:lnTo>
                      <a:lnTo>
                        <a:pt x="449434" y="752169"/>
                      </a:lnTo>
                      <a:lnTo>
                        <a:pt x="451574" y="742540"/>
                      </a:lnTo>
                      <a:lnTo>
                        <a:pt x="465485" y="741470"/>
                      </a:lnTo>
                      <a:lnTo>
                        <a:pt x="478326" y="705092"/>
                      </a:lnTo>
                      <a:lnTo>
                        <a:pt x="493307" y="644105"/>
                      </a:lnTo>
                      <a:lnTo>
                        <a:pt x="509358" y="564929"/>
                      </a:lnTo>
                      <a:lnTo>
                        <a:pt x="518989" y="503943"/>
                      </a:lnTo>
                      <a:lnTo>
                        <a:pt x="521129" y="502873"/>
                      </a:lnTo>
                      <a:lnTo>
                        <a:pt x="523269" y="496453"/>
                      </a:lnTo>
                      <a:lnTo>
                        <a:pt x="526480" y="485754"/>
                      </a:lnTo>
                      <a:lnTo>
                        <a:pt x="527550" y="478264"/>
                      </a:lnTo>
                      <a:lnTo>
                        <a:pt x="528620" y="470774"/>
                      </a:lnTo>
                      <a:lnTo>
                        <a:pt x="529690" y="463285"/>
                      </a:lnTo>
                      <a:lnTo>
                        <a:pt x="531830" y="459005"/>
                      </a:lnTo>
                      <a:lnTo>
                        <a:pt x="535040" y="457935"/>
                      </a:lnTo>
                      <a:lnTo>
                        <a:pt x="537180" y="456865"/>
                      </a:lnTo>
                      <a:lnTo>
                        <a:pt x="537180" y="470774"/>
                      </a:lnTo>
                      <a:lnTo>
                        <a:pt x="532900" y="503943"/>
                      </a:lnTo>
                      <a:lnTo>
                        <a:pt x="533970" y="514642"/>
                      </a:lnTo>
                      <a:lnTo>
                        <a:pt x="529690" y="529621"/>
                      </a:lnTo>
                      <a:lnTo>
                        <a:pt x="529690" y="553160"/>
                      </a:lnTo>
                      <a:lnTo>
                        <a:pt x="529690" y="559579"/>
                      </a:lnTo>
                      <a:lnTo>
                        <a:pt x="529690" y="592748"/>
                      </a:lnTo>
                      <a:lnTo>
                        <a:pt x="533970" y="594888"/>
                      </a:lnTo>
                      <a:lnTo>
                        <a:pt x="533970" y="600237"/>
                      </a:lnTo>
                      <a:lnTo>
                        <a:pt x="529690" y="604517"/>
                      </a:lnTo>
                      <a:lnTo>
                        <a:pt x="530760" y="620566"/>
                      </a:lnTo>
                      <a:lnTo>
                        <a:pt x="530760" y="646245"/>
                      </a:lnTo>
                      <a:lnTo>
                        <a:pt x="540391" y="667644"/>
                      </a:lnTo>
                      <a:lnTo>
                        <a:pt x="556442" y="681553"/>
                      </a:lnTo>
                      <a:lnTo>
                        <a:pt x="558582" y="666574"/>
                      </a:lnTo>
                      <a:lnTo>
                        <a:pt x="560722" y="681553"/>
                      </a:lnTo>
                      <a:lnTo>
                        <a:pt x="576773" y="667644"/>
                      </a:lnTo>
                      <a:lnTo>
                        <a:pt x="586404" y="646245"/>
                      </a:lnTo>
                      <a:lnTo>
                        <a:pt x="586404" y="620566"/>
                      </a:lnTo>
                      <a:lnTo>
                        <a:pt x="587474" y="604517"/>
                      </a:lnTo>
                      <a:lnTo>
                        <a:pt x="582124" y="600237"/>
                      </a:lnTo>
                      <a:lnTo>
                        <a:pt x="582124" y="594888"/>
                      </a:lnTo>
                      <a:lnTo>
                        <a:pt x="587474" y="592748"/>
                      </a:lnTo>
                      <a:lnTo>
                        <a:pt x="587474" y="559579"/>
                      </a:lnTo>
                      <a:lnTo>
                        <a:pt x="587474" y="553160"/>
                      </a:lnTo>
                      <a:lnTo>
                        <a:pt x="587474" y="529621"/>
                      </a:lnTo>
                      <a:lnTo>
                        <a:pt x="582124" y="514642"/>
                      </a:lnTo>
                      <a:lnTo>
                        <a:pt x="583194" y="503943"/>
                      </a:lnTo>
                      <a:lnTo>
                        <a:pt x="579984" y="470774"/>
                      </a:lnTo>
                      <a:lnTo>
                        <a:pt x="578914" y="457935"/>
                      </a:lnTo>
                      <a:lnTo>
                        <a:pt x="582124" y="456865"/>
                      </a:lnTo>
                      <a:lnTo>
                        <a:pt x="585334" y="459005"/>
                      </a:lnTo>
                      <a:lnTo>
                        <a:pt x="588544" y="463285"/>
                      </a:lnTo>
                      <a:lnTo>
                        <a:pt x="589614" y="470774"/>
                      </a:lnTo>
                      <a:lnTo>
                        <a:pt x="589614" y="478264"/>
                      </a:lnTo>
                      <a:lnTo>
                        <a:pt x="591754" y="485754"/>
                      </a:lnTo>
                      <a:lnTo>
                        <a:pt x="594965" y="496453"/>
                      </a:lnTo>
                      <a:lnTo>
                        <a:pt x="597105" y="502873"/>
                      </a:lnTo>
                      <a:lnTo>
                        <a:pt x="599245" y="503943"/>
                      </a:lnTo>
                      <a:lnTo>
                        <a:pt x="608876" y="564929"/>
                      </a:lnTo>
                      <a:lnTo>
                        <a:pt x="624927" y="644105"/>
                      </a:lnTo>
                      <a:lnTo>
                        <a:pt x="639908" y="705092"/>
                      </a:lnTo>
                      <a:lnTo>
                        <a:pt x="652749" y="741470"/>
                      </a:lnTo>
                      <a:lnTo>
                        <a:pt x="666660" y="742540"/>
                      </a:lnTo>
                      <a:lnTo>
                        <a:pt x="668800" y="752169"/>
                      </a:lnTo>
                      <a:lnTo>
                        <a:pt x="681641" y="776778"/>
                      </a:lnTo>
                      <a:lnTo>
                        <a:pt x="681641" y="779987"/>
                      </a:lnTo>
                      <a:lnTo>
                        <a:pt x="683781" y="790687"/>
                      </a:lnTo>
                      <a:lnTo>
                        <a:pt x="686992" y="802456"/>
                      </a:lnTo>
                      <a:lnTo>
                        <a:pt x="690202" y="808876"/>
                      </a:lnTo>
                      <a:lnTo>
                        <a:pt x="693412" y="813156"/>
                      </a:lnTo>
                      <a:lnTo>
                        <a:pt x="697693" y="817437"/>
                      </a:lnTo>
                      <a:lnTo>
                        <a:pt x="700903" y="819575"/>
                      </a:lnTo>
                      <a:lnTo>
                        <a:pt x="704113" y="819575"/>
                      </a:lnTo>
                      <a:lnTo>
                        <a:pt x="707323" y="819575"/>
                      </a:lnTo>
                      <a:lnTo>
                        <a:pt x="712674" y="818505"/>
                      </a:lnTo>
                      <a:lnTo>
                        <a:pt x="713744" y="817435"/>
                      </a:lnTo>
                      <a:lnTo>
                        <a:pt x="720164" y="814226"/>
                      </a:lnTo>
                      <a:lnTo>
                        <a:pt x="725515" y="812086"/>
                      </a:lnTo>
                      <a:lnTo>
                        <a:pt x="730865" y="811016"/>
                      </a:lnTo>
                      <a:lnTo>
                        <a:pt x="735145" y="812086"/>
                      </a:lnTo>
                      <a:lnTo>
                        <a:pt x="739426" y="814226"/>
                      </a:lnTo>
                      <a:lnTo>
                        <a:pt x="743706" y="817435"/>
                      </a:lnTo>
                      <a:lnTo>
                        <a:pt x="747986" y="819575"/>
                      </a:lnTo>
                      <a:lnTo>
                        <a:pt x="752267" y="821715"/>
                      </a:lnTo>
                      <a:lnTo>
                        <a:pt x="759757" y="822785"/>
                      </a:lnTo>
                      <a:lnTo>
                        <a:pt x="762967" y="822785"/>
                      </a:lnTo>
                      <a:lnTo>
                        <a:pt x="760827" y="821715"/>
                      </a:lnTo>
                      <a:lnTo>
                        <a:pt x="759757" y="821715"/>
                      </a:lnTo>
                      <a:lnTo>
                        <a:pt x="760827" y="819575"/>
                      </a:lnTo>
                      <a:lnTo>
                        <a:pt x="764038" y="817435"/>
                      </a:lnTo>
                      <a:lnTo>
                        <a:pt x="771528" y="813156"/>
                      </a:lnTo>
                      <a:lnTo>
                        <a:pt x="780089" y="811016"/>
                      </a:lnTo>
                      <a:lnTo>
                        <a:pt x="786509" y="809946"/>
                      </a:lnTo>
                      <a:lnTo>
                        <a:pt x="792930" y="809946"/>
                      </a:lnTo>
                      <a:lnTo>
                        <a:pt x="797210" y="811016"/>
                      </a:lnTo>
                      <a:lnTo>
                        <a:pt x="800420" y="812086"/>
                      </a:lnTo>
                      <a:lnTo>
                        <a:pt x="802561" y="814227"/>
                      </a:lnTo>
                      <a:lnTo>
                        <a:pt x="803631" y="816365"/>
                      </a:lnTo>
                      <a:lnTo>
                        <a:pt x="806841" y="819575"/>
                      </a:lnTo>
                      <a:lnTo>
                        <a:pt x="814331" y="831345"/>
                      </a:lnTo>
                      <a:lnTo>
                        <a:pt x="825032" y="851674"/>
                      </a:lnTo>
                      <a:lnTo>
                        <a:pt x="838943" y="882702"/>
                      </a:lnTo>
                      <a:lnTo>
                        <a:pt x="843224" y="891261"/>
                      </a:lnTo>
                      <a:lnTo>
                        <a:pt x="846434" y="897681"/>
                      </a:lnTo>
                      <a:lnTo>
                        <a:pt x="850714" y="904101"/>
                      </a:lnTo>
                      <a:lnTo>
                        <a:pt x="854994" y="908381"/>
                      </a:lnTo>
                      <a:lnTo>
                        <a:pt x="858205" y="911592"/>
                      </a:lnTo>
                      <a:lnTo>
                        <a:pt x="862485" y="914800"/>
                      </a:lnTo>
                      <a:lnTo>
                        <a:pt x="866765" y="915870"/>
                      </a:lnTo>
                      <a:lnTo>
                        <a:pt x="869976" y="916940"/>
                      </a:lnTo>
                      <a:lnTo>
                        <a:pt x="874256" y="916940"/>
                      </a:lnTo>
                      <a:lnTo>
                        <a:pt x="877466" y="916940"/>
                      </a:lnTo>
                      <a:lnTo>
                        <a:pt x="883887" y="914800"/>
                      </a:lnTo>
                      <a:lnTo>
                        <a:pt x="890307" y="910520"/>
                      </a:lnTo>
                      <a:lnTo>
                        <a:pt x="894588" y="905171"/>
                      </a:lnTo>
                      <a:lnTo>
                        <a:pt x="896728" y="901961"/>
                      </a:lnTo>
                      <a:lnTo>
                        <a:pt x="897798" y="898751"/>
                      </a:lnTo>
                      <a:lnTo>
                        <a:pt x="899938" y="891261"/>
                      </a:lnTo>
                      <a:lnTo>
                        <a:pt x="898868" y="882702"/>
                      </a:lnTo>
                      <a:lnTo>
                        <a:pt x="897798" y="875212"/>
                      </a:lnTo>
                      <a:lnTo>
                        <a:pt x="893517" y="863443"/>
                      </a:lnTo>
                      <a:lnTo>
                        <a:pt x="891377" y="858093"/>
                      </a:lnTo>
                      <a:lnTo>
                        <a:pt x="882817" y="844184"/>
                      </a:lnTo>
                      <a:lnTo>
                        <a:pt x="875326" y="834554"/>
                      </a:lnTo>
                      <a:lnTo>
                        <a:pt x="872116" y="831344"/>
                      </a:lnTo>
                      <a:lnTo>
                        <a:pt x="867835" y="829205"/>
                      </a:lnTo>
                      <a:lnTo>
                        <a:pt x="865695" y="827065"/>
                      </a:lnTo>
                      <a:lnTo>
                        <a:pt x="862485" y="823855"/>
                      </a:lnTo>
                      <a:lnTo>
                        <a:pt x="854994" y="814226"/>
                      </a:lnTo>
                      <a:lnTo>
                        <a:pt x="837873" y="782127"/>
                      </a:lnTo>
                      <a:lnTo>
                        <a:pt x="833593" y="773568"/>
                      </a:lnTo>
                      <a:lnTo>
                        <a:pt x="831453" y="766078"/>
                      </a:lnTo>
                      <a:lnTo>
                        <a:pt x="831453" y="760729"/>
                      </a:lnTo>
                      <a:lnTo>
                        <a:pt x="832523" y="756449"/>
                      </a:lnTo>
                      <a:lnTo>
                        <a:pt x="833593" y="753239"/>
                      </a:lnTo>
                      <a:lnTo>
                        <a:pt x="834663" y="751099"/>
                      </a:lnTo>
                      <a:lnTo>
                        <a:pt x="835733" y="748959"/>
                      </a:lnTo>
                      <a:lnTo>
                        <a:pt x="836803" y="746819"/>
                      </a:lnTo>
                      <a:lnTo>
                        <a:pt x="836803" y="745749"/>
                      </a:lnTo>
                      <a:lnTo>
                        <a:pt x="837873" y="743609"/>
                      </a:lnTo>
                      <a:lnTo>
                        <a:pt x="843224" y="740400"/>
                      </a:lnTo>
                      <a:lnTo>
                        <a:pt x="849644" y="738260"/>
                      </a:lnTo>
                      <a:lnTo>
                        <a:pt x="858205" y="738260"/>
                      </a:lnTo>
                      <a:lnTo>
                        <a:pt x="864625" y="737190"/>
                      </a:lnTo>
                      <a:lnTo>
                        <a:pt x="867835" y="735050"/>
                      </a:lnTo>
                      <a:lnTo>
                        <a:pt x="872116" y="729700"/>
                      </a:lnTo>
                      <a:lnTo>
                        <a:pt x="873186" y="727560"/>
                      </a:lnTo>
                      <a:lnTo>
                        <a:pt x="873186" y="724351"/>
                      </a:lnTo>
                      <a:lnTo>
                        <a:pt x="873186" y="715791"/>
                      </a:lnTo>
                      <a:lnTo>
                        <a:pt x="873186" y="704022"/>
                      </a:lnTo>
                      <a:lnTo>
                        <a:pt x="873186" y="700812"/>
                      </a:lnTo>
                      <a:lnTo>
                        <a:pt x="874256" y="692252"/>
                      </a:lnTo>
                      <a:lnTo>
                        <a:pt x="876396" y="687972"/>
                      </a:lnTo>
                      <a:lnTo>
                        <a:pt x="878536" y="684763"/>
                      </a:lnTo>
                      <a:lnTo>
                        <a:pt x="882817" y="681553"/>
                      </a:lnTo>
                      <a:lnTo>
                        <a:pt x="889237" y="680483"/>
                      </a:lnTo>
                      <a:lnTo>
                        <a:pt x="895658" y="680483"/>
                      </a:lnTo>
                      <a:lnTo>
                        <a:pt x="901008" y="678343"/>
                      </a:lnTo>
                      <a:lnTo>
                        <a:pt x="905288" y="676203"/>
                      </a:lnTo>
                      <a:lnTo>
                        <a:pt x="908499" y="672992"/>
                      </a:lnTo>
                      <a:lnTo>
                        <a:pt x="912779" y="667644"/>
                      </a:lnTo>
                      <a:lnTo>
                        <a:pt x="913849" y="665504"/>
                      </a:lnTo>
                      <a:lnTo>
                        <a:pt x="914919" y="648385"/>
                      </a:lnTo>
                      <a:lnTo>
                        <a:pt x="914919" y="645175"/>
                      </a:lnTo>
                      <a:lnTo>
                        <a:pt x="913849" y="637685"/>
                      </a:lnTo>
                      <a:lnTo>
                        <a:pt x="914919" y="633405"/>
                      </a:lnTo>
                      <a:lnTo>
                        <a:pt x="915989" y="629126"/>
                      </a:lnTo>
                      <a:lnTo>
                        <a:pt x="919199" y="625916"/>
                      </a:lnTo>
                      <a:lnTo>
                        <a:pt x="923480" y="623776"/>
                      </a:lnTo>
                      <a:lnTo>
                        <a:pt x="927760" y="621636"/>
                      </a:lnTo>
                      <a:lnTo>
                        <a:pt x="929900" y="618426"/>
                      </a:lnTo>
                      <a:lnTo>
                        <a:pt x="932040" y="614147"/>
                      </a:lnTo>
                      <a:lnTo>
                        <a:pt x="934181" y="610937"/>
                      </a:lnTo>
                      <a:lnTo>
                        <a:pt x="935251" y="604517"/>
                      </a:lnTo>
                      <a:lnTo>
                        <a:pt x="935251" y="601307"/>
                      </a:lnTo>
                      <a:lnTo>
                        <a:pt x="928830" y="576699"/>
                      </a:lnTo>
                      <a:lnTo>
                        <a:pt x="922410" y="562789"/>
                      </a:lnTo>
                      <a:lnTo>
                        <a:pt x="912779" y="546740"/>
                      </a:lnTo>
                      <a:lnTo>
                        <a:pt x="910639" y="537111"/>
                      </a:lnTo>
                      <a:lnTo>
                        <a:pt x="912779" y="528551"/>
                      </a:lnTo>
                      <a:lnTo>
                        <a:pt x="873186" y="469704"/>
                      </a:lnTo>
                      <a:lnTo>
                        <a:pt x="873186" y="468634"/>
                      </a:lnTo>
                      <a:lnTo>
                        <a:pt x="873186" y="467565"/>
                      </a:lnTo>
                      <a:lnTo>
                        <a:pt x="871046" y="464355"/>
                      </a:lnTo>
                      <a:lnTo>
                        <a:pt x="866765" y="459005"/>
                      </a:lnTo>
                      <a:lnTo>
                        <a:pt x="856065" y="450445"/>
                      </a:lnTo>
                      <a:lnTo>
                        <a:pt x="841083" y="438676"/>
                      </a:lnTo>
                      <a:lnTo>
                        <a:pt x="817542" y="422627"/>
                      </a:lnTo>
                      <a:lnTo>
                        <a:pt x="784369" y="403368"/>
                      </a:lnTo>
                      <a:lnTo>
                        <a:pt x="795070" y="402298"/>
                      </a:lnTo>
                      <a:lnTo>
                        <a:pt x="832523" y="399088"/>
                      </a:lnTo>
                      <a:lnTo>
                        <a:pt x="859275" y="399088"/>
                      </a:lnTo>
                      <a:lnTo>
                        <a:pt x="888167" y="399088"/>
                      </a:lnTo>
                      <a:lnTo>
                        <a:pt x="915989" y="395878"/>
                      </a:lnTo>
                      <a:lnTo>
                        <a:pt x="927760" y="391599"/>
                      </a:lnTo>
                      <a:lnTo>
                        <a:pt x="936321" y="387319"/>
                      </a:lnTo>
                      <a:lnTo>
                        <a:pt x="940601" y="384109"/>
                      </a:lnTo>
                      <a:lnTo>
                        <a:pt x="942741" y="381969"/>
                      </a:lnTo>
                      <a:lnTo>
                        <a:pt x="950232" y="371270"/>
                      </a:lnTo>
                      <a:lnTo>
                        <a:pt x="955582" y="363780"/>
                      </a:lnTo>
                      <a:lnTo>
                        <a:pt x="964143" y="353081"/>
                      </a:lnTo>
                      <a:lnTo>
                        <a:pt x="972703" y="342381"/>
                      </a:lnTo>
                      <a:lnTo>
                        <a:pt x="976984" y="333822"/>
                      </a:lnTo>
                      <a:lnTo>
                        <a:pt x="979124" y="328472"/>
                      </a:lnTo>
                      <a:lnTo>
                        <a:pt x="979124" y="327402"/>
                      </a:lnTo>
                      <a:lnTo>
                        <a:pt x="981264" y="317773"/>
                      </a:lnTo>
                      <a:lnTo>
                        <a:pt x="984474" y="311353"/>
                      </a:lnTo>
                      <a:lnTo>
                        <a:pt x="985544" y="309213"/>
                      </a:lnTo>
                      <a:lnTo>
                        <a:pt x="987685" y="307072"/>
                      </a:lnTo>
                      <a:lnTo>
                        <a:pt x="987685" y="307073"/>
                      </a:lnTo>
                      <a:lnTo>
                        <a:pt x="989825" y="306003"/>
                      </a:lnTo>
                      <a:lnTo>
                        <a:pt x="991965" y="301724"/>
                      </a:lnTo>
                      <a:lnTo>
                        <a:pt x="997315" y="292094"/>
                      </a:lnTo>
                      <a:lnTo>
                        <a:pt x="999455" y="286744"/>
                      </a:lnTo>
                      <a:lnTo>
                        <a:pt x="1000526" y="281395"/>
                      </a:lnTo>
                      <a:lnTo>
                        <a:pt x="1000526" y="277115"/>
                      </a:lnTo>
                      <a:lnTo>
                        <a:pt x="999455" y="273905"/>
                      </a:lnTo>
                      <a:lnTo>
                        <a:pt x="997315" y="270695"/>
                      </a:lnTo>
                      <a:lnTo>
                        <a:pt x="997315" y="266415"/>
                      </a:lnTo>
                      <a:lnTo>
                        <a:pt x="998385" y="263206"/>
                      </a:lnTo>
                      <a:lnTo>
                        <a:pt x="999455" y="259996"/>
                      </a:lnTo>
                      <a:lnTo>
                        <a:pt x="1001596" y="254646"/>
                      </a:lnTo>
                      <a:lnTo>
                        <a:pt x="1003736" y="252506"/>
                      </a:lnTo>
                      <a:lnTo>
                        <a:pt x="1010156" y="247157"/>
                      </a:lnTo>
                      <a:lnTo>
                        <a:pt x="1013367" y="242877"/>
                      </a:lnTo>
                      <a:lnTo>
                        <a:pt x="1013367" y="240737"/>
                      </a:lnTo>
                      <a:lnTo>
                        <a:pt x="1013367" y="238597"/>
                      </a:lnTo>
                      <a:lnTo>
                        <a:pt x="1011226" y="236456"/>
                      </a:lnTo>
                      <a:lnTo>
                        <a:pt x="1011226" y="232177"/>
                      </a:lnTo>
                      <a:lnTo>
                        <a:pt x="1012296" y="222548"/>
                      </a:lnTo>
                      <a:lnTo>
                        <a:pt x="1015507" y="210779"/>
                      </a:lnTo>
                      <a:lnTo>
                        <a:pt x="1024067" y="200079"/>
                      </a:lnTo>
                      <a:lnTo>
                        <a:pt x="1030488" y="192589"/>
                      </a:lnTo>
                      <a:lnTo>
                        <a:pt x="1031558" y="189380"/>
                      </a:lnTo>
                      <a:lnTo>
                        <a:pt x="1032628" y="187240"/>
                      </a:lnTo>
                      <a:lnTo>
                        <a:pt x="1034768" y="181890"/>
                      </a:lnTo>
                      <a:lnTo>
                        <a:pt x="1040119" y="173331"/>
                      </a:lnTo>
                      <a:lnTo>
                        <a:pt x="1046539" y="165841"/>
                      </a:lnTo>
                      <a:lnTo>
                        <a:pt x="1050819" y="162631"/>
                      </a:lnTo>
                      <a:lnTo>
                        <a:pt x="1055100" y="160491"/>
                      </a:lnTo>
                      <a:lnTo>
                        <a:pt x="1058310" y="158351"/>
                      </a:lnTo>
                      <a:lnTo>
                        <a:pt x="1062590" y="155142"/>
                      </a:lnTo>
                      <a:lnTo>
                        <a:pt x="1067941" y="148722"/>
                      </a:lnTo>
                      <a:lnTo>
                        <a:pt x="1072221" y="141232"/>
                      </a:lnTo>
                      <a:lnTo>
                        <a:pt x="1075431" y="134813"/>
                      </a:lnTo>
                      <a:lnTo>
                        <a:pt x="1078641" y="128393"/>
                      </a:lnTo>
                      <a:lnTo>
                        <a:pt x="1080782" y="126252"/>
                      </a:lnTo>
                      <a:lnTo>
                        <a:pt x="1082922" y="125183"/>
                      </a:lnTo>
                      <a:lnTo>
                        <a:pt x="1086132" y="124113"/>
                      </a:lnTo>
                      <a:lnTo>
                        <a:pt x="1088272" y="120903"/>
                      </a:lnTo>
                      <a:lnTo>
                        <a:pt x="1094693" y="114482"/>
                      </a:lnTo>
                      <a:lnTo>
                        <a:pt x="1100043" y="105924"/>
                      </a:lnTo>
                      <a:lnTo>
                        <a:pt x="1111814" y="82386"/>
                      </a:lnTo>
                      <a:lnTo>
                        <a:pt x="1118235" y="59917"/>
                      </a:lnTo>
                      <a:lnTo>
                        <a:pt x="1117164" y="41728"/>
                      </a:lnTo>
                      <a:close/>
                      <a:moveTo>
                        <a:pt x="556442" y="307073"/>
                      </a:moveTo>
                      <a:close/>
                    </a:path>
                  </a:pathLst>
                </a:custGeom>
                <a:solidFill>
                  <a:srgbClr val="D8F2AA">
                    <a:alpha val="5000"/>
                  </a:srgbClr>
                </a:solidFill>
                <a:ln>
                  <a:noFill/>
                </a:ln>
                <a:effectLst>
                  <a:glow rad="38100">
                    <a:srgbClr val="DEF4B9">
                      <a:alpha val="40000"/>
                    </a:srgbClr>
                  </a:glow>
                  <a:softEdge rad="12700"/>
                </a:effectLst>
              </p:spPr>
              <p:txBody>
                <a:bodyPr vert="horz" wrap="square" lIns="0" tIns="0" rIns="3228340" bIns="2073910" numCol="1" spcCol="215900" anchor="t"/>
                <a:lstStyle/>
                <a:p>
                  <a:pPr defTabSz="457200">
                    <a:spcBef>
                      <a:spcPts val="0"/>
                    </a:spcBef>
                    <a:spcAft>
                      <a:spcPts val="0"/>
                    </a:spcAft>
                    <a:tabLst/>
                    <a:defRPr lang="ru-RU"/>
                  </a:pPr>
                  <a:endParaRPr lang="en-US"/>
                </a:p>
              </p:txBody>
            </p:sp>
          </p:grpSp>
          <p:grpSp>
            <p:nvGrpSpPr>
              <p:cNvPr id="64" name="Group 87"/>
              <p:cNvGrpSpPr>
                <a:extLst>
                  <a:ext uri="smNativeData">
                    <pr:smNativeData xmlns:pr="smNativeData" xmlns:p14="http://schemas.microsoft.com/office/powerpoint/2010/main" xmlns="" val="SMDATA_7_aRgrZBMAAAAlAAAAAQAAAC8BAAAAkAAAAEgAAACQAAAASAAAAAAAAAAAAAAAAAAAABcAAAAUAAAAAAAAAAAAAAD/fwAA/38AAAAAAAAJAAAABAAAAFNwUHIMAAAAEAAAAAAAAAAAAAAAAAAAAAAAAAAfAAAAVAAAAAAAAAAAAAAAAAAAAAAAAAAAAAAAAAAAAAAAAAAAAAAAAAAAAAAAAAAAAAAAAAAAAAAAAAAAAAAAAAAAAAAAAAAAAAAAAAAAAAAAAAAAAAAAAAAAACEAAAAYAAAAFAAAAAAAAADQIAAATwcAADAqAAAAAAAAJgAAAAgAAAD/////AAAAAA=="/>
                  </a:ext>
                </a:extLst>
              </p:cNvGrpSpPr>
              <p:nvPr/>
            </p:nvGrpSpPr>
            <p:grpSpPr>
              <a:xfrm>
                <a:off x="0" y="5334000"/>
                <a:ext cx="1188085" cy="1524000"/>
                <a:chOff x="0" y="5334000"/>
                <a:chExt cx="1188085" cy="1524000"/>
              </a:xfrm>
            </p:grpSpPr>
            <p:sp>
              <p:nvSpPr>
                <p:cNvPr id="68" name="Freeform 21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C5FAAAcwg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BNAgAAFyMAAHACAAD4JAAAAAAAACYAAAAIAAAA//////////8="/>
                    </a:ext>
                  </a:extLst>
                </p:cNvSpPr>
                <p:nvPr/>
              </p:nvSpPr>
              <p:spPr>
                <a:xfrm>
                  <a:off x="374015" y="5704205"/>
                  <a:ext cx="22225" cy="305435"/>
                </a:xfrm>
                <a:custGeom>
                  <a:avLst/>
                  <a:gdLst/>
                  <a:ahLst/>
                  <a:cxnLst/>
                  <a:rect l="0" t="0" r="22225" b="305435"/>
                  <a:pathLst>
                    <a:path w="22225" h="305435">
                      <a:moveTo>
                        <a:pt x="20204" y="305435"/>
                      </a:moveTo>
                      <a:lnTo>
                        <a:pt x="22225" y="305435"/>
                      </a:lnTo>
                      <a:lnTo>
                        <a:pt x="22225" y="287350"/>
                      </a:lnTo>
                      <a:lnTo>
                        <a:pt x="14143" y="54254"/>
                      </a:lnTo>
                      <a:lnTo>
                        <a:pt x="14143" y="26122"/>
                      </a:lnTo>
                      <a:lnTo>
                        <a:pt x="12122" y="16075"/>
                      </a:lnTo>
                      <a:lnTo>
                        <a:pt x="8081" y="6028"/>
                      </a:lnTo>
                      <a:lnTo>
                        <a:pt x="4040" y="0"/>
                      </a:lnTo>
                      <a:lnTo>
                        <a:pt x="2020" y="0"/>
                      </a:lnTo>
                      <a:lnTo>
                        <a:pt x="2020" y="2009"/>
                      </a:lnTo>
                      <a:lnTo>
                        <a:pt x="0" y="10047"/>
                      </a:lnTo>
                      <a:lnTo>
                        <a:pt x="2020" y="18084"/>
                      </a:lnTo>
                      <a:lnTo>
                        <a:pt x="4040" y="40188"/>
                      </a:lnTo>
                      <a:lnTo>
                        <a:pt x="18184" y="287350"/>
                      </a:lnTo>
                      <a:lnTo>
                        <a:pt x="20204" y="305435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3368675" bIns="1373505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67" name="Freeform 22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CvFAAAggg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BpAgAAASUAAGkCAAABJQAAAAAAACYAAAAIAAAA//////////8="/>
                    </a:ext>
                  </a:extLst>
                </p:cNvSpPr>
                <p:nvPr/>
              </p:nvSpPr>
              <p:spPr>
                <a:xfrm>
                  <a:off x="391795" y="6015355"/>
                  <a:ext cx="0" cy="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>
                      <a:moveTo>
                        <a:pt x="0" y="0"/>
                      </a:move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3362325" bIns="138303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66" name="Freeform 23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CEFwAAhwg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B/AgAAMCQAADQEAAAFJQAAAAAAACYAAAAIAAAA//////////8="/>
                    </a:ext>
                  </a:extLst>
                </p:cNvSpPr>
                <p:nvPr/>
              </p:nvSpPr>
              <p:spPr>
                <a:xfrm>
                  <a:off x="405765" y="5882640"/>
                  <a:ext cx="277495" cy="135255"/>
                </a:xfrm>
                <a:custGeom>
                  <a:avLst/>
                  <a:gdLst/>
                  <a:ahLst/>
                  <a:cxnLst/>
                  <a:rect l="0" t="0" r="277495" b="135255"/>
                  <a:pathLst>
                    <a:path w="277495" h="135255">
                      <a:moveTo>
                        <a:pt x="2010" y="135255"/>
                      </a:moveTo>
                      <a:lnTo>
                        <a:pt x="16086" y="129198"/>
                      </a:lnTo>
                      <a:lnTo>
                        <a:pt x="239289" y="20187"/>
                      </a:lnTo>
                      <a:lnTo>
                        <a:pt x="261408" y="12112"/>
                      </a:lnTo>
                      <a:lnTo>
                        <a:pt x="269451" y="10093"/>
                      </a:lnTo>
                      <a:lnTo>
                        <a:pt x="275484" y="6056"/>
                      </a:lnTo>
                      <a:lnTo>
                        <a:pt x="277495" y="2018"/>
                      </a:lnTo>
                      <a:lnTo>
                        <a:pt x="275484" y="2018"/>
                      </a:lnTo>
                      <a:lnTo>
                        <a:pt x="269451" y="0"/>
                      </a:lnTo>
                      <a:lnTo>
                        <a:pt x="259397" y="2018"/>
                      </a:lnTo>
                      <a:lnTo>
                        <a:pt x="249343" y="6056"/>
                      </a:lnTo>
                      <a:lnTo>
                        <a:pt x="223202" y="18168"/>
                      </a:lnTo>
                      <a:lnTo>
                        <a:pt x="16086" y="125161"/>
                      </a:lnTo>
                      <a:lnTo>
                        <a:pt x="0" y="133236"/>
                      </a:lnTo>
                      <a:lnTo>
                        <a:pt x="0" y="135255"/>
                      </a:lnTo>
                      <a:lnTo>
                        <a:pt x="2010" y="135255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3822700" bIns="1386205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65" name="Freeform 24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BrHAAAsRAAAAAAAAAAAAAAAAAAAAEAAABQAAAAAAAAAAAA4D8AAAAAAADgPwAAAAAAAOA/AAAAAAAA4D8AAAAAAADgPwAAAAAAAOA/AAAAAAAA4D8AAAAAAADgPwAAAAAAAOA/AAAAAAAA4D8CAAAAjAAAAAEAAAAAAAAA2PKqAP///whfAAAAAAAAAAAAAAAAAAAAAAAAAAAAAAAAAAAAeAAAAAEAAABAAAAAAAAAAAAAAABaAAAAAAAAAAAAAAAAAAAAAAAAAAAAAAAAAAAAAAAAAAAAAAAAAAAAAAAAAAAAAAAAAAAAAAAAAAAAAAAAAAAAAAAAAAAAAAAAAAAAFAAAADwAAAABAAAAAAAAAKvLaQ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BbAAAAFAAAABQAAABkAAAA2PKqAAAAAAAAAAAAAAAAAAAAAABkAAAAAAAAAH9/fwAKAAAAHwAAAFQAAADY8qoA////AQAAAAAAAAAAAAAAAAAAAAAAAAAAAAAAAAAAAAAAAAAAq8tpAH9/fwC+6nMDzMzMANjyqgB/f38AAAAAAAAAAAAAAAAAAAAAAAAAAAAhAAAAGAAAABQAAAAAAAAA0CAAAE8HAAAwKgAAAAAAACYAAAAIAAAA//////////8="/>
                    </a:ext>
                  </a:extLst>
                </p:cNvSpPr>
                <p:nvPr/>
              </p:nvSpPr>
              <p:spPr>
                <a:xfrm>
                  <a:off x="0" y="5334000"/>
                  <a:ext cx="1188085" cy="1524000"/>
                </a:xfrm>
                <a:custGeom>
                  <a:avLst/>
                  <a:gdLst/>
                  <a:ahLst/>
                  <a:cxnLst/>
                  <a:rect l="0" t="0" r="1188085" b="1524000"/>
                  <a:pathLst>
                    <a:path w="1188085" h="1524000">
                      <a:moveTo>
                        <a:pt x="1141848" y="653430"/>
                      </a:moveTo>
                      <a:lnTo>
                        <a:pt x="1103652" y="629303"/>
                      </a:lnTo>
                      <a:lnTo>
                        <a:pt x="1091590" y="623272"/>
                      </a:lnTo>
                      <a:lnTo>
                        <a:pt x="1057415" y="609198"/>
                      </a:lnTo>
                      <a:lnTo>
                        <a:pt x="1031281" y="601156"/>
                      </a:lnTo>
                      <a:lnTo>
                        <a:pt x="1003137" y="593113"/>
                      </a:lnTo>
                      <a:lnTo>
                        <a:pt x="968962" y="587082"/>
                      </a:lnTo>
                      <a:lnTo>
                        <a:pt x="932777" y="583061"/>
                      </a:lnTo>
                      <a:lnTo>
                        <a:pt x="894581" y="581050"/>
                      </a:lnTo>
                      <a:lnTo>
                        <a:pt x="856386" y="581050"/>
                      </a:lnTo>
                      <a:lnTo>
                        <a:pt x="818190" y="583061"/>
                      </a:lnTo>
                      <a:lnTo>
                        <a:pt x="779994" y="589092"/>
                      </a:lnTo>
                      <a:lnTo>
                        <a:pt x="741799" y="595124"/>
                      </a:lnTo>
                      <a:lnTo>
                        <a:pt x="703603" y="605177"/>
                      </a:lnTo>
                      <a:lnTo>
                        <a:pt x="665408" y="617240"/>
                      </a:lnTo>
                      <a:lnTo>
                        <a:pt x="625202" y="631314"/>
                      </a:lnTo>
                      <a:lnTo>
                        <a:pt x="593037" y="643377"/>
                      </a:lnTo>
                      <a:lnTo>
                        <a:pt x="560872" y="657451"/>
                      </a:lnTo>
                      <a:lnTo>
                        <a:pt x="498553" y="689620"/>
                      </a:lnTo>
                      <a:lnTo>
                        <a:pt x="446285" y="719778"/>
                      </a:lnTo>
                      <a:lnTo>
                        <a:pt x="410100" y="743905"/>
                      </a:lnTo>
                      <a:lnTo>
                        <a:pt x="406079" y="739884"/>
                      </a:lnTo>
                      <a:lnTo>
                        <a:pt x="408090" y="731842"/>
                      </a:lnTo>
                      <a:lnTo>
                        <a:pt x="406079" y="719778"/>
                      </a:lnTo>
                      <a:lnTo>
                        <a:pt x="412110" y="717768"/>
                      </a:lnTo>
                      <a:lnTo>
                        <a:pt x="416131" y="711736"/>
                      </a:lnTo>
                      <a:lnTo>
                        <a:pt x="418141" y="705704"/>
                      </a:lnTo>
                      <a:lnTo>
                        <a:pt x="418141" y="699673"/>
                      </a:lnTo>
                      <a:lnTo>
                        <a:pt x="416131" y="693641"/>
                      </a:lnTo>
                      <a:lnTo>
                        <a:pt x="410100" y="689620"/>
                      </a:lnTo>
                      <a:lnTo>
                        <a:pt x="408090" y="689620"/>
                      </a:lnTo>
                      <a:lnTo>
                        <a:pt x="412110" y="687609"/>
                      </a:lnTo>
                      <a:lnTo>
                        <a:pt x="408090" y="683589"/>
                      </a:lnTo>
                      <a:lnTo>
                        <a:pt x="406079" y="683589"/>
                      </a:lnTo>
                      <a:lnTo>
                        <a:pt x="406079" y="681578"/>
                      </a:lnTo>
                      <a:lnTo>
                        <a:pt x="404069" y="675546"/>
                      </a:lnTo>
                      <a:lnTo>
                        <a:pt x="402059" y="677556"/>
                      </a:lnTo>
                      <a:lnTo>
                        <a:pt x="402059" y="675546"/>
                      </a:lnTo>
                      <a:lnTo>
                        <a:pt x="400048" y="675546"/>
                      </a:lnTo>
                      <a:lnTo>
                        <a:pt x="396028" y="673536"/>
                      </a:lnTo>
                      <a:lnTo>
                        <a:pt x="394018" y="675546"/>
                      </a:lnTo>
                      <a:lnTo>
                        <a:pt x="392007" y="673535"/>
                      </a:lnTo>
                      <a:lnTo>
                        <a:pt x="389997" y="673535"/>
                      </a:lnTo>
                      <a:lnTo>
                        <a:pt x="389997" y="677557"/>
                      </a:lnTo>
                      <a:lnTo>
                        <a:pt x="389997" y="679567"/>
                      </a:lnTo>
                      <a:lnTo>
                        <a:pt x="383966" y="673536"/>
                      </a:lnTo>
                      <a:lnTo>
                        <a:pt x="377935" y="671525"/>
                      </a:lnTo>
                      <a:lnTo>
                        <a:pt x="371904" y="673536"/>
                      </a:lnTo>
                      <a:lnTo>
                        <a:pt x="365873" y="675546"/>
                      </a:lnTo>
                      <a:lnTo>
                        <a:pt x="361853" y="679566"/>
                      </a:lnTo>
                      <a:lnTo>
                        <a:pt x="361853" y="679567"/>
                      </a:lnTo>
                      <a:lnTo>
                        <a:pt x="359843" y="685599"/>
                      </a:lnTo>
                      <a:lnTo>
                        <a:pt x="359843" y="689620"/>
                      </a:lnTo>
                      <a:lnTo>
                        <a:pt x="347781" y="695652"/>
                      </a:lnTo>
                      <a:lnTo>
                        <a:pt x="339740" y="701683"/>
                      </a:lnTo>
                      <a:lnTo>
                        <a:pt x="335719" y="699673"/>
                      </a:lnTo>
                      <a:lnTo>
                        <a:pt x="337729" y="655441"/>
                      </a:lnTo>
                      <a:lnTo>
                        <a:pt x="339740" y="595124"/>
                      </a:lnTo>
                      <a:lnTo>
                        <a:pt x="337729" y="526765"/>
                      </a:lnTo>
                      <a:lnTo>
                        <a:pt x="335719" y="490575"/>
                      </a:lnTo>
                      <a:lnTo>
                        <a:pt x="331698" y="456396"/>
                      </a:lnTo>
                      <a:lnTo>
                        <a:pt x="323657" y="414174"/>
                      </a:lnTo>
                      <a:lnTo>
                        <a:pt x="315616" y="373963"/>
                      </a:lnTo>
                      <a:lnTo>
                        <a:pt x="305565" y="335763"/>
                      </a:lnTo>
                      <a:lnTo>
                        <a:pt x="293503" y="299573"/>
                      </a:lnTo>
                      <a:lnTo>
                        <a:pt x="279431" y="265393"/>
                      </a:lnTo>
                      <a:lnTo>
                        <a:pt x="263348" y="231214"/>
                      </a:lnTo>
                      <a:lnTo>
                        <a:pt x="245256" y="197034"/>
                      </a:lnTo>
                      <a:lnTo>
                        <a:pt x="225153" y="164865"/>
                      </a:lnTo>
                      <a:lnTo>
                        <a:pt x="203039" y="132697"/>
                      </a:lnTo>
                      <a:lnTo>
                        <a:pt x="182936" y="106559"/>
                      </a:lnTo>
                      <a:lnTo>
                        <a:pt x="160823" y="84446"/>
                      </a:lnTo>
                      <a:lnTo>
                        <a:pt x="142731" y="68359"/>
                      </a:lnTo>
                      <a:lnTo>
                        <a:pt x="114586" y="44232"/>
                      </a:lnTo>
                      <a:lnTo>
                        <a:pt x="102525" y="36190"/>
                      </a:lnTo>
                      <a:lnTo>
                        <a:pt x="62319" y="14074"/>
                      </a:lnTo>
                      <a:lnTo>
                        <a:pt x="20102" y="0"/>
                      </a:lnTo>
                      <a:lnTo>
                        <a:pt x="0" y="2011"/>
                      </a:lnTo>
                      <a:lnTo>
                        <a:pt x="0" y="601156"/>
                      </a:lnTo>
                      <a:lnTo>
                        <a:pt x="26133" y="615230"/>
                      </a:lnTo>
                      <a:lnTo>
                        <a:pt x="64329" y="643377"/>
                      </a:lnTo>
                      <a:lnTo>
                        <a:pt x="88453" y="661472"/>
                      </a:lnTo>
                      <a:lnTo>
                        <a:pt x="88453" y="663483"/>
                      </a:lnTo>
                      <a:lnTo>
                        <a:pt x="42216" y="661472"/>
                      </a:lnTo>
                      <a:lnTo>
                        <a:pt x="20102" y="663483"/>
                      </a:lnTo>
                      <a:lnTo>
                        <a:pt x="0" y="665493"/>
                      </a:lnTo>
                      <a:lnTo>
                        <a:pt x="0" y="1091731"/>
                      </a:lnTo>
                      <a:lnTo>
                        <a:pt x="16082" y="1077657"/>
                      </a:lnTo>
                      <a:lnTo>
                        <a:pt x="52267" y="1035435"/>
                      </a:lnTo>
                      <a:lnTo>
                        <a:pt x="112576" y="967077"/>
                      </a:lnTo>
                      <a:lnTo>
                        <a:pt x="144741" y="930887"/>
                      </a:lnTo>
                      <a:lnTo>
                        <a:pt x="172885" y="902743"/>
                      </a:lnTo>
                      <a:lnTo>
                        <a:pt x="192988" y="882640"/>
                      </a:lnTo>
                      <a:lnTo>
                        <a:pt x="201029" y="878612"/>
                      </a:lnTo>
                      <a:lnTo>
                        <a:pt x="205050" y="876602"/>
                      </a:lnTo>
                      <a:lnTo>
                        <a:pt x="209070" y="878612"/>
                      </a:lnTo>
                      <a:lnTo>
                        <a:pt x="213091" y="878612"/>
                      </a:lnTo>
                      <a:lnTo>
                        <a:pt x="225153" y="876602"/>
                      </a:lnTo>
                      <a:lnTo>
                        <a:pt x="239225" y="870570"/>
                      </a:lnTo>
                      <a:lnTo>
                        <a:pt x="253297" y="864538"/>
                      </a:lnTo>
                      <a:lnTo>
                        <a:pt x="227163" y="900728"/>
                      </a:lnTo>
                      <a:lnTo>
                        <a:pt x="219122" y="914802"/>
                      </a:lnTo>
                      <a:lnTo>
                        <a:pt x="203039" y="928876"/>
                      </a:lnTo>
                      <a:lnTo>
                        <a:pt x="186957" y="955013"/>
                      </a:lnTo>
                      <a:lnTo>
                        <a:pt x="182936" y="963055"/>
                      </a:lnTo>
                      <a:lnTo>
                        <a:pt x="158813" y="1003266"/>
                      </a:lnTo>
                      <a:lnTo>
                        <a:pt x="162833" y="1009298"/>
                      </a:lnTo>
                      <a:lnTo>
                        <a:pt x="160823" y="1015330"/>
                      </a:lnTo>
                      <a:lnTo>
                        <a:pt x="150772" y="1017340"/>
                      </a:lnTo>
                      <a:lnTo>
                        <a:pt x="140720" y="1037446"/>
                      </a:lnTo>
                      <a:lnTo>
                        <a:pt x="122628" y="1067604"/>
                      </a:lnTo>
                      <a:lnTo>
                        <a:pt x="120617" y="1099773"/>
                      </a:lnTo>
                      <a:lnTo>
                        <a:pt x="128658" y="1125910"/>
                      </a:lnTo>
                      <a:lnTo>
                        <a:pt x="142731" y="1109826"/>
                      </a:lnTo>
                      <a:lnTo>
                        <a:pt x="134689" y="1129931"/>
                      </a:lnTo>
                      <a:lnTo>
                        <a:pt x="162833" y="1123900"/>
                      </a:lnTo>
                      <a:lnTo>
                        <a:pt x="188967" y="1105805"/>
                      </a:lnTo>
                      <a:lnTo>
                        <a:pt x="207060" y="1075646"/>
                      </a:lnTo>
                      <a:lnTo>
                        <a:pt x="219122" y="1057551"/>
                      </a:lnTo>
                      <a:lnTo>
                        <a:pt x="217111" y="1047499"/>
                      </a:lnTo>
                      <a:lnTo>
                        <a:pt x="221132" y="1041467"/>
                      </a:lnTo>
                      <a:lnTo>
                        <a:pt x="229173" y="1043478"/>
                      </a:lnTo>
                      <a:lnTo>
                        <a:pt x="251287" y="1003266"/>
                      </a:lnTo>
                      <a:lnTo>
                        <a:pt x="255307" y="997235"/>
                      </a:lnTo>
                      <a:lnTo>
                        <a:pt x="273400" y="969087"/>
                      </a:lnTo>
                      <a:lnTo>
                        <a:pt x="277420" y="946971"/>
                      </a:lnTo>
                      <a:lnTo>
                        <a:pt x="285462" y="934908"/>
                      </a:lnTo>
                      <a:lnTo>
                        <a:pt x="303554" y="894697"/>
                      </a:lnTo>
                      <a:lnTo>
                        <a:pt x="305565" y="910781"/>
                      </a:lnTo>
                      <a:lnTo>
                        <a:pt x="307575" y="924855"/>
                      </a:lnTo>
                      <a:lnTo>
                        <a:pt x="311595" y="936918"/>
                      </a:lnTo>
                      <a:lnTo>
                        <a:pt x="313606" y="940939"/>
                      </a:lnTo>
                      <a:lnTo>
                        <a:pt x="315616" y="942949"/>
                      </a:lnTo>
                      <a:lnTo>
                        <a:pt x="315616" y="942950"/>
                      </a:lnTo>
                      <a:lnTo>
                        <a:pt x="317626" y="946971"/>
                      </a:lnTo>
                      <a:lnTo>
                        <a:pt x="317626" y="957024"/>
                      </a:lnTo>
                      <a:lnTo>
                        <a:pt x="309585" y="985172"/>
                      </a:lnTo>
                      <a:lnTo>
                        <a:pt x="297523" y="1023372"/>
                      </a:lnTo>
                      <a:lnTo>
                        <a:pt x="283451" y="1067604"/>
                      </a:lnTo>
                      <a:lnTo>
                        <a:pt x="251287" y="1154058"/>
                      </a:lnTo>
                      <a:lnTo>
                        <a:pt x="231184" y="1204322"/>
                      </a:lnTo>
                      <a:lnTo>
                        <a:pt x="229173" y="1214375"/>
                      </a:lnTo>
                      <a:lnTo>
                        <a:pt x="227163" y="1226438"/>
                      </a:lnTo>
                      <a:lnTo>
                        <a:pt x="225153" y="1256596"/>
                      </a:lnTo>
                      <a:lnTo>
                        <a:pt x="225153" y="1284744"/>
                      </a:lnTo>
                      <a:lnTo>
                        <a:pt x="225153" y="1310881"/>
                      </a:lnTo>
                      <a:lnTo>
                        <a:pt x="229173" y="1330987"/>
                      </a:lnTo>
                      <a:lnTo>
                        <a:pt x="233194" y="1349082"/>
                      </a:lnTo>
                      <a:lnTo>
                        <a:pt x="237214" y="1369187"/>
                      </a:lnTo>
                      <a:lnTo>
                        <a:pt x="239225" y="1387282"/>
                      </a:lnTo>
                      <a:lnTo>
                        <a:pt x="241235" y="1401356"/>
                      </a:lnTo>
                      <a:lnTo>
                        <a:pt x="243245" y="1407388"/>
                      </a:lnTo>
                      <a:lnTo>
                        <a:pt x="247266" y="1411409"/>
                      </a:lnTo>
                      <a:lnTo>
                        <a:pt x="253297" y="1419451"/>
                      </a:lnTo>
                      <a:lnTo>
                        <a:pt x="255307" y="1427493"/>
                      </a:lnTo>
                      <a:lnTo>
                        <a:pt x="259328" y="1439557"/>
                      </a:lnTo>
                      <a:lnTo>
                        <a:pt x="245256" y="1455641"/>
                      </a:lnTo>
                      <a:lnTo>
                        <a:pt x="259328" y="1524000"/>
                      </a:lnTo>
                      <a:lnTo>
                        <a:pt x="305565" y="1524000"/>
                      </a:lnTo>
                      <a:lnTo>
                        <a:pt x="311595" y="1503894"/>
                      </a:lnTo>
                      <a:lnTo>
                        <a:pt x="315616" y="1489821"/>
                      </a:lnTo>
                      <a:lnTo>
                        <a:pt x="315616" y="1477757"/>
                      </a:lnTo>
                      <a:lnTo>
                        <a:pt x="315616" y="1465694"/>
                      </a:lnTo>
                      <a:lnTo>
                        <a:pt x="315616" y="1459662"/>
                      </a:lnTo>
                      <a:lnTo>
                        <a:pt x="313606" y="1447599"/>
                      </a:lnTo>
                      <a:lnTo>
                        <a:pt x="311595" y="1425483"/>
                      </a:lnTo>
                      <a:lnTo>
                        <a:pt x="301544" y="1397335"/>
                      </a:lnTo>
                      <a:lnTo>
                        <a:pt x="299534" y="1379240"/>
                      </a:lnTo>
                      <a:lnTo>
                        <a:pt x="299534" y="1363156"/>
                      </a:lnTo>
                      <a:lnTo>
                        <a:pt x="301544" y="1345061"/>
                      </a:lnTo>
                      <a:lnTo>
                        <a:pt x="307575" y="1328976"/>
                      </a:lnTo>
                      <a:lnTo>
                        <a:pt x="317626" y="1304850"/>
                      </a:lnTo>
                      <a:lnTo>
                        <a:pt x="321647" y="1296807"/>
                      </a:lnTo>
                      <a:lnTo>
                        <a:pt x="327678" y="1286755"/>
                      </a:lnTo>
                      <a:lnTo>
                        <a:pt x="343760" y="1268660"/>
                      </a:lnTo>
                      <a:lnTo>
                        <a:pt x="351801" y="1258607"/>
                      </a:lnTo>
                      <a:lnTo>
                        <a:pt x="361853" y="1252575"/>
                      </a:lnTo>
                      <a:lnTo>
                        <a:pt x="369894" y="1248554"/>
                      </a:lnTo>
                      <a:lnTo>
                        <a:pt x="375925" y="1246544"/>
                      </a:lnTo>
                      <a:lnTo>
                        <a:pt x="379945" y="1248554"/>
                      </a:lnTo>
                      <a:lnTo>
                        <a:pt x="387987" y="1250565"/>
                      </a:lnTo>
                      <a:lnTo>
                        <a:pt x="396028" y="1248554"/>
                      </a:lnTo>
                      <a:lnTo>
                        <a:pt x="406079" y="1246544"/>
                      </a:lnTo>
                      <a:lnTo>
                        <a:pt x="414120" y="1242522"/>
                      </a:lnTo>
                      <a:lnTo>
                        <a:pt x="428193" y="1234480"/>
                      </a:lnTo>
                      <a:lnTo>
                        <a:pt x="432213" y="1230460"/>
                      </a:lnTo>
                      <a:lnTo>
                        <a:pt x="432213" y="1230459"/>
                      </a:lnTo>
                      <a:lnTo>
                        <a:pt x="434223" y="1226438"/>
                      </a:lnTo>
                      <a:lnTo>
                        <a:pt x="438244" y="1222417"/>
                      </a:lnTo>
                      <a:lnTo>
                        <a:pt x="442265" y="1216385"/>
                      </a:lnTo>
                      <a:lnTo>
                        <a:pt x="448296" y="1212364"/>
                      </a:lnTo>
                      <a:lnTo>
                        <a:pt x="456337" y="1210354"/>
                      </a:lnTo>
                      <a:lnTo>
                        <a:pt x="468398" y="1208343"/>
                      </a:lnTo>
                      <a:lnTo>
                        <a:pt x="482471" y="1208343"/>
                      </a:lnTo>
                      <a:lnTo>
                        <a:pt x="490512" y="1210354"/>
                      </a:lnTo>
                      <a:lnTo>
                        <a:pt x="498553" y="1208343"/>
                      </a:lnTo>
                      <a:lnTo>
                        <a:pt x="516646" y="1202311"/>
                      </a:lnTo>
                      <a:lnTo>
                        <a:pt x="536749" y="1192259"/>
                      </a:lnTo>
                      <a:lnTo>
                        <a:pt x="556852" y="1178185"/>
                      </a:lnTo>
                      <a:lnTo>
                        <a:pt x="589016" y="1154058"/>
                      </a:lnTo>
                      <a:lnTo>
                        <a:pt x="601078" y="1141996"/>
                      </a:lnTo>
                      <a:lnTo>
                        <a:pt x="619171" y="1125910"/>
                      </a:lnTo>
                      <a:lnTo>
                        <a:pt x="623191" y="1125910"/>
                      </a:lnTo>
                      <a:lnTo>
                        <a:pt x="625202" y="1125910"/>
                      </a:lnTo>
                      <a:lnTo>
                        <a:pt x="627212" y="1121889"/>
                      </a:lnTo>
                      <a:lnTo>
                        <a:pt x="627212" y="1109826"/>
                      </a:lnTo>
                      <a:lnTo>
                        <a:pt x="623191" y="1091731"/>
                      </a:lnTo>
                      <a:lnTo>
                        <a:pt x="615150" y="1063583"/>
                      </a:lnTo>
                      <a:lnTo>
                        <a:pt x="601078" y="1023372"/>
                      </a:lnTo>
                      <a:lnTo>
                        <a:pt x="593037" y="1003266"/>
                      </a:lnTo>
                      <a:lnTo>
                        <a:pt x="582985" y="983161"/>
                      </a:lnTo>
                      <a:lnTo>
                        <a:pt x="560872" y="942950"/>
                      </a:lnTo>
                      <a:lnTo>
                        <a:pt x="589016" y="953003"/>
                      </a:lnTo>
                      <a:lnTo>
                        <a:pt x="631232" y="975119"/>
                      </a:lnTo>
                      <a:lnTo>
                        <a:pt x="661387" y="991203"/>
                      </a:lnTo>
                      <a:lnTo>
                        <a:pt x="691541" y="1011309"/>
                      </a:lnTo>
                      <a:lnTo>
                        <a:pt x="725716" y="1025383"/>
                      </a:lnTo>
                      <a:lnTo>
                        <a:pt x="741799" y="1027393"/>
                      </a:lnTo>
                      <a:lnTo>
                        <a:pt x="753861" y="1027393"/>
                      </a:lnTo>
                      <a:lnTo>
                        <a:pt x="763912" y="1025383"/>
                      </a:lnTo>
                      <a:lnTo>
                        <a:pt x="779994" y="1017340"/>
                      </a:lnTo>
                      <a:lnTo>
                        <a:pt x="806128" y="1005277"/>
                      </a:lnTo>
                      <a:lnTo>
                        <a:pt x="822211" y="997235"/>
                      </a:lnTo>
                      <a:lnTo>
                        <a:pt x="834272" y="991203"/>
                      </a:lnTo>
                      <a:lnTo>
                        <a:pt x="840303" y="985172"/>
                      </a:lnTo>
                      <a:lnTo>
                        <a:pt x="850355" y="977129"/>
                      </a:lnTo>
                      <a:lnTo>
                        <a:pt x="856386" y="971098"/>
                      </a:lnTo>
                      <a:lnTo>
                        <a:pt x="862417" y="967077"/>
                      </a:lnTo>
                      <a:lnTo>
                        <a:pt x="872468" y="965066"/>
                      </a:lnTo>
                      <a:lnTo>
                        <a:pt x="884530" y="957024"/>
                      </a:lnTo>
                      <a:lnTo>
                        <a:pt x="894581" y="946973"/>
                      </a:lnTo>
                      <a:lnTo>
                        <a:pt x="898602" y="940939"/>
                      </a:lnTo>
                      <a:lnTo>
                        <a:pt x="898602" y="934908"/>
                      </a:lnTo>
                      <a:lnTo>
                        <a:pt x="900612" y="930887"/>
                      </a:lnTo>
                      <a:lnTo>
                        <a:pt x="902622" y="926865"/>
                      </a:lnTo>
                      <a:lnTo>
                        <a:pt x="908653" y="920834"/>
                      </a:lnTo>
                      <a:lnTo>
                        <a:pt x="918705" y="914802"/>
                      </a:lnTo>
                      <a:lnTo>
                        <a:pt x="928756" y="912792"/>
                      </a:lnTo>
                      <a:lnTo>
                        <a:pt x="936797" y="908770"/>
                      </a:lnTo>
                      <a:lnTo>
                        <a:pt x="938808" y="906759"/>
                      </a:lnTo>
                      <a:lnTo>
                        <a:pt x="938808" y="904749"/>
                      </a:lnTo>
                      <a:lnTo>
                        <a:pt x="938808" y="900728"/>
                      </a:lnTo>
                      <a:lnTo>
                        <a:pt x="940818" y="896707"/>
                      </a:lnTo>
                      <a:lnTo>
                        <a:pt x="948859" y="886654"/>
                      </a:lnTo>
                      <a:lnTo>
                        <a:pt x="960921" y="872580"/>
                      </a:lnTo>
                      <a:lnTo>
                        <a:pt x="977003" y="866549"/>
                      </a:lnTo>
                      <a:lnTo>
                        <a:pt x="989065" y="862528"/>
                      </a:lnTo>
                      <a:lnTo>
                        <a:pt x="995096" y="858507"/>
                      </a:lnTo>
                      <a:lnTo>
                        <a:pt x="1001127" y="852476"/>
                      </a:lnTo>
                      <a:lnTo>
                        <a:pt x="1011178" y="846443"/>
                      </a:lnTo>
                      <a:lnTo>
                        <a:pt x="1025251" y="842422"/>
                      </a:lnTo>
                      <a:lnTo>
                        <a:pt x="1037312" y="840412"/>
                      </a:lnTo>
                      <a:lnTo>
                        <a:pt x="1049374" y="840412"/>
                      </a:lnTo>
                      <a:lnTo>
                        <a:pt x="1059426" y="836391"/>
                      </a:lnTo>
                      <a:lnTo>
                        <a:pt x="1069477" y="830359"/>
                      </a:lnTo>
                      <a:lnTo>
                        <a:pt x="1077518" y="824327"/>
                      </a:lnTo>
                      <a:lnTo>
                        <a:pt x="1085559" y="820306"/>
                      </a:lnTo>
                      <a:lnTo>
                        <a:pt x="1091590" y="818296"/>
                      </a:lnTo>
                      <a:lnTo>
                        <a:pt x="1101642" y="816285"/>
                      </a:lnTo>
                      <a:lnTo>
                        <a:pt x="1111693" y="812264"/>
                      </a:lnTo>
                      <a:lnTo>
                        <a:pt x="1123755" y="806232"/>
                      </a:lnTo>
                      <a:lnTo>
                        <a:pt x="1153909" y="786127"/>
                      </a:lnTo>
                      <a:lnTo>
                        <a:pt x="1174012" y="764011"/>
                      </a:lnTo>
                      <a:lnTo>
                        <a:pt x="1186074" y="741894"/>
                      </a:lnTo>
                      <a:lnTo>
                        <a:pt x="1188085" y="715757"/>
                      </a:lnTo>
                      <a:lnTo>
                        <a:pt x="1174012" y="683588"/>
                      </a:lnTo>
                      <a:lnTo>
                        <a:pt x="1141848" y="653430"/>
                      </a:lnTo>
                      <a:close/>
                      <a:moveTo>
                        <a:pt x="392007" y="681578"/>
                      </a:moveTo>
                      <a:lnTo>
                        <a:pt x="392007" y="683588"/>
                      </a:lnTo>
                      <a:lnTo>
                        <a:pt x="392007" y="681578"/>
                      </a:lnTo>
                      <a:close/>
                    </a:path>
                  </a:pathLst>
                </a:custGeom>
                <a:solidFill>
                  <a:srgbClr val="D8F2AA">
                    <a:alpha val="5000"/>
                  </a:srgbClr>
                </a:solidFill>
                <a:ln w="9525" cap="flat" cmpd="sng" algn="ctr">
                  <a:solidFill>
                    <a:srgbClr val="ABCB69">
                      <a:alpha val="9000"/>
                    </a:srgbClr>
                  </a:solidFill>
                  <a:prstDash val="solid"/>
                  <a:headEnd type="none"/>
                  <a:tailEnd type="none"/>
                </a:ln>
                <a:effectLst>
                  <a:glow rad="63500">
                    <a:srgbClr val="D8F2AA">
                      <a:alpha val="40000"/>
                    </a:srgbClr>
                  </a:glow>
                  <a:softEdge rad="12700"/>
                </a:effectLst>
              </p:spPr>
              <p:txBody>
                <a:bodyPr vert="horz" wrap="square" lIns="0" tIns="0" rIns="4619625" bIns="2713355" numCol="1" spcCol="215900" anchor="t"/>
                <a:lstStyle/>
                <a:p>
                  <a:pPr defTabSz="457200">
                    <a:spcBef>
                      <a:spcPts val="0"/>
                    </a:spcBef>
                    <a:spcAft>
                      <a:spcPts val="0"/>
                    </a:spcAft>
                    <a:tabLst/>
                    <a:defRPr lang="ru-RU"/>
                  </a:pPr>
                  <a:endParaRPr lang="en-US"/>
                </a:p>
              </p:txBody>
            </p:sp>
          </p:grpSp>
          <p:grpSp>
            <p:nvGrpSpPr>
              <p:cNvPr id="59" name="Group 92"/>
              <p:cNvGrpSpPr>
                <a:extLst>
                  <a:ext uri="smNativeData">
                    <pr:smNativeData xmlns:pr="smNativeData" xmlns:p14="http://schemas.microsoft.com/office/powerpoint/2010/main" xmlns="" val="SMDATA_7_aRgrZBMAAAAlAAAAAQAAAC8BAAAAkAAAAEgAAACQAAAASAAAAAAAAAAAAAAAAAAAABcAAAAUAAAAAAAAAAAAAAD/fwAA/38AAAAAAAAJAAAABAAAAD48YToMAAAAEAAAAAAAAAAAAAAAAAAAAAAAAAAfAAAAVAAAAAAAAAAAAAAAAAAAAAAAAAAAAAAAAAAAAAAAAAAAAAAAAAAAAAAAAAAAAAAAAAAAAAAAAAAAAAAAAAAAAAAAAAAAAAAAAAAAAAAAAAAAAAAAAAAAACEAAAAYAAAAFAAAAAAAAACCEQAAuQUAAIQZAAAAAAAAJgAAAAgAAAD/////AAAAAA=="/>
                  </a:ext>
                </a:extLst>
              </p:cNvGrpSpPr>
              <p:nvPr/>
            </p:nvGrpSpPr>
            <p:grpSpPr>
              <a:xfrm>
                <a:off x="0" y="2846070"/>
                <a:ext cx="930275" cy="1301750"/>
                <a:chOff x="0" y="2846070"/>
                <a:chExt cx="930275" cy="1301750"/>
              </a:xfrm>
            </p:grpSpPr>
            <p:sp>
              <p:nvSpPr>
                <p:cNvPr id="63" name="Freeform 49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qHwAAvBQ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AAAAAAMxUAAIUAAAACFgAAAAAAACYAAAAIAAAA//////////8="/>
                    </a:ext>
                  </a:extLst>
                </p:cNvSpPr>
                <p:nvPr/>
              </p:nvSpPr>
              <p:spPr>
                <a:xfrm>
                  <a:off x="0" y="3446145"/>
                  <a:ext cx="84455" cy="131445"/>
                </a:xfrm>
                <a:custGeom>
                  <a:avLst/>
                  <a:gdLst/>
                  <a:ahLst/>
                  <a:cxnLst/>
                  <a:rect l="0" t="0" r="84455" b="131445"/>
                  <a:pathLst>
                    <a:path w="84455" h="131445">
                      <a:moveTo>
                        <a:pt x="82109" y="131445"/>
                      </a:moveTo>
                      <a:lnTo>
                        <a:pt x="84455" y="129099"/>
                      </a:lnTo>
                      <a:lnTo>
                        <a:pt x="84455" y="129097"/>
                      </a:lnTo>
                      <a:lnTo>
                        <a:pt x="75071" y="112667"/>
                      </a:lnTo>
                      <a:lnTo>
                        <a:pt x="9383" y="11736"/>
                      </a:lnTo>
                      <a:lnTo>
                        <a:pt x="2345" y="2347"/>
                      </a:lnTo>
                      <a:lnTo>
                        <a:pt x="0" y="2"/>
                      </a:lnTo>
                      <a:lnTo>
                        <a:pt x="0" y="2347"/>
                      </a:lnTo>
                      <a:lnTo>
                        <a:pt x="2345" y="11736"/>
                      </a:lnTo>
                      <a:lnTo>
                        <a:pt x="9383" y="25819"/>
                      </a:lnTo>
                      <a:lnTo>
                        <a:pt x="70379" y="115014"/>
                      </a:lnTo>
                      <a:lnTo>
                        <a:pt x="77417" y="126750"/>
                      </a:lnTo>
                      <a:lnTo>
                        <a:pt x="82109" y="131442"/>
                      </a:lnTo>
                      <a:lnTo>
                        <a:pt x="82109" y="131445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5187950" bIns="337058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62" name="Freeform 50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vHwAA0BQ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CJAAAADRYAAIkAAAARFgAAAAAAACYAAAAIAAAA//////////8="/>
                    </a:ext>
                  </a:extLst>
                </p:cNvSpPr>
                <p:nvPr/>
              </p:nvSpPr>
              <p:spPr>
                <a:xfrm>
                  <a:off x="86995" y="3584575"/>
                  <a:ext cx="0" cy="2540"/>
                </a:xfrm>
                <a:custGeom>
                  <a:avLst/>
                  <a:gdLst/>
                  <a:ahLst/>
                  <a:cxnLst/>
                  <a:rect l="0" t="0" r="0" b="2540"/>
                  <a:pathLst>
                    <a:path h="2540">
                      <a:moveTo>
                        <a:pt x="0" y="0"/>
                      </a:moveTo>
                      <a:lnTo>
                        <a:pt x="0" y="254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5191125" bIns="338328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61" name="Freeform 51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ZIQAAvBQ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CfAAAABxQAAPMBAAACFgAAAAAAACYAAAAIAAAA//////////8="/>
                    </a:ext>
                  </a:extLst>
                </p:cNvSpPr>
                <p:nvPr/>
              </p:nvSpPr>
              <p:spPr>
                <a:xfrm>
                  <a:off x="100965" y="3255645"/>
                  <a:ext cx="215900" cy="321945"/>
                </a:xfrm>
                <a:custGeom>
                  <a:avLst/>
                  <a:gdLst/>
                  <a:ahLst/>
                  <a:cxnLst/>
                  <a:rect l="0" t="0" r="215900" b="321945"/>
                  <a:pathLst>
                    <a:path w="215900" h="321945">
                      <a:moveTo>
                        <a:pt x="2347" y="321945"/>
                      </a:moveTo>
                      <a:lnTo>
                        <a:pt x="14080" y="305495"/>
                      </a:lnTo>
                      <a:lnTo>
                        <a:pt x="187739" y="42299"/>
                      </a:lnTo>
                      <a:lnTo>
                        <a:pt x="197126" y="30549"/>
                      </a:lnTo>
                      <a:lnTo>
                        <a:pt x="206513" y="21162"/>
                      </a:lnTo>
                      <a:lnTo>
                        <a:pt x="206513" y="21149"/>
                      </a:lnTo>
                      <a:lnTo>
                        <a:pt x="213553" y="14109"/>
                      </a:lnTo>
                      <a:lnTo>
                        <a:pt x="215900" y="4699"/>
                      </a:lnTo>
                      <a:lnTo>
                        <a:pt x="215900" y="2349"/>
                      </a:lnTo>
                      <a:lnTo>
                        <a:pt x="213553" y="2"/>
                      </a:lnTo>
                      <a:lnTo>
                        <a:pt x="211207" y="2"/>
                      </a:lnTo>
                      <a:lnTo>
                        <a:pt x="206513" y="2349"/>
                      </a:lnTo>
                      <a:lnTo>
                        <a:pt x="197126" y="11736"/>
                      </a:lnTo>
                      <a:lnTo>
                        <a:pt x="187739" y="23499"/>
                      </a:lnTo>
                      <a:lnTo>
                        <a:pt x="168965" y="51699"/>
                      </a:lnTo>
                      <a:lnTo>
                        <a:pt x="9387" y="303145"/>
                      </a:lnTo>
                      <a:lnTo>
                        <a:pt x="0" y="319595"/>
                      </a:lnTo>
                      <a:lnTo>
                        <a:pt x="0" y="321945"/>
                      </a:lnTo>
                      <a:lnTo>
                        <a:pt x="2347" y="321945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5502275" bIns="337058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60" name="Freeform 52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yJgAAeRkAAAAAAAAAAAAAAAAAAAEAAABQAAAAAAAAAAAA4D8AAAAAAADgPwAAAAAAAOA/AAAAAAAA4D8AAAAAAADgPwAAAAAAAOA/AAAAAAAA4D8AAAAAAADgPwAAAAAAAOA/AAAAAAAA4D8CAAAAjAAAAAEAAAAAAAAA2PKqAP///whXAAAAAAAAAAAAAAAAAAAAAAAAAAAAAAAAAAAAeAAAAAEAAABAAAAAAAAAAAAAAABaAAAAAAAAAAAAAAAAAAAAAAAAAAAAAAAAAAAAAAAAAAAAAAAAAAAAAAAAAAAAAAAAAAAAAAAAAAAAAAAAAAAAAAAAAAAAAAAAAAAAFAAAADwAAAABAAAAAAAAAKvLaQ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BUAAAAFAAAABQAAABkAAAA2PKqAAAAAABkAAAAMgAAAAAAAABkAAAAAAAAAH9/fwAKAAAAHwAAAFQAAADY8qoA////AQAAAAAAAAAAAAAAAAAAAAAAAAAAAAAAAAAAAAAAAAAAq8tpAH9/fwC+6nMDzMzMANjyqgB/f38AAAAAAAAAAAAAAAAAAAAAAAAAAAAhAAAAGAAAABQAAAAAAAAAghEAALkFAACEGQAAAAAAACYAAAAIAAAA//////////8="/>
                    </a:ext>
                  </a:extLst>
                </p:cNvSpPr>
                <p:nvPr/>
              </p:nvSpPr>
              <p:spPr>
                <a:xfrm>
                  <a:off x="0" y="2846070"/>
                  <a:ext cx="930275" cy="1301750"/>
                </a:xfrm>
                <a:custGeom>
                  <a:avLst/>
                  <a:gdLst/>
                  <a:ahLst/>
                  <a:cxnLst/>
                  <a:rect l="0" t="0" r="930275" b="1301750"/>
                  <a:pathLst>
                    <a:path w="930275" h="1301750">
                      <a:moveTo>
                        <a:pt x="930275" y="35246"/>
                      </a:moveTo>
                      <a:lnTo>
                        <a:pt x="923227" y="23497"/>
                      </a:lnTo>
                      <a:lnTo>
                        <a:pt x="916179" y="18798"/>
                      </a:lnTo>
                      <a:lnTo>
                        <a:pt x="909132" y="14098"/>
                      </a:lnTo>
                      <a:lnTo>
                        <a:pt x="897386" y="7049"/>
                      </a:lnTo>
                      <a:lnTo>
                        <a:pt x="883291" y="4699"/>
                      </a:lnTo>
                      <a:lnTo>
                        <a:pt x="859799" y="0"/>
                      </a:lnTo>
                      <a:lnTo>
                        <a:pt x="841006" y="0"/>
                      </a:lnTo>
                      <a:lnTo>
                        <a:pt x="833958" y="0"/>
                      </a:lnTo>
                      <a:lnTo>
                        <a:pt x="730594" y="30546"/>
                      </a:lnTo>
                      <a:lnTo>
                        <a:pt x="613135" y="91639"/>
                      </a:lnTo>
                      <a:lnTo>
                        <a:pt x="490978" y="190328"/>
                      </a:lnTo>
                      <a:lnTo>
                        <a:pt x="397011" y="286667"/>
                      </a:lnTo>
                      <a:lnTo>
                        <a:pt x="270155" y="448798"/>
                      </a:lnTo>
                      <a:lnTo>
                        <a:pt x="194981" y="568634"/>
                      </a:lnTo>
                      <a:lnTo>
                        <a:pt x="150347" y="648525"/>
                      </a:lnTo>
                      <a:lnTo>
                        <a:pt x="138601" y="676722"/>
                      </a:lnTo>
                      <a:lnTo>
                        <a:pt x="138601" y="669673"/>
                      </a:lnTo>
                      <a:lnTo>
                        <a:pt x="133903" y="660274"/>
                      </a:lnTo>
                      <a:lnTo>
                        <a:pt x="124506" y="646176"/>
                      </a:lnTo>
                      <a:lnTo>
                        <a:pt x="129204" y="639126"/>
                      </a:lnTo>
                      <a:lnTo>
                        <a:pt x="131554" y="632077"/>
                      </a:lnTo>
                      <a:lnTo>
                        <a:pt x="129204" y="622678"/>
                      </a:lnTo>
                      <a:lnTo>
                        <a:pt x="124506" y="617980"/>
                      </a:lnTo>
                      <a:lnTo>
                        <a:pt x="119808" y="613282"/>
                      </a:lnTo>
                      <a:lnTo>
                        <a:pt x="110411" y="610930"/>
                      </a:lnTo>
                      <a:lnTo>
                        <a:pt x="108062" y="610930"/>
                      </a:lnTo>
                      <a:lnTo>
                        <a:pt x="110411" y="606230"/>
                      </a:lnTo>
                      <a:lnTo>
                        <a:pt x="105713" y="606230"/>
                      </a:lnTo>
                      <a:lnTo>
                        <a:pt x="101014" y="606230"/>
                      </a:lnTo>
                      <a:lnTo>
                        <a:pt x="93967" y="601531"/>
                      </a:lnTo>
                      <a:lnTo>
                        <a:pt x="89268" y="603880"/>
                      </a:lnTo>
                      <a:lnTo>
                        <a:pt x="84570" y="601531"/>
                      </a:lnTo>
                      <a:lnTo>
                        <a:pt x="84570" y="606230"/>
                      </a:lnTo>
                      <a:lnTo>
                        <a:pt x="79872" y="606230"/>
                      </a:lnTo>
                      <a:lnTo>
                        <a:pt x="77522" y="606230"/>
                      </a:lnTo>
                      <a:lnTo>
                        <a:pt x="79872" y="610930"/>
                      </a:lnTo>
                      <a:lnTo>
                        <a:pt x="79872" y="613279"/>
                      </a:lnTo>
                      <a:lnTo>
                        <a:pt x="72824" y="610930"/>
                      </a:lnTo>
                      <a:lnTo>
                        <a:pt x="65777" y="613279"/>
                      </a:lnTo>
                      <a:lnTo>
                        <a:pt x="58729" y="617979"/>
                      </a:lnTo>
                      <a:lnTo>
                        <a:pt x="54031" y="622677"/>
                      </a:lnTo>
                      <a:lnTo>
                        <a:pt x="51681" y="632077"/>
                      </a:lnTo>
                      <a:lnTo>
                        <a:pt x="54031" y="636777"/>
                      </a:lnTo>
                      <a:lnTo>
                        <a:pt x="56380" y="643826"/>
                      </a:lnTo>
                      <a:lnTo>
                        <a:pt x="46983" y="657924"/>
                      </a:lnTo>
                      <a:lnTo>
                        <a:pt x="42285" y="667323"/>
                      </a:lnTo>
                      <a:lnTo>
                        <a:pt x="32888" y="648525"/>
                      </a:lnTo>
                      <a:lnTo>
                        <a:pt x="0" y="589782"/>
                      </a:lnTo>
                      <a:lnTo>
                        <a:pt x="0" y="1057378"/>
                      </a:lnTo>
                      <a:lnTo>
                        <a:pt x="21142" y="979837"/>
                      </a:lnTo>
                      <a:lnTo>
                        <a:pt x="37586" y="918744"/>
                      </a:lnTo>
                      <a:lnTo>
                        <a:pt x="54031" y="867050"/>
                      </a:lnTo>
                      <a:lnTo>
                        <a:pt x="51681" y="899946"/>
                      </a:lnTo>
                      <a:lnTo>
                        <a:pt x="44634" y="956340"/>
                      </a:lnTo>
                      <a:lnTo>
                        <a:pt x="46983" y="977487"/>
                      </a:lnTo>
                      <a:lnTo>
                        <a:pt x="37586" y="1003334"/>
                      </a:lnTo>
                      <a:lnTo>
                        <a:pt x="37586" y="1043280"/>
                      </a:lnTo>
                      <a:lnTo>
                        <a:pt x="37586" y="1052679"/>
                      </a:lnTo>
                      <a:lnTo>
                        <a:pt x="37586" y="1111422"/>
                      </a:lnTo>
                      <a:lnTo>
                        <a:pt x="46983" y="1116121"/>
                      </a:lnTo>
                      <a:lnTo>
                        <a:pt x="46983" y="1125520"/>
                      </a:lnTo>
                      <a:lnTo>
                        <a:pt x="37586" y="1132569"/>
                      </a:lnTo>
                      <a:lnTo>
                        <a:pt x="37586" y="1160766"/>
                      </a:lnTo>
                      <a:lnTo>
                        <a:pt x="37586" y="1205411"/>
                      </a:lnTo>
                      <a:lnTo>
                        <a:pt x="56380" y="1243007"/>
                      </a:lnTo>
                      <a:lnTo>
                        <a:pt x="84570" y="1266504"/>
                      </a:lnTo>
                      <a:lnTo>
                        <a:pt x="89268" y="1240657"/>
                      </a:lnTo>
                      <a:lnTo>
                        <a:pt x="93967" y="1266504"/>
                      </a:lnTo>
                      <a:lnTo>
                        <a:pt x="122157" y="1243007"/>
                      </a:lnTo>
                      <a:lnTo>
                        <a:pt x="140950" y="1205411"/>
                      </a:lnTo>
                      <a:lnTo>
                        <a:pt x="140950" y="1160766"/>
                      </a:lnTo>
                      <a:lnTo>
                        <a:pt x="140950" y="1132569"/>
                      </a:lnTo>
                      <a:lnTo>
                        <a:pt x="131554" y="1125520"/>
                      </a:lnTo>
                      <a:lnTo>
                        <a:pt x="131554" y="1116121"/>
                      </a:lnTo>
                      <a:lnTo>
                        <a:pt x="140950" y="1111422"/>
                      </a:lnTo>
                      <a:lnTo>
                        <a:pt x="140950" y="1052679"/>
                      </a:lnTo>
                      <a:lnTo>
                        <a:pt x="140950" y="1043280"/>
                      </a:lnTo>
                      <a:lnTo>
                        <a:pt x="140950" y="1003334"/>
                      </a:lnTo>
                      <a:lnTo>
                        <a:pt x="131554" y="977487"/>
                      </a:lnTo>
                      <a:lnTo>
                        <a:pt x="133903" y="956340"/>
                      </a:lnTo>
                      <a:lnTo>
                        <a:pt x="126855" y="899946"/>
                      </a:lnTo>
                      <a:lnTo>
                        <a:pt x="124506" y="867050"/>
                      </a:lnTo>
                      <a:lnTo>
                        <a:pt x="126855" y="860001"/>
                      </a:lnTo>
                      <a:lnTo>
                        <a:pt x="143299" y="914045"/>
                      </a:lnTo>
                      <a:lnTo>
                        <a:pt x="162093" y="979837"/>
                      </a:lnTo>
                      <a:lnTo>
                        <a:pt x="183235" y="1057378"/>
                      </a:lnTo>
                      <a:lnTo>
                        <a:pt x="204378" y="1106722"/>
                      </a:lnTo>
                      <a:lnTo>
                        <a:pt x="223172" y="1149018"/>
                      </a:lnTo>
                      <a:lnTo>
                        <a:pt x="239616" y="1186613"/>
                      </a:lnTo>
                      <a:lnTo>
                        <a:pt x="256060" y="1214810"/>
                      </a:lnTo>
                      <a:lnTo>
                        <a:pt x="270155" y="1233608"/>
                      </a:lnTo>
                      <a:lnTo>
                        <a:pt x="284250" y="1250056"/>
                      </a:lnTo>
                      <a:lnTo>
                        <a:pt x="314790" y="1280596"/>
                      </a:lnTo>
                      <a:lnTo>
                        <a:pt x="333583" y="1292351"/>
                      </a:lnTo>
                      <a:lnTo>
                        <a:pt x="345329" y="1294701"/>
                      </a:lnTo>
                      <a:lnTo>
                        <a:pt x="347678" y="1292352"/>
                      </a:lnTo>
                      <a:lnTo>
                        <a:pt x="352376" y="1290001"/>
                      </a:lnTo>
                      <a:lnTo>
                        <a:pt x="361773" y="1292351"/>
                      </a:lnTo>
                      <a:lnTo>
                        <a:pt x="371170" y="1297051"/>
                      </a:lnTo>
                      <a:lnTo>
                        <a:pt x="378217" y="1301750"/>
                      </a:lnTo>
                      <a:lnTo>
                        <a:pt x="411106" y="1301750"/>
                      </a:lnTo>
                      <a:lnTo>
                        <a:pt x="429899" y="1287652"/>
                      </a:lnTo>
                      <a:lnTo>
                        <a:pt x="451042" y="1271204"/>
                      </a:lnTo>
                      <a:lnTo>
                        <a:pt x="465137" y="1264154"/>
                      </a:lnTo>
                      <a:lnTo>
                        <a:pt x="479232" y="1259455"/>
                      </a:lnTo>
                      <a:lnTo>
                        <a:pt x="490978" y="1254755"/>
                      </a:lnTo>
                      <a:lnTo>
                        <a:pt x="500375" y="1250056"/>
                      </a:lnTo>
                      <a:lnTo>
                        <a:pt x="507422" y="1243009"/>
                      </a:lnTo>
                      <a:lnTo>
                        <a:pt x="514470" y="1233608"/>
                      </a:lnTo>
                      <a:lnTo>
                        <a:pt x="523866" y="1221859"/>
                      </a:lnTo>
                      <a:lnTo>
                        <a:pt x="533263" y="1214810"/>
                      </a:lnTo>
                      <a:lnTo>
                        <a:pt x="537962" y="1212460"/>
                      </a:lnTo>
                      <a:lnTo>
                        <a:pt x="542660" y="1210111"/>
                      </a:lnTo>
                      <a:lnTo>
                        <a:pt x="552057" y="1210111"/>
                      </a:lnTo>
                      <a:lnTo>
                        <a:pt x="563803" y="1205411"/>
                      </a:lnTo>
                      <a:lnTo>
                        <a:pt x="577898" y="1191316"/>
                      </a:lnTo>
                      <a:lnTo>
                        <a:pt x="577898" y="1191313"/>
                      </a:lnTo>
                      <a:lnTo>
                        <a:pt x="589644" y="1177214"/>
                      </a:lnTo>
                      <a:lnTo>
                        <a:pt x="594342" y="1165466"/>
                      </a:lnTo>
                      <a:lnTo>
                        <a:pt x="596691" y="1160766"/>
                      </a:lnTo>
                      <a:lnTo>
                        <a:pt x="603739" y="1153718"/>
                      </a:lnTo>
                      <a:lnTo>
                        <a:pt x="617834" y="1146668"/>
                      </a:lnTo>
                      <a:lnTo>
                        <a:pt x="627230" y="1144318"/>
                      </a:lnTo>
                      <a:lnTo>
                        <a:pt x="631929" y="1139619"/>
                      </a:lnTo>
                      <a:lnTo>
                        <a:pt x="641325" y="1130223"/>
                      </a:lnTo>
                      <a:lnTo>
                        <a:pt x="643675" y="1120821"/>
                      </a:lnTo>
                      <a:lnTo>
                        <a:pt x="646024" y="1118472"/>
                      </a:lnTo>
                      <a:lnTo>
                        <a:pt x="657770" y="1076176"/>
                      </a:lnTo>
                      <a:lnTo>
                        <a:pt x="676563" y="1045630"/>
                      </a:lnTo>
                      <a:lnTo>
                        <a:pt x="676563" y="1010384"/>
                      </a:lnTo>
                      <a:lnTo>
                        <a:pt x="678912" y="998635"/>
                      </a:lnTo>
                      <a:lnTo>
                        <a:pt x="681261" y="986886"/>
                      </a:lnTo>
                      <a:lnTo>
                        <a:pt x="681261" y="977487"/>
                      </a:lnTo>
                      <a:lnTo>
                        <a:pt x="676563" y="963389"/>
                      </a:lnTo>
                      <a:lnTo>
                        <a:pt x="671865" y="949291"/>
                      </a:lnTo>
                      <a:lnTo>
                        <a:pt x="664817" y="930493"/>
                      </a:lnTo>
                      <a:lnTo>
                        <a:pt x="615484" y="852952"/>
                      </a:lnTo>
                      <a:lnTo>
                        <a:pt x="556755" y="798908"/>
                      </a:lnTo>
                      <a:lnTo>
                        <a:pt x="540311" y="791859"/>
                      </a:lnTo>
                      <a:lnTo>
                        <a:pt x="514470" y="782460"/>
                      </a:lnTo>
                      <a:lnTo>
                        <a:pt x="451042" y="758963"/>
                      </a:lnTo>
                      <a:lnTo>
                        <a:pt x="615484" y="744864"/>
                      </a:lnTo>
                      <a:lnTo>
                        <a:pt x="662468" y="740165"/>
                      </a:lnTo>
                      <a:lnTo>
                        <a:pt x="711801" y="733116"/>
                      </a:lnTo>
                      <a:lnTo>
                        <a:pt x="747039" y="714318"/>
                      </a:lnTo>
                      <a:lnTo>
                        <a:pt x="782276" y="681421"/>
                      </a:lnTo>
                      <a:lnTo>
                        <a:pt x="815165" y="629727"/>
                      </a:lnTo>
                      <a:lnTo>
                        <a:pt x="838657" y="570984"/>
                      </a:lnTo>
                      <a:lnTo>
                        <a:pt x="850402" y="533389"/>
                      </a:lnTo>
                      <a:lnTo>
                        <a:pt x="871545" y="422951"/>
                      </a:lnTo>
                      <a:lnTo>
                        <a:pt x="887989" y="352459"/>
                      </a:lnTo>
                      <a:lnTo>
                        <a:pt x="925576" y="176230"/>
                      </a:lnTo>
                      <a:lnTo>
                        <a:pt x="930275" y="117486"/>
                      </a:lnTo>
                      <a:lnTo>
                        <a:pt x="930275" y="35246"/>
                      </a:lnTo>
                      <a:close/>
                      <a:moveTo>
                        <a:pt x="86919" y="613279"/>
                      </a:moveTo>
                      <a:lnTo>
                        <a:pt x="86919" y="615629"/>
                      </a:lnTo>
                      <a:lnTo>
                        <a:pt x="84570" y="613280"/>
                      </a:lnTo>
                      <a:lnTo>
                        <a:pt x="86919" y="613280"/>
                      </a:lnTo>
                      <a:lnTo>
                        <a:pt x="86919" y="613279"/>
                      </a:lnTo>
                      <a:close/>
                    </a:path>
                  </a:pathLst>
                </a:custGeom>
                <a:solidFill>
                  <a:srgbClr val="D8F2AA">
                    <a:alpha val="13000"/>
                  </a:srgbClr>
                </a:solidFill>
                <a:ln w="9525" cap="flat" cmpd="sng" algn="ctr">
                  <a:solidFill>
                    <a:srgbClr val="ABCB69">
                      <a:alpha val="16000"/>
                    </a:srgbClr>
                  </a:solidFill>
                  <a:prstDash val="solid"/>
                  <a:headEnd type="none"/>
                  <a:tailEnd type="none"/>
                </a:ln>
                <a:effectLst>
                  <a:glow rad="63500">
                    <a:srgbClr val="D8F2AA">
                      <a:alpha val="40000"/>
                    </a:srgbClr>
                  </a:glow>
                  <a:softEdge rad="12700"/>
                </a:effectLst>
              </p:spPr>
              <p:txBody>
                <a:bodyPr vert="horz" wrap="square" lIns="0" tIns="0" rIns="6330950" bIns="4140835" numCol="1" spcCol="215900" anchor="t"/>
                <a:lstStyle/>
                <a:p>
                  <a:pPr defTabSz="457200">
                    <a:spcBef>
                      <a:spcPts val="0"/>
                    </a:spcBef>
                    <a:spcAft>
                      <a:spcPts val="0"/>
                    </a:spcAft>
                    <a:tabLst/>
                    <a:defRPr lang="ru-RU"/>
                  </a:pPr>
                  <a:endParaRPr lang="en-US"/>
                </a:p>
              </p:txBody>
            </p:sp>
          </p:grpSp>
          <p:grpSp>
            <p:nvGrpSpPr>
              <p:cNvPr id="54" name="Group 97"/>
              <p:cNvGrpSpPr>
                <a:extLst>
                  <a:ext uri="smNativeData">
                    <pr:smNativeData xmlns:pr="smNativeData" xmlns:p14="http://schemas.microsoft.com/office/powerpoint/2010/main" xmlns="" val="SMDATA_7_aRgrZBMAAAAlAAAAAQAAAC8BAAAAkAAAAEgAAACQAAAASAAAAAAAAAAAAAAAAAAAABcAAAAUAAAAAAAAAAAAAAD/fwAA/38AAAAAAAAJAAAABAAAAGxkIGkMAAAAEAAAAAAAAAAAAAAAAAAAAAAAAAAfAAAAVAAAAAAAAAAAAAAAAAAAAAAAAAAAAAAAAAAAAAAAAAAAAAAAAAAAAAAAAAAAAAAAAAAAAAAAAAAAAAAAAAAAAAAAAAAAAAAAAAAAAAAAAAAAAAAAAAAAACEAAAAYAAAAFAAAAP8dAAAXIwAAxygAADAqAAAAAAAAJgAAAAgAAAD/////AAAAAA=="/>
                  </a:ext>
                </a:extLst>
              </p:cNvGrpSpPr>
              <p:nvPr/>
            </p:nvGrpSpPr>
            <p:grpSpPr>
              <a:xfrm>
                <a:off x="4876165" y="5704205"/>
                <a:ext cx="1752600" cy="1153795"/>
                <a:chOff x="4876165" y="5704205"/>
                <a:chExt cx="1752600" cy="1153795"/>
              </a:xfrm>
            </p:grpSpPr>
            <p:sp>
              <p:nvSpPr>
                <p:cNvPr id="58" name="Freeform 28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ASJQAACwk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BwIgAAbyYAAIkiAADMKAAAAAAAACYAAAAIAAAA//////////8="/>
                    </a:ext>
                  </a:extLst>
                </p:cNvSpPr>
                <p:nvPr/>
              </p:nvSpPr>
              <p:spPr>
                <a:xfrm>
                  <a:off x="5598160" y="6247765"/>
                  <a:ext cx="15875" cy="384175"/>
                </a:xfrm>
                <a:custGeom>
                  <a:avLst/>
                  <a:gdLst/>
                  <a:ahLst/>
                  <a:cxnLst/>
                  <a:rect l="0" t="0" r="15875" b="384175"/>
                  <a:pathLst>
                    <a:path w="15875" h="384175">
                      <a:moveTo>
                        <a:pt x="13607" y="384175"/>
                      </a:moveTo>
                      <a:lnTo>
                        <a:pt x="15875" y="384175"/>
                      </a:lnTo>
                      <a:lnTo>
                        <a:pt x="15875" y="364072"/>
                      </a:lnTo>
                      <a:lnTo>
                        <a:pt x="15875" y="64773"/>
                      </a:lnTo>
                      <a:lnTo>
                        <a:pt x="15875" y="33503"/>
                      </a:lnTo>
                      <a:lnTo>
                        <a:pt x="13607" y="17868"/>
                      </a:lnTo>
                      <a:lnTo>
                        <a:pt x="9071" y="4467"/>
                      </a:lnTo>
                      <a:lnTo>
                        <a:pt x="6803" y="2233"/>
                      </a:lnTo>
                      <a:lnTo>
                        <a:pt x="4535" y="0"/>
                      </a:lnTo>
                      <a:lnTo>
                        <a:pt x="2267" y="0"/>
                      </a:lnTo>
                      <a:lnTo>
                        <a:pt x="0" y="2233"/>
                      </a:lnTo>
                      <a:lnTo>
                        <a:pt x="0" y="11167"/>
                      </a:lnTo>
                      <a:lnTo>
                        <a:pt x="0" y="20102"/>
                      </a:lnTo>
                      <a:lnTo>
                        <a:pt x="2267" y="33503"/>
                      </a:lnTo>
                      <a:lnTo>
                        <a:pt x="4535" y="49138"/>
                      </a:lnTo>
                      <a:lnTo>
                        <a:pt x="11339" y="364072"/>
                      </a:lnTo>
                      <a:lnTo>
                        <a:pt x="11339" y="377474"/>
                      </a:lnTo>
                      <a:lnTo>
                        <a:pt x="13607" y="384175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6026150" bIns="1470025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57" name="Freeform 29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AIJQAAHwk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CCIgAA2igAAIIiAADaKAAAAAAAACYAAAAIAAAA//////////8="/>
                    </a:ext>
                  </a:extLst>
                </p:cNvSpPr>
                <p:nvPr/>
              </p:nvSpPr>
              <p:spPr>
                <a:xfrm>
                  <a:off x="5609590" y="6640830"/>
                  <a:ext cx="0" cy="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>
                      <a:moveTo>
                        <a:pt x="0" y="0"/>
                      </a:move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6019800" bIns="1482725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56" name="Freeform 30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BGKAAAJAk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CeIgAA4CcAAMokAADeKAAAAAAAACYAAAAIAAAA//////////8="/>
                    </a:ext>
                  </a:extLst>
                </p:cNvSpPr>
                <p:nvPr/>
              </p:nvSpPr>
              <p:spPr>
                <a:xfrm>
                  <a:off x="5627370" y="6482080"/>
                  <a:ext cx="353060" cy="161290"/>
                </a:xfrm>
                <a:custGeom>
                  <a:avLst/>
                  <a:gdLst/>
                  <a:ahLst/>
                  <a:cxnLst/>
                  <a:rect l="0" t="0" r="353060" b="161290"/>
                  <a:pathLst>
                    <a:path w="353060" h="161290">
                      <a:moveTo>
                        <a:pt x="2235" y="161290"/>
                      </a:moveTo>
                      <a:lnTo>
                        <a:pt x="20111" y="154570"/>
                      </a:lnTo>
                      <a:lnTo>
                        <a:pt x="308369" y="22401"/>
                      </a:lnTo>
                      <a:lnTo>
                        <a:pt x="321776" y="17921"/>
                      </a:lnTo>
                      <a:lnTo>
                        <a:pt x="332949" y="13441"/>
                      </a:lnTo>
                      <a:lnTo>
                        <a:pt x="341887" y="11201"/>
                      </a:lnTo>
                      <a:lnTo>
                        <a:pt x="350825" y="6720"/>
                      </a:lnTo>
                      <a:lnTo>
                        <a:pt x="353060" y="2240"/>
                      </a:lnTo>
                      <a:lnTo>
                        <a:pt x="350825" y="5"/>
                      </a:lnTo>
                      <a:lnTo>
                        <a:pt x="348591" y="5"/>
                      </a:lnTo>
                      <a:lnTo>
                        <a:pt x="344122" y="5"/>
                      </a:lnTo>
                      <a:lnTo>
                        <a:pt x="344122" y="0"/>
                      </a:lnTo>
                      <a:lnTo>
                        <a:pt x="330714" y="2240"/>
                      </a:lnTo>
                      <a:lnTo>
                        <a:pt x="317307" y="6720"/>
                      </a:lnTo>
                      <a:lnTo>
                        <a:pt x="288258" y="20161"/>
                      </a:lnTo>
                      <a:lnTo>
                        <a:pt x="17876" y="147849"/>
                      </a:lnTo>
                      <a:lnTo>
                        <a:pt x="0" y="156810"/>
                      </a:lnTo>
                      <a:lnTo>
                        <a:pt x="0" y="159050"/>
                      </a:lnTo>
                      <a:lnTo>
                        <a:pt x="2235" y="161285"/>
                      </a:lnTo>
                      <a:lnTo>
                        <a:pt x="2235" y="16129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6546850" bIns="148590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55" name="Freeform 31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wLQAABAsAAAAAAAAAAAAAAAAAAAEAAABQAAAAAAAAAAAA4D8AAAAAAADgPwAAAAAAAOA/AAAAAAAA4D8AAAAAAADgPwAAAAAAAOA/AAAAAAAA4D8AAAAAAADgPwAAAAAAAOA/AAAAAAAA4D8CAAAAjAAAAAEAAAAAAAAA2PKqAP///whcAAAAAAAAAAAAAAAAAAAAAAAAAAAAAAAAAAAAeAAAAAEAAABAAAAAAAAAAAAAAABaAAAAAAAAAAAAAAAAAAAAAAAAAAAAAAAAAAAAAAAAAAAAAAAAAAAAAAAAAAAAAAAAAAAAAAAAAAAAAAAAAAAAAAAAAAAAAAAAAAAAFAAAADwAAAABAAAAAAAAAP7//w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BYAAAAFAAAABQAAABkAAAA2PKqAAAAAAAAAAAAAAAAAAAAAABkAAAAAAAAAH9/fwAKAAAAHwAAAFQAAADY8qoA////AQAAAAAAAAAAAAAAAAAAAAAAAAAAAAAAAAAAAAAAAAAA/v//AH9/fwC+6nMDzMzMANjyqgB/f38AAAAAAAAAAAAAAAAAAAAAAAAAAAAhAAAAGAAAABQAAAD/HQAAFyMAAMcoAAAwKgAAAAAAACYAAAAIAAAA//////////8="/>
                    </a:ext>
                  </a:extLst>
                </p:cNvSpPr>
                <p:nvPr/>
              </p:nvSpPr>
              <p:spPr>
                <a:xfrm>
                  <a:off x="4876165" y="5704205"/>
                  <a:ext cx="1752600" cy="1153795"/>
                </a:xfrm>
                <a:custGeom>
                  <a:avLst/>
                  <a:gdLst/>
                  <a:ahLst/>
                  <a:cxnLst/>
                  <a:rect l="0" t="0" r="1752600" b="1153795"/>
                  <a:pathLst>
                    <a:path w="1752600" h="1153795">
                      <a:moveTo>
                        <a:pt x="1752600" y="876526"/>
                      </a:moveTo>
                      <a:lnTo>
                        <a:pt x="1748129" y="865346"/>
                      </a:lnTo>
                      <a:lnTo>
                        <a:pt x="1741423" y="854166"/>
                      </a:lnTo>
                      <a:lnTo>
                        <a:pt x="1732481" y="845224"/>
                      </a:lnTo>
                      <a:lnTo>
                        <a:pt x="1714597" y="829569"/>
                      </a:lnTo>
                      <a:lnTo>
                        <a:pt x="1698949" y="818389"/>
                      </a:lnTo>
                      <a:lnTo>
                        <a:pt x="1692243" y="813917"/>
                      </a:lnTo>
                      <a:lnTo>
                        <a:pt x="1587176" y="784848"/>
                      </a:lnTo>
                      <a:lnTo>
                        <a:pt x="1455284" y="773668"/>
                      </a:lnTo>
                      <a:lnTo>
                        <a:pt x="1303273" y="793793"/>
                      </a:lnTo>
                      <a:lnTo>
                        <a:pt x="1169145" y="825097"/>
                      </a:lnTo>
                      <a:lnTo>
                        <a:pt x="976896" y="894414"/>
                      </a:lnTo>
                      <a:lnTo>
                        <a:pt x="851710" y="954787"/>
                      </a:lnTo>
                      <a:lnTo>
                        <a:pt x="768998" y="999508"/>
                      </a:lnTo>
                      <a:lnTo>
                        <a:pt x="744408" y="1015160"/>
                      </a:lnTo>
                      <a:lnTo>
                        <a:pt x="748879" y="1010689"/>
                      </a:lnTo>
                      <a:lnTo>
                        <a:pt x="748879" y="1010688"/>
                      </a:lnTo>
                      <a:lnTo>
                        <a:pt x="751114" y="999508"/>
                      </a:lnTo>
                      <a:lnTo>
                        <a:pt x="751114" y="983856"/>
                      </a:lnTo>
                      <a:lnTo>
                        <a:pt x="757821" y="979384"/>
                      </a:lnTo>
                      <a:lnTo>
                        <a:pt x="762292" y="974913"/>
                      </a:lnTo>
                      <a:lnTo>
                        <a:pt x="762292" y="974912"/>
                      </a:lnTo>
                      <a:lnTo>
                        <a:pt x="766763" y="965967"/>
                      </a:lnTo>
                      <a:lnTo>
                        <a:pt x="764527" y="959259"/>
                      </a:lnTo>
                      <a:lnTo>
                        <a:pt x="762292" y="952551"/>
                      </a:lnTo>
                      <a:lnTo>
                        <a:pt x="755585" y="945844"/>
                      </a:lnTo>
                      <a:lnTo>
                        <a:pt x="755585" y="945843"/>
                      </a:lnTo>
                      <a:lnTo>
                        <a:pt x="753350" y="945843"/>
                      </a:lnTo>
                      <a:lnTo>
                        <a:pt x="760056" y="941371"/>
                      </a:lnTo>
                      <a:lnTo>
                        <a:pt x="753350" y="939135"/>
                      </a:lnTo>
                      <a:lnTo>
                        <a:pt x="751114" y="936899"/>
                      </a:lnTo>
                      <a:lnTo>
                        <a:pt x="748879" y="930191"/>
                      </a:lnTo>
                      <a:lnTo>
                        <a:pt x="746643" y="930191"/>
                      </a:lnTo>
                      <a:lnTo>
                        <a:pt x="746643" y="927955"/>
                      </a:lnTo>
                      <a:lnTo>
                        <a:pt x="742172" y="927955"/>
                      </a:lnTo>
                      <a:lnTo>
                        <a:pt x="737702" y="925719"/>
                      </a:lnTo>
                      <a:lnTo>
                        <a:pt x="737702" y="927955"/>
                      </a:lnTo>
                      <a:lnTo>
                        <a:pt x="733231" y="925719"/>
                      </a:lnTo>
                      <a:lnTo>
                        <a:pt x="730995" y="923483"/>
                      </a:lnTo>
                      <a:lnTo>
                        <a:pt x="730995" y="930191"/>
                      </a:lnTo>
                      <a:lnTo>
                        <a:pt x="728760" y="930191"/>
                      </a:lnTo>
                      <a:lnTo>
                        <a:pt x="724289" y="925720"/>
                      </a:lnTo>
                      <a:lnTo>
                        <a:pt x="724289" y="925719"/>
                      </a:lnTo>
                      <a:lnTo>
                        <a:pt x="717582" y="923483"/>
                      </a:lnTo>
                      <a:lnTo>
                        <a:pt x="708641" y="923483"/>
                      </a:lnTo>
                      <a:lnTo>
                        <a:pt x="701934" y="925719"/>
                      </a:lnTo>
                      <a:lnTo>
                        <a:pt x="695228" y="932425"/>
                      </a:lnTo>
                      <a:lnTo>
                        <a:pt x="695228" y="932427"/>
                      </a:lnTo>
                      <a:lnTo>
                        <a:pt x="692992" y="939135"/>
                      </a:lnTo>
                      <a:lnTo>
                        <a:pt x="692992" y="943607"/>
                      </a:lnTo>
                      <a:lnTo>
                        <a:pt x="677344" y="950315"/>
                      </a:lnTo>
                      <a:lnTo>
                        <a:pt x="668402" y="957023"/>
                      </a:lnTo>
                      <a:lnTo>
                        <a:pt x="670638" y="936899"/>
                      </a:lnTo>
                      <a:lnTo>
                        <a:pt x="675109" y="845221"/>
                      </a:lnTo>
                      <a:lnTo>
                        <a:pt x="675109" y="704351"/>
                      </a:lnTo>
                      <a:lnTo>
                        <a:pt x="652754" y="500872"/>
                      </a:lnTo>
                      <a:lnTo>
                        <a:pt x="625929" y="366710"/>
                      </a:lnTo>
                      <a:lnTo>
                        <a:pt x="576748" y="221367"/>
                      </a:lnTo>
                      <a:lnTo>
                        <a:pt x="509685" y="107329"/>
                      </a:lnTo>
                      <a:lnTo>
                        <a:pt x="435915" y="24596"/>
                      </a:lnTo>
                      <a:lnTo>
                        <a:pt x="420266" y="15652"/>
                      </a:lnTo>
                      <a:lnTo>
                        <a:pt x="404618" y="6708"/>
                      </a:lnTo>
                      <a:lnTo>
                        <a:pt x="382264" y="0"/>
                      </a:lnTo>
                      <a:lnTo>
                        <a:pt x="346496" y="0"/>
                      </a:lnTo>
                      <a:lnTo>
                        <a:pt x="337554" y="4472"/>
                      </a:lnTo>
                      <a:lnTo>
                        <a:pt x="330848" y="11178"/>
                      </a:lnTo>
                      <a:lnTo>
                        <a:pt x="326377" y="20124"/>
                      </a:lnTo>
                      <a:lnTo>
                        <a:pt x="308493" y="46956"/>
                      </a:lnTo>
                      <a:lnTo>
                        <a:pt x="268255" y="125218"/>
                      </a:lnTo>
                      <a:lnTo>
                        <a:pt x="205662" y="292920"/>
                      </a:lnTo>
                      <a:lnTo>
                        <a:pt x="183308" y="362237"/>
                      </a:lnTo>
                      <a:lnTo>
                        <a:pt x="140834" y="467331"/>
                      </a:lnTo>
                      <a:lnTo>
                        <a:pt x="131892" y="505344"/>
                      </a:lnTo>
                      <a:lnTo>
                        <a:pt x="120715" y="567953"/>
                      </a:lnTo>
                      <a:lnTo>
                        <a:pt x="120715" y="628326"/>
                      </a:lnTo>
                      <a:lnTo>
                        <a:pt x="131892" y="675283"/>
                      </a:lnTo>
                      <a:lnTo>
                        <a:pt x="152011" y="708823"/>
                      </a:lnTo>
                      <a:lnTo>
                        <a:pt x="190014" y="740128"/>
                      </a:lnTo>
                      <a:lnTo>
                        <a:pt x="228017" y="773668"/>
                      </a:lnTo>
                      <a:lnTo>
                        <a:pt x="357673" y="872054"/>
                      </a:lnTo>
                      <a:lnTo>
                        <a:pt x="292845" y="856402"/>
                      </a:lnTo>
                      <a:lnTo>
                        <a:pt x="263784" y="849693"/>
                      </a:lnTo>
                      <a:lnTo>
                        <a:pt x="248136" y="849693"/>
                      </a:lnTo>
                      <a:lnTo>
                        <a:pt x="169895" y="863110"/>
                      </a:lnTo>
                      <a:lnTo>
                        <a:pt x="87183" y="901122"/>
                      </a:lnTo>
                      <a:lnTo>
                        <a:pt x="71535" y="914539"/>
                      </a:lnTo>
                      <a:lnTo>
                        <a:pt x="58122" y="923483"/>
                      </a:lnTo>
                      <a:lnTo>
                        <a:pt x="49180" y="932425"/>
                      </a:lnTo>
                      <a:lnTo>
                        <a:pt x="49180" y="932427"/>
                      </a:lnTo>
                      <a:lnTo>
                        <a:pt x="44709" y="941371"/>
                      </a:lnTo>
                      <a:lnTo>
                        <a:pt x="40238" y="952551"/>
                      </a:lnTo>
                      <a:lnTo>
                        <a:pt x="35767" y="963731"/>
                      </a:lnTo>
                      <a:lnTo>
                        <a:pt x="17884" y="992800"/>
                      </a:lnTo>
                      <a:lnTo>
                        <a:pt x="15648" y="1030812"/>
                      </a:lnTo>
                      <a:lnTo>
                        <a:pt x="2235" y="1071061"/>
                      </a:lnTo>
                      <a:lnTo>
                        <a:pt x="2235" y="1073297"/>
                      </a:lnTo>
                      <a:lnTo>
                        <a:pt x="0" y="1082241"/>
                      </a:lnTo>
                      <a:lnTo>
                        <a:pt x="2235" y="1095658"/>
                      </a:lnTo>
                      <a:lnTo>
                        <a:pt x="6706" y="1102366"/>
                      </a:lnTo>
                      <a:lnTo>
                        <a:pt x="11177" y="1109074"/>
                      </a:lnTo>
                      <a:lnTo>
                        <a:pt x="20119" y="1122490"/>
                      </a:lnTo>
                      <a:lnTo>
                        <a:pt x="22355" y="1131434"/>
                      </a:lnTo>
                      <a:lnTo>
                        <a:pt x="20119" y="1135906"/>
                      </a:lnTo>
                      <a:lnTo>
                        <a:pt x="20119" y="1138142"/>
                      </a:lnTo>
                      <a:lnTo>
                        <a:pt x="20119" y="1153795"/>
                      </a:lnTo>
                      <a:lnTo>
                        <a:pt x="547688" y="1153795"/>
                      </a:lnTo>
                      <a:lnTo>
                        <a:pt x="572278" y="1133670"/>
                      </a:lnTo>
                      <a:lnTo>
                        <a:pt x="556629" y="1153795"/>
                      </a:lnTo>
                      <a:lnTo>
                        <a:pt x="1537996" y="1153795"/>
                      </a:lnTo>
                      <a:lnTo>
                        <a:pt x="1551409" y="1140382"/>
                      </a:lnTo>
                      <a:lnTo>
                        <a:pt x="1674359" y="1010688"/>
                      </a:lnTo>
                      <a:lnTo>
                        <a:pt x="1728010" y="941371"/>
                      </a:lnTo>
                      <a:lnTo>
                        <a:pt x="1745894" y="912303"/>
                      </a:lnTo>
                      <a:lnTo>
                        <a:pt x="1748129" y="907830"/>
                      </a:lnTo>
                      <a:lnTo>
                        <a:pt x="1752600" y="901122"/>
                      </a:lnTo>
                      <a:lnTo>
                        <a:pt x="1752600" y="876526"/>
                      </a:lnTo>
                      <a:close/>
                      <a:moveTo>
                        <a:pt x="733231" y="936899"/>
                      </a:moveTo>
                      <a:lnTo>
                        <a:pt x="733231" y="934663"/>
                      </a:lnTo>
                      <a:lnTo>
                        <a:pt x="733231" y="936899"/>
                      </a:lnTo>
                      <a:close/>
                    </a:path>
                  </a:pathLst>
                </a:custGeom>
                <a:solidFill>
                  <a:srgbClr val="D8F2AA">
                    <a:alpha val="8000"/>
                  </a:srgbClr>
                </a:solidFill>
                <a:ln w="9525" cap="flat" cmpd="sng" algn="ctr">
                  <a:solidFill>
                    <a:srgbClr val="FEFFFF">
                      <a:alpha val="12000"/>
                    </a:srgbClr>
                  </a:solidFill>
                  <a:prstDash val="solid"/>
                  <a:headEnd type="none"/>
                  <a:tailEnd type="none"/>
                </a:ln>
                <a:effectLst>
                  <a:glow rad="63500">
                    <a:srgbClr val="D8F2AA">
                      <a:alpha val="40000"/>
                    </a:srgbClr>
                  </a:glow>
                  <a:softEdge rad="12700"/>
                </a:effectLst>
              </p:spPr>
              <p:txBody>
                <a:bodyPr vert="horz" wrap="square" lIns="0" tIns="0" rIns="7467600" bIns="1790700" numCol="1" spcCol="215900" anchor="t"/>
                <a:lstStyle/>
                <a:p>
                  <a:pPr defTabSz="457200">
                    <a:spcBef>
                      <a:spcPts val="0"/>
                    </a:spcBef>
                    <a:spcAft>
                      <a:spcPts val="0"/>
                    </a:spcAft>
                    <a:tabLst/>
                    <a:defRPr lang="ru-RU"/>
                  </a:pPr>
                  <a:endParaRPr lang="en-US"/>
                </a:p>
              </p:txBody>
            </p:sp>
          </p:grpSp>
          <p:grpSp>
            <p:nvGrpSpPr>
              <p:cNvPr id="49" name="Group 102"/>
              <p:cNvGrpSpPr>
                <a:extLst>
                  <a:ext uri="smNativeData">
                    <pr:smNativeData xmlns:pr="smNativeData" xmlns:p14="http://schemas.microsoft.com/office/powerpoint/2010/main" xmlns="" val="SMDATA_7_aRgrZBMAAAAlAAAAAQAAAC8BAAAAkAAAAEgAAACQAAAASAAAAAAAAAAAAAAAAAAAABcAAAAUAAAAAAAAAAAAAAD/fwAA/38AAAAAAAAJAAAABAAAAD0iZW4MAAAAEAAAAAAAAAAAAAAAAAAAAAAAAAAfAAAAVAAAAAAAAAAAAAAAAAAAAAAAAAAAAAAAAAAAAAAAAAAAAAAAAAAAAAAAAAAAAAAAAAAAAAAAAAAAAAAAAAAAAAAAAAAAAAAAAAAAAAAAAAAAAAAAAAAAACEAAAAYAAAAFAAAAEcwAABgCQAAPzgAAL4TAAAAAAAAJgAAAAgAAAD/////AAAAAA=="/>
                  </a:ext>
                </a:extLst>
              </p:cNvGrpSpPr>
              <p:nvPr/>
            </p:nvGrpSpPr>
            <p:grpSpPr>
              <a:xfrm>
                <a:off x="7847965" y="1524000"/>
                <a:ext cx="1295400" cy="1685290"/>
                <a:chOff x="7847965" y="1524000"/>
                <a:chExt cx="1295400" cy="1685290"/>
              </a:xfrm>
            </p:grpSpPr>
            <p:sp>
              <p:nvSpPr>
                <p:cNvPr id="53" name="Кривая1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CIMQAAIiQ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AGNAAAQQwAANk1AAB0DQAAAAAAACYAAAAIAAAA//////////8="/>
                    </a:ext>
                  </a:extLst>
                </p:cNvSpPr>
                <p:nvPr/>
              </p:nvSpPr>
              <p:spPr>
                <a:xfrm>
                  <a:off x="8456930" y="1991995"/>
                  <a:ext cx="296545" cy="194945"/>
                </a:xfrm>
                <a:custGeom>
                  <a:avLst/>
                  <a:gdLst/>
                  <a:ahLst/>
                  <a:cxnLst/>
                  <a:rect l="0" t="0" r="296545" b="194945"/>
                  <a:pathLst>
                    <a:path w="296545" h="194945">
                      <a:moveTo>
                        <a:pt x="296545" y="194945"/>
                      </a:moveTo>
                      <a:lnTo>
                        <a:pt x="269231" y="175450"/>
                      </a:lnTo>
                      <a:lnTo>
                        <a:pt x="66332" y="35090"/>
                      </a:lnTo>
                      <a:lnTo>
                        <a:pt x="31215" y="11696"/>
                      </a:lnTo>
                      <a:lnTo>
                        <a:pt x="19509" y="3898"/>
                      </a:lnTo>
                      <a:lnTo>
                        <a:pt x="7803" y="0"/>
                      </a:lnTo>
                      <a:lnTo>
                        <a:pt x="0" y="0"/>
                      </a:lnTo>
                      <a:lnTo>
                        <a:pt x="0" y="3898"/>
                      </a:lnTo>
                      <a:lnTo>
                        <a:pt x="7803" y="11701"/>
                      </a:lnTo>
                      <a:lnTo>
                        <a:pt x="15607" y="15595"/>
                      </a:lnTo>
                      <a:lnTo>
                        <a:pt x="46822" y="35090"/>
                      </a:lnTo>
                      <a:lnTo>
                        <a:pt x="269231" y="179349"/>
                      </a:lnTo>
                      <a:lnTo>
                        <a:pt x="296545" y="194945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8051800" bIns="587375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52" name="Freeform 71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CNMQAALCQ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DfNQAAgQ0AAN81AACBDQAAAAAAACYAAAAIAAAA//////////8="/>
                    </a:ext>
                  </a:extLst>
                </p:cNvSpPr>
                <p:nvPr/>
              </p:nvSpPr>
              <p:spPr>
                <a:xfrm>
                  <a:off x="8757285" y="2195195"/>
                  <a:ext cx="0" cy="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>
                      <a:moveTo>
                        <a:pt x="0" y="0"/>
                      </a:move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8054975" bIns="588010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51" name="Freeform 72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xMQAAHSQ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DxNQAARQsAAFo2AABuDQAAAAAAACYAAAAIAAAA//////////8="/>
                    </a:ext>
                  </a:extLst>
                </p:cNvSpPr>
                <p:nvPr/>
              </p:nvSpPr>
              <p:spPr>
                <a:xfrm>
                  <a:off x="8768715" y="1831975"/>
                  <a:ext cx="66675" cy="351155"/>
                </a:xfrm>
                <a:custGeom>
                  <a:avLst/>
                  <a:gdLst/>
                  <a:ahLst/>
                  <a:cxnLst/>
                  <a:rect l="0" t="0" r="66675" b="351155"/>
                  <a:pathLst>
                    <a:path w="66675" h="351155">
                      <a:moveTo>
                        <a:pt x="0" y="347253"/>
                      </a:moveTo>
                      <a:lnTo>
                        <a:pt x="7844" y="316039"/>
                      </a:lnTo>
                      <a:lnTo>
                        <a:pt x="54908" y="58525"/>
                      </a:lnTo>
                      <a:lnTo>
                        <a:pt x="66675" y="19508"/>
                      </a:lnTo>
                      <a:lnTo>
                        <a:pt x="66675" y="11705"/>
                      </a:lnTo>
                      <a:lnTo>
                        <a:pt x="66675" y="3901"/>
                      </a:lnTo>
                      <a:lnTo>
                        <a:pt x="62752" y="-22"/>
                      </a:lnTo>
                      <a:lnTo>
                        <a:pt x="58830" y="3900"/>
                      </a:lnTo>
                      <a:lnTo>
                        <a:pt x="58830" y="3901"/>
                      </a:lnTo>
                      <a:lnTo>
                        <a:pt x="54908" y="15606"/>
                      </a:lnTo>
                      <a:lnTo>
                        <a:pt x="50986" y="27312"/>
                      </a:lnTo>
                      <a:lnTo>
                        <a:pt x="43142" y="74132"/>
                      </a:lnTo>
                      <a:lnTo>
                        <a:pt x="3922" y="316039"/>
                      </a:lnTo>
                      <a:lnTo>
                        <a:pt x="0" y="347253"/>
                      </a:lnTo>
                      <a:lnTo>
                        <a:pt x="0" y="351155"/>
                      </a:lnTo>
                      <a:lnTo>
                        <a:pt x="0" y="347253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8118475" bIns="5870575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50" name="Кривая8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B8MwAAQCkAAAAAAAAAAAAAAAAAAAEAAABQAAAAAAAAAAAA4D8AAAAAAADgPwAAAAAAAOA/AAAAAAAA4D8AAAAAAADgPwAAAAAAAOA/AAAAAAAA4D8AAAAAAADgPwAAAAAAAOA/AAAAAAAA4D8CAAAAjAAAAAEAAAAAAAAA2PKqAP///whf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FAAAABQAAAA8AAAA3vS5AAAAAAAAAAAAAAAAAAAAAABkAAAAAAAAAH9/fwAKAAAAHwAAAFQAAADY8qoA////AQAAAAAAAAAAAAAAAAAAAAAAAAAAAAAAAAAAAAAAAAAAAAAAAn9/fwC+6nMDzMzMAN70uQB/f38AAAAAAAAAAAAAAAAAAAAAAAAAAAAhAAAAGAAAABQAAABHMAAAYAkAAD84AAC+EwAAAAAAACYAAAAIAAAA//////////8="/>
                    </a:ext>
                  </a:extLst>
                </p:cNvSpPr>
                <p:nvPr/>
              </p:nvSpPr>
              <p:spPr>
                <a:xfrm>
                  <a:off x="7847965" y="1524000"/>
                  <a:ext cx="1295400" cy="1685290"/>
                </a:xfrm>
                <a:custGeom>
                  <a:avLst/>
                  <a:gdLst/>
                  <a:ahLst/>
                  <a:cxnLst/>
                  <a:rect l="0" t="0" r="1295400" b="1685290"/>
                  <a:pathLst>
                    <a:path w="1295400" h="1685290">
                      <a:moveTo>
                        <a:pt x="1104211" y="920668"/>
                      </a:moveTo>
                      <a:lnTo>
                        <a:pt x="1108113" y="920668"/>
                      </a:lnTo>
                      <a:lnTo>
                        <a:pt x="1115917" y="928472"/>
                      </a:lnTo>
                      <a:lnTo>
                        <a:pt x="1135426" y="951877"/>
                      </a:lnTo>
                      <a:lnTo>
                        <a:pt x="1193953" y="1037702"/>
                      </a:lnTo>
                      <a:lnTo>
                        <a:pt x="1287596" y="1178143"/>
                      </a:lnTo>
                      <a:lnTo>
                        <a:pt x="1295400" y="1185947"/>
                      </a:lnTo>
                      <a:lnTo>
                        <a:pt x="1295400" y="694402"/>
                      </a:lnTo>
                      <a:lnTo>
                        <a:pt x="1268087" y="690501"/>
                      </a:lnTo>
                      <a:lnTo>
                        <a:pt x="1295400" y="674896"/>
                      </a:lnTo>
                      <a:lnTo>
                        <a:pt x="1295400" y="0"/>
                      </a:lnTo>
                      <a:lnTo>
                        <a:pt x="1244677" y="39011"/>
                      </a:lnTo>
                      <a:lnTo>
                        <a:pt x="1217364" y="66324"/>
                      </a:lnTo>
                      <a:lnTo>
                        <a:pt x="1186149" y="97539"/>
                      </a:lnTo>
                      <a:lnTo>
                        <a:pt x="1186149" y="97528"/>
                      </a:lnTo>
                      <a:lnTo>
                        <a:pt x="1158837" y="132639"/>
                      </a:lnTo>
                      <a:lnTo>
                        <a:pt x="1131524" y="167749"/>
                      </a:lnTo>
                      <a:lnTo>
                        <a:pt x="1108113" y="202859"/>
                      </a:lnTo>
                      <a:lnTo>
                        <a:pt x="1088604" y="241870"/>
                      </a:lnTo>
                      <a:lnTo>
                        <a:pt x="1069095" y="284783"/>
                      </a:lnTo>
                      <a:lnTo>
                        <a:pt x="1053488" y="323794"/>
                      </a:lnTo>
                      <a:lnTo>
                        <a:pt x="1022273" y="417421"/>
                      </a:lnTo>
                      <a:lnTo>
                        <a:pt x="1002764" y="495444"/>
                      </a:lnTo>
                      <a:lnTo>
                        <a:pt x="991059" y="573467"/>
                      </a:lnTo>
                      <a:lnTo>
                        <a:pt x="983255" y="643687"/>
                      </a:lnTo>
                      <a:lnTo>
                        <a:pt x="979354" y="694402"/>
                      </a:lnTo>
                      <a:lnTo>
                        <a:pt x="971550" y="698303"/>
                      </a:lnTo>
                      <a:lnTo>
                        <a:pt x="955943" y="682696"/>
                      </a:lnTo>
                      <a:lnTo>
                        <a:pt x="955943" y="682698"/>
                      </a:lnTo>
                      <a:lnTo>
                        <a:pt x="955943" y="674896"/>
                      </a:lnTo>
                      <a:lnTo>
                        <a:pt x="955943" y="667094"/>
                      </a:lnTo>
                      <a:lnTo>
                        <a:pt x="952041" y="663192"/>
                      </a:lnTo>
                      <a:lnTo>
                        <a:pt x="944237" y="659292"/>
                      </a:lnTo>
                      <a:lnTo>
                        <a:pt x="936434" y="655391"/>
                      </a:lnTo>
                      <a:lnTo>
                        <a:pt x="928630" y="659292"/>
                      </a:lnTo>
                      <a:lnTo>
                        <a:pt x="928630" y="655391"/>
                      </a:lnTo>
                      <a:lnTo>
                        <a:pt x="924728" y="655391"/>
                      </a:lnTo>
                      <a:lnTo>
                        <a:pt x="920827" y="659292"/>
                      </a:lnTo>
                      <a:lnTo>
                        <a:pt x="913023" y="655391"/>
                      </a:lnTo>
                      <a:lnTo>
                        <a:pt x="909121" y="659293"/>
                      </a:lnTo>
                      <a:lnTo>
                        <a:pt x="905219" y="659293"/>
                      </a:lnTo>
                      <a:lnTo>
                        <a:pt x="905219" y="663193"/>
                      </a:lnTo>
                      <a:lnTo>
                        <a:pt x="901317" y="663193"/>
                      </a:lnTo>
                      <a:lnTo>
                        <a:pt x="901317" y="667094"/>
                      </a:lnTo>
                      <a:lnTo>
                        <a:pt x="905219" y="670996"/>
                      </a:lnTo>
                      <a:lnTo>
                        <a:pt x="905219" y="670995"/>
                      </a:lnTo>
                      <a:lnTo>
                        <a:pt x="897416" y="670995"/>
                      </a:lnTo>
                      <a:lnTo>
                        <a:pt x="889612" y="674896"/>
                      </a:lnTo>
                      <a:lnTo>
                        <a:pt x="885710" y="682698"/>
                      </a:lnTo>
                      <a:lnTo>
                        <a:pt x="885710" y="690501"/>
                      </a:lnTo>
                      <a:lnTo>
                        <a:pt x="889612" y="698303"/>
                      </a:lnTo>
                      <a:lnTo>
                        <a:pt x="893514" y="706105"/>
                      </a:lnTo>
                      <a:lnTo>
                        <a:pt x="893514" y="721710"/>
                      </a:lnTo>
                      <a:lnTo>
                        <a:pt x="893514" y="729512"/>
                      </a:lnTo>
                      <a:lnTo>
                        <a:pt x="889612" y="733414"/>
                      </a:lnTo>
                      <a:lnTo>
                        <a:pt x="889612" y="733413"/>
                      </a:lnTo>
                      <a:lnTo>
                        <a:pt x="846692" y="702204"/>
                      </a:lnTo>
                      <a:lnTo>
                        <a:pt x="792067" y="659292"/>
                      </a:lnTo>
                      <a:lnTo>
                        <a:pt x="725736" y="612478"/>
                      </a:lnTo>
                      <a:lnTo>
                        <a:pt x="655504" y="573467"/>
                      </a:lnTo>
                      <a:lnTo>
                        <a:pt x="569664" y="530554"/>
                      </a:lnTo>
                      <a:lnTo>
                        <a:pt x="526744" y="514950"/>
                      </a:lnTo>
                      <a:lnTo>
                        <a:pt x="483824" y="499345"/>
                      </a:lnTo>
                      <a:lnTo>
                        <a:pt x="440904" y="487642"/>
                      </a:lnTo>
                      <a:lnTo>
                        <a:pt x="397984" y="479840"/>
                      </a:lnTo>
                      <a:lnTo>
                        <a:pt x="355064" y="475938"/>
                      </a:lnTo>
                      <a:lnTo>
                        <a:pt x="312145" y="472037"/>
                      </a:lnTo>
                      <a:lnTo>
                        <a:pt x="269225" y="472037"/>
                      </a:lnTo>
                      <a:lnTo>
                        <a:pt x="226305" y="472037"/>
                      </a:lnTo>
                      <a:lnTo>
                        <a:pt x="163876" y="483741"/>
                      </a:lnTo>
                      <a:lnTo>
                        <a:pt x="120956" y="491543"/>
                      </a:lnTo>
                      <a:lnTo>
                        <a:pt x="109251" y="499345"/>
                      </a:lnTo>
                      <a:lnTo>
                        <a:pt x="58527" y="518851"/>
                      </a:lnTo>
                      <a:lnTo>
                        <a:pt x="15607" y="550060"/>
                      </a:lnTo>
                      <a:lnTo>
                        <a:pt x="0" y="577368"/>
                      </a:lnTo>
                      <a:lnTo>
                        <a:pt x="0" y="631984"/>
                      </a:lnTo>
                      <a:lnTo>
                        <a:pt x="3902" y="643687"/>
                      </a:lnTo>
                      <a:lnTo>
                        <a:pt x="27313" y="670995"/>
                      </a:lnTo>
                      <a:lnTo>
                        <a:pt x="54625" y="698307"/>
                      </a:lnTo>
                      <a:lnTo>
                        <a:pt x="54625" y="698303"/>
                      </a:lnTo>
                      <a:lnTo>
                        <a:pt x="70233" y="710006"/>
                      </a:lnTo>
                      <a:lnTo>
                        <a:pt x="81938" y="713908"/>
                      </a:lnTo>
                      <a:lnTo>
                        <a:pt x="89742" y="717809"/>
                      </a:lnTo>
                      <a:lnTo>
                        <a:pt x="101447" y="717809"/>
                      </a:lnTo>
                      <a:lnTo>
                        <a:pt x="109251" y="725613"/>
                      </a:lnTo>
                      <a:lnTo>
                        <a:pt x="117054" y="733416"/>
                      </a:lnTo>
                      <a:lnTo>
                        <a:pt x="117054" y="733413"/>
                      </a:lnTo>
                      <a:lnTo>
                        <a:pt x="124858" y="741217"/>
                      </a:lnTo>
                      <a:lnTo>
                        <a:pt x="136563" y="749018"/>
                      </a:lnTo>
                      <a:lnTo>
                        <a:pt x="152170" y="752919"/>
                      </a:lnTo>
                      <a:lnTo>
                        <a:pt x="163876" y="752919"/>
                      </a:lnTo>
                      <a:lnTo>
                        <a:pt x="179483" y="760721"/>
                      </a:lnTo>
                      <a:lnTo>
                        <a:pt x="191189" y="768523"/>
                      </a:lnTo>
                      <a:lnTo>
                        <a:pt x="195090" y="776326"/>
                      </a:lnTo>
                      <a:lnTo>
                        <a:pt x="202894" y="784130"/>
                      </a:lnTo>
                      <a:lnTo>
                        <a:pt x="218501" y="791930"/>
                      </a:lnTo>
                      <a:lnTo>
                        <a:pt x="234108" y="799733"/>
                      </a:lnTo>
                      <a:lnTo>
                        <a:pt x="245814" y="815337"/>
                      </a:lnTo>
                      <a:lnTo>
                        <a:pt x="253617" y="830942"/>
                      </a:lnTo>
                      <a:lnTo>
                        <a:pt x="253617" y="838744"/>
                      </a:lnTo>
                      <a:lnTo>
                        <a:pt x="257519" y="846546"/>
                      </a:lnTo>
                      <a:lnTo>
                        <a:pt x="265323" y="850447"/>
                      </a:lnTo>
                      <a:lnTo>
                        <a:pt x="277028" y="854348"/>
                      </a:lnTo>
                      <a:lnTo>
                        <a:pt x="284832" y="862152"/>
                      </a:lnTo>
                      <a:lnTo>
                        <a:pt x="292636" y="869956"/>
                      </a:lnTo>
                      <a:lnTo>
                        <a:pt x="296537" y="881656"/>
                      </a:lnTo>
                      <a:lnTo>
                        <a:pt x="296537" y="889459"/>
                      </a:lnTo>
                      <a:lnTo>
                        <a:pt x="300439" y="893361"/>
                      </a:lnTo>
                      <a:lnTo>
                        <a:pt x="308243" y="908964"/>
                      </a:lnTo>
                      <a:lnTo>
                        <a:pt x="323850" y="920668"/>
                      </a:lnTo>
                      <a:lnTo>
                        <a:pt x="331654" y="924569"/>
                      </a:lnTo>
                      <a:lnTo>
                        <a:pt x="339457" y="928470"/>
                      </a:lnTo>
                      <a:lnTo>
                        <a:pt x="347261" y="936274"/>
                      </a:lnTo>
                      <a:lnTo>
                        <a:pt x="355064" y="947976"/>
                      </a:lnTo>
                      <a:lnTo>
                        <a:pt x="362868" y="955780"/>
                      </a:lnTo>
                      <a:lnTo>
                        <a:pt x="374573" y="963580"/>
                      </a:lnTo>
                      <a:lnTo>
                        <a:pt x="390181" y="975284"/>
                      </a:lnTo>
                      <a:lnTo>
                        <a:pt x="421395" y="994789"/>
                      </a:lnTo>
                      <a:lnTo>
                        <a:pt x="437002" y="1006493"/>
                      </a:lnTo>
                      <a:lnTo>
                        <a:pt x="448708" y="1010394"/>
                      </a:lnTo>
                      <a:lnTo>
                        <a:pt x="464315" y="1010394"/>
                      </a:lnTo>
                      <a:lnTo>
                        <a:pt x="479922" y="1010394"/>
                      </a:lnTo>
                      <a:lnTo>
                        <a:pt x="522842" y="998690"/>
                      </a:lnTo>
                      <a:lnTo>
                        <a:pt x="561860" y="983086"/>
                      </a:lnTo>
                      <a:lnTo>
                        <a:pt x="596977" y="967481"/>
                      </a:lnTo>
                      <a:lnTo>
                        <a:pt x="647700" y="947976"/>
                      </a:lnTo>
                      <a:lnTo>
                        <a:pt x="682816" y="940173"/>
                      </a:lnTo>
                      <a:lnTo>
                        <a:pt x="651602" y="983086"/>
                      </a:lnTo>
                      <a:lnTo>
                        <a:pt x="624289" y="1025998"/>
                      </a:lnTo>
                      <a:lnTo>
                        <a:pt x="589173" y="1104021"/>
                      </a:lnTo>
                      <a:lnTo>
                        <a:pt x="581369" y="1123527"/>
                      </a:lnTo>
                      <a:lnTo>
                        <a:pt x="581369" y="1135230"/>
                      </a:lnTo>
                      <a:lnTo>
                        <a:pt x="581369" y="1143032"/>
                      </a:lnTo>
                      <a:lnTo>
                        <a:pt x="585271" y="1143032"/>
                      </a:lnTo>
                      <a:lnTo>
                        <a:pt x="589173" y="1143032"/>
                      </a:lnTo>
                      <a:lnTo>
                        <a:pt x="604780" y="1166439"/>
                      </a:lnTo>
                      <a:lnTo>
                        <a:pt x="620387" y="1178143"/>
                      </a:lnTo>
                      <a:lnTo>
                        <a:pt x="651602" y="1213253"/>
                      </a:lnTo>
                      <a:lnTo>
                        <a:pt x="671111" y="1228857"/>
                      </a:lnTo>
                      <a:lnTo>
                        <a:pt x="694522" y="1244462"/>
                      </a:lnTo>
                      <a:lnTo>
                        <a:pt x="714031" y="1256165"/>
                      </a:lnTo>
                      <a:lnTo>
                        <a:pt x="733540" y="1260066"/>
                      </a:lnTo>
                      <a:lnTo>
                        <a:pt x="749147" y="1260066"/>
                      </a:lnTo>
                      <a:lnTo>
                        <a:pt x="760852" y="1263968"/>
                      </a:lnTo>
                      <a:lnTo>
                        <a:pt x="772558" y="1267869"/>
                      </a:lnTo>
                      <a:lnTo>
                        <a:pt x="776460" y="1275671"/>
                      </a:lnTo>
                      <a:lnTo>
                        <a:pt x="784263" y="1287374"/>
                      </a:lnTo>
                      <a:lnTo>
                        <a:pt x="788165" y="1291276"/>
                      </a:lnTo>
                      <a:lnTo>
                        <a:pt x="788165" y="1291275"/>
                      </a:lnTo>
                      <a:lnTo>
                        <a:pt x="807674" y="1306880"/>
                      </a:lnTo>
                      <a:lnTo>
                        <a:pt x="827183" y="1318583"/>
                      </a:lnTo>
                      <a:lnTo>
                        <a:pt x="834987" y="1322485"/>
                      </a:lnTo>
                      <a:lnTo>
                        <a:pt x="846692" y="1318583"/>
                      </a:lnTo>
                      <a:lnTo>
                        <a:pt x="854496" y="1322485"/>
                      </a:lnTo>
                      <a:lnTo>
                        <a:pt x="866201" y="1326386"/>
                      </a:lnTo>
                      <a:lnTo>
                        <a:pt x="885710" y="1349792"/>
                      </a:lnTo>
                      <a:lnTo>
                        <a:pt x="897416" y="1373199"/>
                      </a:lnTo>
                      <a:lnTo>
                        <a:pt x="905219" y="1384903"/>
                      </a:lnTo>
                      <a:lnTo>
                        <a:pt x="909121" y="1396606"/>
                      </a:lnTo>
                      <a:lnTo>
                        <a:pt x="916925" y="1423914"/>
                      </a:lnTo>
                      <a:lnTo>
                        <a:pt x="920827" y="1443420"/>
                      </a:lnTo>
                      <a:lnTo>
                        <a:pt x="920827" y="1462925"/>
                      </a:lnTo>
                      <a:lnTo>
                        <a:pt x="916925" y="1482431"/>
                      </a:lnTo>
                      <a:lnTo>
                        <a:pt x="913023" y="1501937"/>
                      </a:lnTo>
                      <a:lnTo>
                        <a:pt x="897416" y="1537047"/>
                      </a:lnTo>
                      <a:lnTo>
                        <a:pt x="889612" y="1560454"/>
                      </a:lnTo>
                      <a:lnTo>
                        <a:pt x="885710" y="1579959"/>
                      </a:lnTo>
                      <a:lnTo>
                        <a:pt x="881808" y="1591663"/>
                      </a:lnTo>
                      <a:lnTo>
                        <a:pt x="881808" y="1607267"/>
                      </a:lnTo>
                      <a:lnTo>
                        <a:pt x="885710" y="1622872"/>
                      </a:lnTo>
                      <a:lnTo>
                        <a:pt x="893514" y="1661883"/>
                      </a:lnTo>
                      <a:lnTo>
                        <a:pt x="901317" y="1673587"/>
                      </a:lnTo>
                      <a:lnTo>
                        <a:pt x="909121" y="1685290"/>
                      </a:lnTo>
                      <a:lnTo>
                        <a:pt x="913023" y="1685290"/>
                      </a:lnTo>
                      <a:lnTo>
                        <a:pt x="920827" y="1685290"/>
                      </a:lnTo>
                      <a:lnTo>
                        <a:pt x="928630" y="1677487"/>
                      </a:lnTo>
                      <a:lnTo>
                        <a:pt x="936434" y="1673587"/>
                      </a:lnTo>
                      <a:lnTo>
                        <a:pt x="967648" y="1579959"/>
                      </a:lnTo>
                      <a:lnTo>
                        <a:pt x="955943" y="1556553"/>
                      </a:lnTo>
                      <a:lnTo>
                        <a:pt x="959845" y="1544849"/>
                      </a:lnTo>
                      <a:lnTo>
                        <a:pt x="963746" y="1533146"/>
                      </a:lnTo>
                      <a:lnTo>
                        <a:pt x="971550" y="1529245"/>
                      </a:lnTo>
                      <a:lnTo>
                        <a:pt x="979354" y="1517541"/>
                      </a:lnTo>
                      <a:lnTo>
                        <a:pt x="987157" y="1501937"/>
                      </a:lnTo>
                      <a:lnTo>
                        <a:pt x="991059" y="1478530"/>
                      </a:lnTo>
                      <a:lnTo>
                        <a:pt x="998863" y="1459024"/>
                      </a:lnTo>
                      <a:lnTo>
                        <a:pt x="1014470" y="1416112"/>
                      </a:lnTo>
                      <a:lnTo>
                        <a:pt x="1022273" y="1353694"/>
                      </a:lnTo>
                      <a:lnTo>
                        <a:pt x="1026175" y="1318583"/>
                      </a:lnTo>
                      <a:lnTo>
                        <a:pt x="1022273" y="1291275"/>
                      </a:lnTo>
                      <a:lnTo>
                        <a:pt x="983255" y="1127428"/>
                      </a:lnTo>
                      <a:lnTo>
                        <a:pt x="963746" y="1025998"/>
                      </a:lnTo>
                      <a:lnTo>
                        <a:pt x="959845" y="994789"/>
                      </a:lnTo>
                      <a:lnTo>
                        <a:pt x="959845" y="983086"/>
                      </a:lnTo>
                      <a:lnTo>
                        <a:pt x="963746" y="979185"/>
                      </a:lnTo>
                      <a:lnTo>
                        <a:pt x="971550" y="971381"/>
                      </a:lnTo>
                      <a:lnTo>
                        <a:pt x="975452" y="959679"/>
                      </a:lnTo>
                      <a:lnTo>
                        <a:pt x="983255" y="924569"/>
                      </a:lnTo>
                      <a:lnTo>
                        <a:pt x="998863" y="975284"/>
                      </a:lnTo>
                      <a:lnTo>
                        <a:pt x="1010568" y="990888"/>
                      </a:lnTo>
                      <a:lnTo>
                        <a:pt x="1010568" y="1014295"/>
                      </a:lnTo>
                      <a:lnTo>
                        <a:pt x="1026175" y="1049405"/>
                      </a:lnTo>
                      <a:lnTo>
                        <a:pt x="1030077" y="1057207"/>
                      </a:lnTo>
                      <a:lnTo>
                        <a:pt x="1049586" y="1107922"/>
                      </a:lnTo>
                      <a:lnTo>
                        <a:pt x="1057390" y="1107922"/>
                      </a:lnTo>
                      <a:lnTo>
                        <a:pt x="1061292" y="1115724"/>
                      </a:lnTo>
                      <a:lnTo>
                        <a:pt x="1057390" y="1123527"/>
                      </a:lnTo>
                      <a:lnTo>
                        <a:pt x="1069095" y="1146933"/>
                      </a:lnTo>
                      <a:lnTo>
                        <a:pt x="1084702" y="1185945"/>
                      </a:lnTo>
                      <a:lnTo>
                        <a:pt x="1112015" y="1209352"/>
                      </a:lnTo>
                      <a:lnTo>
                        <a:pt x="1147131" y="1221055"/>
                      </a:lnTo>
                      <a:lnTo>
                        <a:pt x="1139328" y="1197648"/>
                      </a:lnTo>
                      <a:lnTo>
                        <a:pt x="1151033" y="1217154"/>
                      </a:lnTo>
                      <a:lnTo>
                        <a:pt x="1166640" y="1185945"/>
                      </a:lnTo>
                      <a:lnTo>
                        <a:pt x="1166640" y="1150835"/>
                      </a:lnTo>
                      <a:lnTo>
                        <a:pt x="1151033" y="1111823"/>
                      </a:lnTo>
                      <a:lnTo>
                        <a:pt x="1143230" y="1088416"/>
                      </a:lnTo>
                      <a:lnTo>
                        <a:pt x="1131524" y="1084515"/>
                      </a:lnTo>
                      <a:lnTo>
                        <a:pt x="1131524" y="1076713"/>
                      </a:lnTo>
                      <a:lnTo>
                        <a:pt x="1135426" y="1068911"/>
                      </a:lnTo>
                      <a:lnTo>
                        <a:pt x="1115917" y="1022097"/>
                      </a:lnTo>
                      <a:lnTo>
                        <a:pt x="1112015" y="1014295"/>
                      </a:lnTo>
                      <a:lnTo>
                        <a:pt x="1096408" y="979185"/>
                      </a:lnTo>
                      <a:lnTo>
                        <a:pt x="1080801" y="959679"/>
                      </a:lnTo>
                      <a:lnTo>
                        <a:pt x="1072997" y="944074"/>
                      </a:lnTo>
                      <a:lnTo>
                        <a:pt x="1049586" y="897261"/>
                      </a:lnTo>
                      <a:lnTo>
                        <a:pt x="1080801" y="916767"/>
                      </a:lnTo>
                      <a:lnTo>
                        <a:pt x="1092506" y="920668"/>
                      </a:lnTo>
                      <a:lnTo>
                        <a:pt x="1104211" y="920668"/>
                      </a:lnTo>
                      <a:close/>
                      <a:moveTo>
                        <a:pt x="909121" y="670995"/>
                      </a:moveTo>
                      <a:close/>
                    </a:path>
                  </a:pathLst>
                </a:custGeom>
                <a:solidFill>
                  <a:srgbClr val="D8F2AA">
                    <a:alpha val="5000"/>
                  </a:srgbClr>
                </a:solidFill>
                <a:ln>
                  <a:noFill/>
                </a:ln>
                <a:effectLst>
                  <a:glow rad="38100">
                    <a:srgbClr val="DEF4B9">
                      <a:alpha val="40000"/>
                    </a:srgbClr>
                  </a:glow>
                  <a:softEdge rad="12700"/>
                </a:effectLst>
              </p:spPr>
              <p:txBody>
                <a:bodyPr vert="horz" wrap="square" lIns="0" tIns="0" rIns="8369300" bIns="670560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</p:grpSp>
          <p:grpSp>
            <p:nvGrpSpPr>
              <p:cNvPr id="44" name="Group 112"/>
              <p:cNvGrpSpPr>
                <a:extLst>
                  <a:ext uri="smNativeData">
                    <pr:smNativeData xmlns:pr="smNativeData" xmlns:p14="http://schemas.microsoft.com/office/powerpoint/2010/main" xmlns="" val="SMDATA_7_aRgrZBMAAAAlAAAAAQAAAC8BAAAAkAAAAEgAAACQAAAASAAAAAAAAAAAAAAAAAAAABcAAAAUAAAAAAAAAAAAAAD/fwAA/38AAAAAAAAJAAAABAAAAGV4dCAMAAAAEAAAAAAAAAAAAAAAAAAAAAAAAAAfAAAAVAAAAAAAAAAAAAAAAAAAAAAAAAAAAAAAAAAAAAAAAAAAAAAAAAAAAAAAAAAAAAAAAAAAAAAAAAAAAAAAAAAAAAAAAAAAAAAAAAAAAAAAAAAAAAAAAAAAACEAAAAYAAAAFAAAAD0vAACQJAAAbjcAADAqAAAAAAAAJgAAAAgAAAD/////AAAAAA=="/>
                  </a:ext>
                </a:extLst>
              </p:cNvGrpSpPr>
              <p:nvPr/>
            </p:nvGrpSpPr>
            <p:grpSpPr>
              <a:xfrm>
                <a:off x="7679055" y="5943600"/>
                <a:ext cx="1331595" cy="914400"/>
                <a:chOff x="7679055" y="5943600"/>
                <a:chExt cx="1331595" cy="914400"/>
              </a:xfrm>
            </p:grpSpPr>
            <p:sp>
              <p:nvSpPr>
                <p:cNvPr id="48" name="Freeform 35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CWMgAABQU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A9LwAACicAAHwwAACgJwAAAAAAACYAAAAIAAAA//////////8="/>
                    </a:ext>
                  </a:extLst>
                </p:cNvSpPr>
                <p:nvPr/>
              </p:nvSpPr>
              <p:spPr>
                <a:xfrm>
                  <a:off x="7679055" y="6346190"/>
                  <a:ext cx="202565" cy="95250"/>
                </a:xfrm>
                <a:custGeom>
                  <a:avLst/>
                  <a:gdLst/>
                  <a:ahLst/>
                  <a:cxnLst/>
                  <a:rect l="0" t="0" r="202565" b="95250"/>
                  <a:pathLst>
                    <a:path w="202565" h="95250">
                      <a:moveTo>
                        <a:pt x="202565" y="95250"/>
                      </a:moveTo>
                      <a:lnTo>
                        <a:pt x="183500" y="85725"/>
                      </a:lnTo>
                      <a:lnTo>
                        <a:pt x="45279" y="16669"/>
                      </a:lnTo>
                      <a:lnTo>
                        <a:pt x="21448" y="4763"/>
                      </a:lnTo>
                      <a:lnTo>
                        <a:pt x="14298" y="2381"/>
                      </a:lnTo>
                      <a:lnTo>
                        <a:pt x="4766" y="0"/>
                      </a:lnTo>
                      <a:lnTo>
                        <a:pt x="0" y="0"/>
                      </a:lnTo>
                      <a:lnTo>
                        <a:pt x="2383" y="4763"/>
                      </a:lnTo>
                      <a:lnTo>
                        <a:pt x="4766" y="7146"/>
                      </a:lnTo>
                      <a:lnTo>
                        <a:pt x="11915" y="9525"/>
                      </a:lnTo>
                      <a:lnTo>
                        <a:pt x="33363" y="19050"/>
                      </a:lnTo>
                      <a:lnTo>
                        <a:pt x="183500" y="88106"/>
                      </a:lnTo>
                      <a:lnTo>
                        <a:pt x="202565" y="9525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8223250" bIns="815975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47" name="Freeform 36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CbMgAADwU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B/MAAApycAAH8wAACnJwAAAAAAACYAAAAIAAAA//////////8="/>
                    </a:ext>
                  </a:extLst>
                </p:cNvSpPr>
                <p:nvPr/>
              </p:nvSpPr>
              <p:spPr>
                <a:xfrm>
                  <a:off x="7883525" y="6445885"/>
                  <a:ext cx="0" cy="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>
                      <a:moveTo>
                        <a:pt x="0" y="0"/>
                      </a:move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8226425" bIns="822325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46" name="Freeform 37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DMgAA+wQ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CHMAAAPCYAAJ0wAACYJwAAAAAAACYAAAAIAAAA//////////8="/>
                    </a:ext>
                  </a:extLst>
                </p:cNvSpPr>
                <p:nvPr/>
              </p:nvSpPr>
              <p:spPr>
                <a:xfrm>
                  <a:off x="7888605" y="6215380"/>
                  <a:ext cx="13970" cy="220980"/>
                </a:xfrm>
                <a:custGeom>
                  <a:avLst/>
                  <a:gdLst/>
                  <a:ahLst/>
                  <a:cxnLst/>
                  <a:rect l="0" t="0" r="13970" b="220980"/>
                  <a:pathLst>
                    <a:path w="13970" h="220980">
                      <a:moveTo>
                        <a:pt x="2328" y="220980"/>
                      </a:moveTo>
                      <a:lnTo>
                        <a:pt x="4657" y="199595"/>
                      </a:lnTo>
                      <a:lnTo>
                        <a:pt x="9313" y="35642"/>
                      </a:lnTo>
                      <a:lnTo>
                        <a:pt x="11642" y="11881"/>
                      </a:lnTo>
                      <a:lnTo>
                        <a:pt x="13970" y="7128"/>
                      </a:lnTo>
                      <a:lnTo>
                        <a:pt x="11642" y="0"/>
                      </a:lnTo>
                      <a:lnTo>
                        <a:pt x="9313" y="0"/>
                      </a:lnTo>
                      <a:lnTo>
                        <a:pt x="6985" y="2376"/>
                      </a:lnTo>
                      <a:lnTo>
                        <a:pt x="4657" y="9505"/>
                      </a:lnTo>
                      <a:lnTo>
                        <a:pt x="4657" y="19009"/>
                      </a:lnTo>
                      <a:lnTo>
                        <a:pt x="4657" y="45146"/>
                      </a:lnTo>
                      <a:lnTo>
                        <a:pt x="0" y="199595"/>
                      </a:lnTo>
                      <a:lnTo>
                        <a:pt x="0" y="220980"/>
                      </a:lnTo>
                      <a:lnTo>
                        <a:pt x="2328" y="22098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8251825" bIns="809625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45" name="Freeform 38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ZOwAAcAg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FAAAABQAAAA8AAAA2PKqAAAAAAAAAAAAAAAAAAAAAABkAAAAAAAAAH9/fwAKAAAAHwAAAFQAAAC+6nMD////AQAAAAAAAAAAAAAAAAAAAAAAAAAAAAAAAAAAAAAAAAAAAAAAAn9/fwC+6nMDzMzMANjyqgB/f38AAAAAAAAAAAAAAAAAAAAAAAAAAAAhAAAAGAAAABQAAAC5MAAAkCQAAG43AAAwKgAAAAAAACYAAAAIAAAA//////////8="/>
                    </a:ext>
                  </a:extLst>
                </p:cNvSpPr>
                <p:nvPr/>
              </p:nvSpPr>
              <p:spPr>
                <a:xfrm>
                  <a:off x="7920355" y="5943600"/>
                  <a:ext cx="1090295" cy="914400"/>
                </a:xfrm>
                <a:custGeom>
                  <a:avLst/>
                  <a:gdLst/>
                  <a:ahLst/>
                  <a:cxnLst/>
                  <a:rect l="0" t="0" r="1090295" b="914400"/>
                  <a:pathLst>
                    <a:path w="1090295" h="914400">
                      <a:moveTo>
                        <a:pt x="1045064" y="819150"/>
                      </a:moveTo>
                      <a:lnTo>
                        <a:pt x="1033161" y="812006"/>
                      </a:lnTo>
                      <a:lnTo>
                        <a:pt x="1018878" y="807244"/>
                      </a:lnTo>
                      <a:lnTo>
                        <a:pt x="997453" y="802481"/>
                      </a:lnTo>
                      <a:lnTo>
                        <a:pt x="985550" y="800100"/>
                      </a:lnTo>
                      <a:lnTo>
                        <a:pt x="973647" y="792956"/>
                      </a:lnTo>
                      <a:lnTo>
                        <a:pt x="964125" y="785813"/>
                      </a:lnTo>
                      <a:lnTo>
                        <a:pt x="954603" y="776291"/>
                      </a:lnTo>
                      <a:lnTo>
                        <a:pt x="942700" y="762000"/>
                      </a:lnTo>
                      <a:lnTo>
                        <a:pt x="940319" y="754856"/>
                      </a:lnTo>
                      <a:lnTo>
                        <a:pt x="935558" y="750095"/>
                      </a:lnTo>
                      <a:lnTo>
                        <a:pt x="928417" y="733425"/>
                      </a:lnTo>
                      <a:lnTo>
                        <a:pt x="923656" y="716756"/>
                      </a:lnTo>
                      <a:lnTo>
                        <a:pt x="926036" y="709613"/>
                      </a:lnTo>
                      <a:lnTo>
                        <a:pt x="928417" y="702469"/>
                      </a:lnTo>
                      <a:lnTo>
                        <a:pt x="933178" y="697708"/>
                      </a:lnTo>
                      <a:lnTo>
                        <a:pt x="935558" y="692944"/>
                      </a:lnTo>
                      <a:lnTo>
                        <a:pt x="935558" y="678656"/>
                      </a:lnTo>
                      <a:lnTo>
                        <a:pt x="935558" y="661988"/>
                      </a:lnTo>
                      <a:lnTo>
                        <a:pt x="933178" y="659608"/>
                      </a:lnTo>
                      <a:lnTo>
                        <a:pt x="930797" y="652463"/>
                      </a:lnTo>
                      <a:lnTo>
                        <a:pt x="928417" y="647700"/>
                      </a:lnTo>
                      <a:lnTo>
                        <a:pt x="930797" y="640556"/>
                      </a:lnTo>
                      <a:lnTo>
                        <a:pt x="933178" y="633413"/>
                      </a:lnTo>
                      <a:lnTo>
                        <a:pt x="937939" y="623888"/>
                      </a:lnTo>
                      <a:lnTo>
                        <a:pt x="942700" y="611981"/>
                      </a:lnTo>
                      <a:lnTo>
                        <a:pt x="945081" y="597694"/>
                      </a:lnTo>
                      <a:lnTo>
                        <a:pt x="945081" y="581025"/>
                      </a:lnTo>
                      <a:lnTo>
                        <a:pt x="945081" y="564356"/>
                      </a:lnTo>
                      <a:lnTo>
                        <a:pt x="940319" y="535781"/>
                      </a:lnTo>
                      <a:lnTo>
                        <a:pt x="935558" y="523875"/>
                      </a:lnTo>
                      <a:lnTo>
                        <a:pt x="930797" y="507206"/>
                      </a:lnTo>
                      <a:lnTo>
                        <a:pt x="933178" y="504825"/>
                      </a:lnTo>
                      <a:lnTo>
                        <a:pt x="933178" y="502444"/>
                      </a:lnTo>
                      <a:lnTo>
                        <a:pt x="930797" y="500063"/>
                      </a:lnTo>
                      <a:lnTo>
                        <a:pt x="923656" y="497681"/>
                      </a:lnTo>
                      <a:lnTo>
                        <a:pt x="911753" y="492919"/>
                      </a:lnTo>
                      <a:lnTo>
                        <a:pt x="859380" y="483394"/>
                      </a:lnTo>
                      <a:lnTo>
                        <a:pt x="828433" y="481012"/>
                      </a:lnTo>
                      <a:lnTo>
                        <a:pt x="792725" y="483394"/>
                      </a:lnTo>
                      <a:lnTo>
                        <a:pt x="795105" y="481014"/>
                      </a:lnTo>
                      <a:lnTo>
                        <a:pt x="811769" y="466725"/>
                      </a:lnTo>
                      <a:lnTo>
                        <a:pt x="837955" y="447675"/>
                      </a:lnTo>
                      <a:lnTo>
                        <a:pt x="859380" y="435769"/>
                      </a:lnTo>
                      <a:lnTo>
                        <a:pt x="883186" y="421481"/>
                      </a:lnTo>
                      <a:lnTo>
                        <a:pt x="902231" y="404813"/>
                      </a:lnTo>
                      <a:lnTo>
                        <a:pt x="909372" y="395288"/>
                      </a:lnTo>
                      <a:lnTo>
                        <a:pt x="914133" y="388144"/>
                      </a:lnTo>
                      <a:lnTo>
                        <a:pt x="916514" y="381000"/>
                      </a:lnTo>
                      <a:lnTo>
                        <a:pt x="916514" y="366713"/>
                      </a:lnTo>
                      <a:lnTo>
                        <a:pt x="918894" y="345281"/>
                      </a:lnTo>
                      <a:lnTo>
                        <a:pt x="918894" y="333375"/>
                      </a:lnTo>
                      <a:lnTo>
                        <a:pt x="918894" y="323850"/>
                      </a:lnTo>
                      <a:lnTo>
                        <a:pt x="916514" y="316706"/>
                      </a:lnTo>
                      <a:lnTo>
                        <a:pt x="914133" y="309563"/>
                      </a:lnTo>
                      <a:lnTo>
                        <a:pt x="914133" y="302419"/>
                      </a:lnTo>
                      <a:lnTo>
                        <a:pt x="914133" y="297656"/>
                      </a:lnTo>
                      <a:lnTo>
                        <a:pt x="914133" y="290513"/>
                      </a:lnTo>
                      <a:lnTo>
                        <a:pt x="914133" y="280988"/>
                      </a:lnTo>
                      <a:lnTo>
                        <a:pt x="911753" y="269081"/>
                      </a:lnTo>
                      <a:lnTo>
                        <a:pt x="909372" y="264319"/>
                      </a:lnTo>
                      <a:lnTo>
                        <a:pt x="904611" y="261937"/>
                      </a:lnTo>
                      <a:lnTo>
                        <a:pt x="899850" y="257176"/>
                      </a:lnTo>
                      <a:lnTo>
                        <a:pt x="899850" y="252413"/>
                      </a:lnTo>
                      <a:lnTo>
                        <a:pt x="897469" y="242888"/>
                      </a:lnTo>
                      <a:lnTo>
                        <a:pt x="899850" y="235744"/>
                      </a:lnTo>
                      <a:lnTo>
                        <a:pt x="902231" y="230981"/>
                      </a:lnTo>
                      <a:lnTo>
                        <a:pt x="899850" y="226219"/>
                      </a:lnTo>
                      <a:lnTo>
                        <a:pt x="895089" y="221458"/>
                      </a:lnTo>
                      <a:lnTo>
                        <a:pt x="890328" y="214313"/>
                      </a:lnTo>
                      <a:lnTo>
                        <a:pt x="885567" y="202406"/>
                      </a:lnTo>
                      <a:lnTo>
                        <a:pt x="887947" y="190500"/>
                      </a:lnTo>
                      <a:lnTo>
                        <a:pt x="887947" y="180975"/>
                      </a:lnTo>
                      <a:lnTo>
                        <a:pt x="887947" y="173831"/>
                      </a:lnTo>
                      <a:lnTo>
                        <a:pt x="887947" y="169069"/>
                      </a:lnTo>
                      <a:lnTo>
                        <a:pt x="887947" y="159544"/>
                      </a:lnTo>
                      <a:lnTo>
                        <a:pt x="887947" y="150019"/>
                      </a:lnTo>
                      <a:lnTo>
                        <a:pt x="892708" y="140494"/>
                      </a:lnTo>
                      <a:lnTo>
                        <a:pt x="895089" y="133350"/>
                      </a:lnTo>
                      <a:lnTo>
                        <a:pt x="895089" y="126206"/>
                      </a:lnTo>
                      <a:lnTo>
                        <a:pt x="895089" y="116681"/>
                      </a:lnTo>
                      <a:lnTo>
                        <a:pt x="895089" y="109538"/>
                      </a:lnTo>
                      <a:lnTo>
                        <a:pt x="895089" y="104775"/>
                      </a:lnTo>
                      <a:lnTo>
                        <a:pt x="895089" y="100013"/>
                      </a:lnTo>
                      <a:lnTo>
                        <a:pt x="897469" y="92869"/>
                      </a:lnTo>
                      <a:lnTo>
                        <a:pt x="899850" y="85725"/>
                      </a:lnTo>
                      <a:lnTo>
                        <a:pt x="899850" y="73819"/>
                      </a:lnTo>
                      <a:lnTo>
                        <a:pt x="897469" y="50006"/>
                      </a:lnTo>
                      <a:lnTo>
                        <a:pt x="890328" y="28575"/>
                      </a:lnTo>
                      <a:lnTo>
                        <a:pt x="880806" y="11906"/>
                      </a:lnTo>
                      <a:lnTo>
                        <a:pt x="864142" y="2381"/>
                      </a:lnTo>
                      <a:lnTo>
                        <a:pt x="837955" y="0"/>
                      </a:lnTo>
                      <a:lnTo>
                        <a:pt x="807008" y="11906"/>
                      </a:lnTo>
                      <a:lnTo>
                        <a:pt x="778442" y="28575"/>
                      </a:lnTo>
                      <a:lnTo>
                        <a:pt x="771300" y="33338"/>
                      </a:lnTo>
                      <a:lnTo>
                        <a:pt x="749875" y="50006"/>
                      </a:lnTo>
                      <a:lnTo>
                        <a:pt x="721308" y="78573"/>
                      </a:lnTo>
                      <a:lnTo>
                        <a:pt x="707025" y="97631"/>
                      </a:lnTo>
                      <a:lnTo>
                        <a:pt x="690361" y="121444"/>
                      </a:lnTo>
                      <a:lnTo>
                        <a:pt x="676078" y="145256"/>
                      </a:lnTo>
                      <a:lnTo>
                        <a:pt x="664175" y="169069"/>
                      </a:lnTo>
                      <a:lnTo>
                        <a:pt x="652272" y="195262"/>
                      </a:lnTo>
                      <a:lnTo>
                        <a:pt x="642750" y="221456"/>
                      </a:lnTo>
                      <a:lnTo>
                        <a:pt x="633228" y="247650"/>
                      </a:lnTo>
                      <a:lnTo>
                        <a:pt x="626086" y="276225"/>
                      </a:lnTo>
                      <a:lnTo>
                        <a:pt x="616564" y="335756"/>
                      </a:lnTo>
                      <a:lnTo>
                        <a:pt x="611803" y="385763"/>
                      </a:lnTo>
                      <a:lnTo>
                        <a:pt x="611803" y="435769"/>
                      </a:lnTo>
                      <a:lnTo>
                        <a:pt x="611803" y="478631"/>
                      </a:lnTo>
                      <a:lnTo>
                        <a:pt x="614183" y="511969"/>
                      </a:lnTo>
                      <a:lnTo>
                        <a:pt x="611803" y="511969"/>
                      </a:lnTo>
                      <a:lnTo>
                        <a:pt x="597519" y="504825"/>
                      </a:lnTo>
                      <a:lnTo>
                        <a:pt x="599900" y="500063"/>
                      </a:lnTo>
                      <a:lnTo>
                        <a:pt x="597519" y="495300"/>
                      </a:lnTo>
                      <a:lnTo>
                        <a:pt x="595139" y="492920"/>
                      </a:lnTo>
                      <a:lnTo>
                        <a:pt x="590378" y="490538"/>
                      </a:lnTo>
                      <a:lnTo>
                        <a:pt x="585616" y="490538"/>
                      </a:lnTo>
                      <a:lnTo>
                        <a:pt x="580855" y="492919"/>
                      </a:lnTo>
                      <a:lnTo>
                        <a:pt x="580855" y="490538"/>
                      </a:lnTo>
                      <a:lnTo>
                        <a:pt x="578475" y="490538"/>
                      </a:lnTo>
                      <a:lnTo>
                        <a:pt x="576094" y="492919"/>
                      </a:lnTo>
                      <a:lnTo>
                        <a:pt x="571333" y="492919"/>
                      </a:lnTo>
                      <a:lnTo>
                        <a:pt x="568953" y="492919"/>
                      </a:lnTo>
                      <a:lnTo>
                        <a:pt x="568953" y="495300"/>
                      </a:lnTo>
                      <a:lnTo>
                        <a:pt x="566572" y="495300"/>
                      </a:lnTo>
                      <a:lnTo>
                        <a:pt x="566572" y="497681"/>
                      </a:lnTo>
                      <a:lnTo>
                        <a:pt x="564191" y="500062"/>
                      </a:lnTo>
                      <a:lnTo>
                        <a:pt x="561811" y="500062"/>
                      </a:lnTo>
                      <a:lnTo>
                        <a:pt x="566572" y="502444"/>
                      </a:lnTo>
                      <a:lnTo>
                        <a:pt x="561811" y="504825"/>
                      </a:lnTo>
                      <a:lnTo>
                        <a:pt x="559430" y="507206"/>
                      </a:lnTo>
                      <a:lnTo>
                        <a:pt x="557050" y="511969"/>
                      </a:lnTo>
                      <a:lnTo>
                        <a:pt x="557050" y="514350"/>
                      </a:lnTo>
                      <a:lnTo>
                        <a:pt x="559430" y="519113"/>
                      </a:lnTo>
                      <a:lnTo>
                        <a:pt x="564191" y="523874"/>
                      </a:lnTo>
                      <a:lnTo>
                        <a:pt x="564191" y="523875"/>
                      </a:lnTo>
                      <a:lnTo>
                        <a:pt x="564191" y="533400"/>
                      </a:lnTo>
                      <a:lnTo>
                        <a:pt x="564191" y="540544"/>
                      </a:lnTo>
                      <a:lnTo>
                        <a:pt x="561811" y="542924"/>
                      </a:lnTo>
                      <a:lnTo>
                        <a:pt x="561811" y="542925"/>
                      </a:lnTo>
                      <a:lnTo>
                        <a:pt x="533244" y="526256"/>
                      </a:lnTo>
                      <a:lnTo>
                        <a:pt x="495155" y="504825"/>
                      </a:lnTo>
                      <a:lnTo>
                        <a:pt x="452305" y="483394"/>
                      </a:lnTo>
                      <a:lnTo>
                        <a:pt x="404694" y="464344"/>
                      </a:lnTo>
                      <a:lnTo>
                        <a:pt x="347561" y="445294"/>
                      </a:lnTo>
                      <a:lnTo>
                        <a:pt x="318994" y="438150"/>
                      </a:lnTo>
                      <a:lnTo>
                        <a:pt x="290427" y="433388"/>
                      </a:lnTo>
                      <a:lnTo>
                        <a:pt x="264241" y="431006"/>
                      </a:lnTo>
                      <a:lnTo>
                        <a:pt x="235675" y="428625"/>
                      </a:lnTo>
                      <a:lnTo>
                        <a:pt x="209488" y="428625"/>
                      </a:lnTo>
                      <a:lnTo>
                        <a:pt x="180922" y="431006"/>
                      </a:lnTo>
                      <a:lnTo>
                        <a:pt x="154736" y="435769"/>
                      </a:lnTo>
                      <a:lnTo>
                        <a:pt x="128550" y="440531"/>
                      </a:lnTo>
                      <a:lnTo>
                        <a:pt x="90461" y="452438"/>
                      </a:lnTo>
                      <a:lnTo>
                        <a:pt x="66655" y="461963"/>
                      </a:lnTo>
                      <a:lnTo>
                        <a:pt x="57133" y="466725"/>
                      </a:lnTo>
                      <a:lnTo>
                        <a:pt x="28566" y="485775"/>
                      </a:lnTo>
                      <a:lnTo>
                        <a:pt x="4761" y="507206"/>
                      </a:lnTo>
                      <a:lnTo>
                        <a:pt x="0" y="519113"/>
                      </a:lnTo>
                      <a:lnTo>
                        <a:pt x="0" y="554831"/>
                      </a:lnTo>
                      <a:lnTo>
                        <a:pt x="4761" y="566738"/>
                      </a:lnTo>
                      <a:lnTo>
                        <a:pt x="21425" y="581025"/>
                      </a:lnTo>
                      <a:lnTo>
                        <a:pt x="42850" y="595313"/>
                      </a:lnTo>
                      <a:lnTo>
                        <a:pt x="52372" y="600075"/>
                      </a:lnTo>
                      <a:lnTo>
                        <a:pt x="59513" y="602456"/>
                      </a:lnTo>
                      <a:lnTo>
                        <a:pt x="66655" y="602456"/>
                      </a:lnTo>
                      <a:lnTo>
                        <a:pt x="71416" y="604838"/>
                      </a:lnTo>
                      <a:lnTo>
                        <a:pt x="76177" y="607219"/>
                      </a:lnTo>
                      <a:lnTo>
                        <a:pt x="83319" y="611981"/>
                      </a:lnTo>
                      <a:lnTo>
                        <a:pt x="90461" y="616744"/>
                      </a:lnTo>
                      <a:lnTo>
                        <a:pt x="97602" y="619125"/>
                      </a:lnTo>
                      <a:lnTo>
                        <a:pt x="107125" y="619125"/>
                      </a:lnTo>
                      <a:lnTo>
                        <a:pt x="114266" y="621506"/>
                      </a:lnTo>
                      <a:lnTo>
                        <a:pt x="123788" y="623888"/>
                      </a:lnTo>
                      <a:lnTo>
                        <a:pt x="133311" y="628650"/>
                      </a:lnTo>
                      <a:lnTo>
                        <a:pt x="138072" y="631031"/>
                      </a:lnTo>
                      <a:lnTo>
                        <a:pt x="142833" y="635792"/>
                      </a:lnTo>
                      <a:lnTo>
                        <a:pt x="149975" y="638175"/>
                      </a:lnTo>
                      <a:lnTo>
                        <a:pt x="161877" y="642938"/>
                      </a:lnTo>
                      <a:lnTo>
                        <a:pt x="171400" y="652461"/>
                      </a:lnTo>
                      <a:lnTo>
                        <a:pt x="176161" y="659606"/>
                      </a:lnTo>
                      <a:lnTo>
                        <a:pt x="178541" y="664369"/>
                      </a:lnTo>
                      <a:lnTo>
                        <a:pt x="180922" y="669131"/>
                      </a:lnTo>
                      <a:lnTo>
                        <a:pt x="185683" y="671513"/>
                      </a:lnTo>
                      <a:lnTo>
                        <a:pt x="192825" y="671513"/>
                      </a:lnTo>
                      <a:lnTo>
                        <a:pt x="199966" y="676275"/>
                      </a:lnTo>
                      <a:lnTo>
                        <a:pt x="204727" y="681036"/>
                      </a:lnTo>
                      <a:lnTo>
                        <a:pt x="207108" y="688181"/>
                      </a:lnTo>
                      <a:lnTo>
                        <a:pt x="209488" y="690561"/>
                      </a:lnTo>
                      <a:lnTo>
                        <a:pt x="211869" y="695325"/>
                      </a:lnTo>
                      <a:lnTo>
                        <a:pt x="219011" y="702467"/>
                      </a:lnTo>
                      <a:lnTo>
                        <a:pt x="228533" y="707231"/>
                      </a:lnTo>
                      <a:lnTo>
                        <a:pt x="233294" y="709613"/>
                      </a:lnTo>
                      <a:lnTo>
                        <a:pt x="238055" y="711994"/>
                      </a:lnTo>
                      <a:lnTo>
                        <a:pt x="242816" y="716755"/>
                      </a:lnTo>
                      <a:lnTo>
                        <a:pt x="249958" y="723897"/>
                      </a:lnTo>
                      <a:lnTo>
                        <a:pt x="249958" y="723900"/>
                      </a:lnTo>
                      <a:lnTo>
                        <a:pt x="254719" y="726281"/>
                      </a:lnTo>
                      <a:lnTo>
                        <a:pt x="264241" y="731044"/>
                      </a:lnTo>
                      <a:lnTo>
                        <a:pt x="276144" y="738188"/>
                      </a:lnTo>
                      <a:lnTo>
                        <a:pt x="295189" y="745331"/>
                      </a:lnTo>
                      <a:lnTo>
                        <a:pt x="307091" y="752475"/>
                      </a:lnTo>
                      <a:lnTo>
                        <a:pt x="314233" y="752475"/>
                      </a:lnTo>
                      <a:lnTo>
                        <a:pt x="323755" y="752475"/>
                      </a:lnTo>
                      <a:lnTo>
                        <a:pt x="335658" y="750094"/>
                      </a:lnTo>
                      <a:lnTo>
                        <a:pt x="359464" y="740569"/>
                      </a:lnTo>
                      <a:lnTo>
                        <a:pt x="380889" y="726281"/>
                      </a:lnTo>
                      <a:lnTo>
                        <a:pt x="402314" y="714375"/>
                      </a:lnTo>
                      <a:lnTo>
                        <a:pt x="433261" y="697706"/>
                      </a:lnTo>
                      <a:lnTo>
                        <a:pt x="452305" y="690563"/>
                      </a:lnTo>
                      <a:lnTo>
                        <a:pt x="454686" y="688182"/>
                      </a:lnTo>
                      <a:lnTo>
                        <a:pt x="454686" y="688181"/>
                      </a:lnTo>
                      <a:lnTo>
                        <a:pt x="438022" y="719138"/>
                      </a:lnTo>
                      <a:lnTo>
                        <a:pt x="426119" y="747713"/>
                      </a:lnTo>
                      <a:lnTo>
                        <a:pt x="409455" y="797719"/>
                      </a:lnTo>
                      <a:lnTo>
                        <a:pt x="407075" y="812006"/>
                      </a:lnTo>
                      <a:lnTo>
                        <a:pt x="407075" y="819150"/>
                      </a:lnTo>
                      <a:lnTo>
                        <a:pt x="407075" y="823913"/>
                      </a:lnTo>
                      <a:lnTo>
                        <a:pt x="409455" y="823913"/>
                      </a:lnTo>
                      <a:lnTo>
                        <a:pt x="411836" y="823913"/>
                      </a:lnTo>
                      <a:lnTo>
                        <a:pt x="426119" y="835819"/>
                      </a:lnTo>
                      <a:lnTo>
                        <a:pt x="435641" y="842963"/>
                      </a:lnTo>
                      <a:lnTo>
                        <a:pt x="457066" y="862013"/>
                      </a:lnTo>
                      <a:lnTo>
                        <a:pt x="471350" y="869156"/>
                      </a:lnTo>
                      <a:lnTo>
                        <a:pt x="488014" y="878681"/>
                      </a:lnTo>
                      <a:lnTo>
                        <a:pt x="499916" y="881063"/>
                      </a:lnTo>
                      <a:lnTo>
                        <a:pt x="514200" y="883444"/>
                      </a:lnTo>
                      <a:lnTo>
                        <a:pt x="523722" y="881063"/>
                      </a:lnTo>
                      <a:lnTo>
                        <a:pt x="530864" y="883444"/>
                      </a:lnTo>
                      <a:lnTo>
                        <a:pt x="538005" y="885825"/>
                      </a:lnTo>
                      <a:lnTo>
                        <a:pt x="542766" y="888206"/>
                      </a:lnTo>
                      <a:lnTo>
                        <a:pt x="547528" y="895350"/>
                      </a:lnTo>
                      <a:lnTo>
                        <a:pt x="549908" y="897730"/>
                      </a:lnTo>
                      <a:lnTo>
                        <a:pt x="549908" y="897731"/>
                      </a:lnTo>
                      <a:lnTo>
                        <a:pt x="561811" y="907256"/>
                      </a:lnTo>
                      <a:lnTo>
                        <a:pt x="576094" y="912019"/>
                      </a:lnTo>
                      <a:lnTo>
                        <a:pt x="580855" y="912019"/>
                      </a:lnTo>
                      <a:lnTo>
                        <a:pt x="587997" y="909638"/>
                      </a:lnTo>
                      <a:lnTo>
                        <a:pt x="595139" y="909638"/>
                      </a:lnTo>
                      <a:lnTo>
                        <a:pt x="602280" y="914400"/>
                      </a:lnTo>
                      <a:lnTo>
                        <a:pt x="699883" y="914400"/>
                      </a:lnTo>
                      <a:lnTo>
                        <a:pt x="697503" y="892969"/>
                      </a:lnTo>
                      <a:lnTo>
                        <a:pt x="695122" y="876300"/>
                      </a:lnTo>
                      <a:lnTo>
                        <a:pt x="657033" y="778669"/>
                      </a:lnTo>
                      <a:lnTo>
                        <a:pt x="635608" y="716756"/>
                      </a:lnTo>
                      <a:lnTo>
                        <a:pt x="630847" y="697706"/>
                      </a:lnTo>
                      <a:lnTo>
                        <a:pt x="630847" y="690563"/>
                      </a:lnTo>
                      <a:lnTo>
                        <a:pt x="630847" y="688181"/>
                      </a:lnTo>
                      <a:lnTo>
                        <a:pt x="635608" y="683420"/>
                      </a:lnTo>
                      <a:lnTo>
                        <a:pt x="637989" y="673894"/>
                      </a:lnTo>
                      <a:lnTo>
                        <a:pt x="640369" y="652463"/>
                      </a:lnTo>
                      <a:lnTo>
                        <a:pt x="652272" y="681038"/>
                      </a:lnTo>
                      <a:lnTo>
                        <a:pt x="659414" y="690563"/>
                      </a:lnTo>
                      <a:lnTo>
                        <a:pt x="664175" y="707231"/>
                      </a:lnTo>
                      <a:lnTo>
                        <a:pt x="676078" y="726281"/>
                      </a:lnTo>
                      <a:lnTo>
                        <a:pt x="678458" y="731044"/>
                      </a:lnTo>
                      <a:lnTo>
                        <a:pt x="695122" y="759619"/>
                      </a:lnTo>
                      <a:lnTo>
                        <a:pt x="702264" y="759619"/>
                      </a:lnTo>
                      <a:lnTo>
                        <a:pt x="704644" y="764381"/>
                      </a:lnTo>
                      <a:lnTo>
                        <a:pt x="702264" y="771525"/>
                      </a:lnTo>
                      <a:lnTo>
                        <a:pt x="711786" y="783431"/>
                      </a:lnTo>
                      <a:lnTo>
                        <a:pt x="723689" y="804863"/>
                      </a:lnTo>
                      <a:lnTo>
                        <a:pt x="745114" y="819150"/>
                      </a:lnTo>
                      <a:lnTo>
                        <a:pt x="764158" y="821531"/>
                      </a:lnTo>
                      <a:lnTo>
                        <a:pt x="759397" y="807244"/>
                      </a:lnTo>
                      <a:lnTo>
                        <a:pt x="768919" y="819150"/>
                      </a:lnTo>
                      <a:lnTo>
                        <a:pt x="773680" y="800100"/>
                      </a:lnTo>
                      <a:lnTo>
                        <a:pt x="771300" y="776288"/>
                      </a:lnTo>
                      <a:lnTo>
                        <a:pt x="759397" y="754856"/>
                      </a:lnTo>
                      <a:lnTo>
                        <a:pt x="752255" y="740569"/>
                      </a:lnTo>
                      <a:lnTo>
                        <a:pt x="745114" y="738188"/>
                      </a:lnTo>
                      <a:lnTo>
                        <a:pt x="742733" y="733425"/>
                      </a:lnTo>
                      <a:lnTo>
                        <a:pt x="745114" y="728663"/>
                      </a:lnTo>
                      <a:lnTo>
                        <a:pt x="728450" y="702469"/>
                      </a:lnTo>
                      <a:lnTo>
                        <a:pt x="723689" y="695325"/>
                      </a:lnTo>
                      <a:lnTo>
                        <a:pt x="711786" y="676275"/>
                      </a:lnTo>
                      <a:lnTo>
                        <a:pt x="699883" y="666750"/>
                      </a:lnTo>
                      <a:lnTo>
                        <a:pt x="695122" y="654844"/>
                      </a:lnTo>
                      <a:lnTo>
                        <a:pt x="676078" y="631031"/>
                      </a:lnTo>
                      <a:lnTo>
                        <a:pt x="697503" y="638175"/>
                      </a:lnTo>
                      <a:lnTo>
                        <a:pt x="704644" y="640556"/>
                      </a:lnTo>
                      <a:lnTo>
                        <a:pt x="711786" y="638175"/>
                      </a:lnTo>
                      <a:lnTo>
                        <a:pt x="714167" y="640556"/>
                      </a:lnTo>
                      <a:lnTo>
                        <a:pt x="718928" y="642938"/>
                      </a:lnTo>
                      <a:lnTo>
                        <a:pt x="735592" y="657225"/>
                      </a:lnTo>
                      <a:lnTo>
                        <a:pt x="778442" y="702469"/>
                      </a:lnTo>
                      <a:lnTo>
                        <a:pt x="849858" y="783431"/>
                      </a:lnTo>
                      <a:lnTo>
                        <a:pt x="861761" y="792956"/>
                      </a:lnTo>
                      <a:lnTo>
                        <a:pt x="880806" y="804863"/>
                      </a:lnTo>
                      <a:lnTo>
                        <a:pt x="916514" y="823913"/>
                      </a:lnTo>
                      <a:lnTo>
                        <a:pt x="942700" y="831056"/>
                      </a:lnTo>
                      <a:lnTo>
                        <a:pt x="956983" y="835819"/>
                      </a:lnTo>
                      <a:lnTo>
                        <a:pt x="968886" y="840581"/>
                      </a:lnTo>
                      <a:lnTo>
                        <a:pt x="978408" y="842963"/>
                      </a:lnTo>
                      <a:lnTo>
                        <a:pt x="987931" y="842963"/>
                      </a:lnTo>
                      <a:lnTo>
                        <a:pt x="995072" y="842963"/>
                      </a:lnTo>
                      <a:lnTo>
                        <a:pt x="1002214" y="842963"/>
                      </a:lnTo>
                      <a:lnTo>
                        <a:pt x="1009356" y="845344"/>
                      </a:lnTo>
                      <a:lnTo>
                        <a:pt x="1014117" y="859631"/>
                      </a:lnTo>
                      <a:lnTo>
                        <a:pt x="1076011" y="876300"/>
                      </a:lnTo>
                      <a:lnTo>
                        <a:pt x="1083153" y="876300"/>
                      </a:lnTo>
                      <a:lnTo>
                        <a:pt x="1087914" y="873919"/>
                      </a:lnTo>
                      <a:lnTo>
                        <a:pt x="1090295" y="871538"/>
                      </a:lnTo>
                      <a:lnTo>
                        <a:pt x="1090295" y="869156"/>
                      </a:lnTo>
                      <a:lnTo>
                        <a:pt x="1087914" y="859631"/>
                      </a:lnTo>
                      <a:lnTo>
                        <a:pt x="1083153" y="852488"/>
                      </a:lnTo>
                      <a:lnTo>
                        <a:pt x="1068869" y="833438"/>
                      </a:lnTo>
                      <a:lnTo>
                        <a:pt x="1061728" y="826297"/>
                      </a:lnTo>
                      <a:lnTo>
                        <a:pt x="1052206" y="821531"/>
                      </a:lnTo>
                      <a:lnTo>
                        <a:pt x="1045064" y="819150"/>
                      </a:lnTo>
                      <a:close/>
                      <a:moveTo>
                        <a:pt x="568953" y="502444"/>
                      </a:moveTo>
                      <a:lnTo>
                        <a:pt x="568953" y="500063"/>
                      </a:lnTo>
                      <a:lnTo>
                        <a:pt x="568953" y="502444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>
                  <a:glow rad="38100">
                    <a:srgbClr val="D8F2AA">
                      <a:alpha val="40000"/>
                    </a:srgbClr>
                  </a:glow>
                  <a:softEdge rad="12700"/>
                </a:effectLst>
              </p:spPr>
              <p:txBody>
                <a:bodyPr vert="horz" wrap="square" lIns="0" tIns="0" rIns="9728835" bIns="1371600" numCol="1" spcCol="215900" anchor="t"/>
                <a:lstStyle/>
                <a:p>
                  <a:pPr defTabSz="457200">
                    <a:spcBef>
                      <a:spcPts val="0"/>
                    </a:spcBef>
                    <a:spcAft>
                      <a:spcPts val="0"/>
                    </a:spcAft>
                    <a:tabLst/>
                    <a:defRPr lang="ru-RU"/>
                  </a:pPr>
                  <a:endParaRPr lang="en-US"/>
                </a:p>
              </p:txBody>
            </p:sp>
          </p:grpSp>
        </p:grpSp>
        <p:grpSp>
          <p:nvGrpSpPr>
            <p:cNvPr id="3" name="Group 715"/>
            <p:cNvGrpSpPr>
              <a:extLst>
                <a:ext uri="smNativeData">
                  <pr:smNativeData xmlns:pr="smNativeData" xmlns:p14="http://schemas.microsoft.com/office/powerpoint/2010/main" xmlns="" val="SMDATA_7_aRgrZBMAAAAlAAAAAQAAAA8BAAAAkAAAAEgAAACQAAAASAAAAAAAAAAAAAAAAAAAABcAAAAUAAAAAAAAAAAAAAD/fwAA/38AAAAAAAAJAAAABAAAAHJvdCAMAAAAEAAAAAAAAAAAAAAAAAAAAAAAAAAfAAAAVAAAAAAAAAAAAAAAAAAAAAAAAAAAAAAAAAAAAAAAAAAAAAAAAAAAAAAAAAAAAAAAAAAAAAAAAAAAAAAAAAAAAAAAAAAAAAAAAAAAAAAAAAAAAAAAAAAAACEAAAAYAAAAFAAAAAAAAAAAAAAA6jgAAMEpAAAAAAAAJgAAAAgAAAD/////AAAAAA=="/>
                </a:ext>
              </a:extLst>
            </p:cNvGrpSpPr>
            <p:nvPr/>
          </p:nvGrpSpPr>
          <p:grpSpPr>
            <a:xfrm>
              <a:off x="0" y="0"/>
              <a:ext cx="9251950" cy="6787515"/>
              <a:chOff x="0" y="0"/>
              <a:chExt cx="9251950" cy="6787515"/>
            </a:xfrm>
          </p:grpSpPr>
          <p:grpSp>
            <p:nvGrpSpPr>
              <p:cNvPr id="37" name="Group 129"/>
              <p:cNvGrpSpPr>
                <a:extLst>
                  <a:ext uri="smNativeData">
                    <pr:smNativeData xmlns:pr="smNativeData" xmlns:p14="http://schemas.microsoft.com/office/powerpoint/2010/main" xmlns="" val="SMDATA_7_aRgrZBMAAAAlAAAAAQAAAC8BAAAAkAAAAEgAAACQAAAASAAAAAAAAAAAAAAAAAAAABcAAAAUAAAAAAAAAAAAAAD/fwAA/38AAAAAAAAJAAAABAAAAHA6bnYMAAAAEAAAAAAAAAAAAAAAAAAAAAAAAAAfAAAAVAAAAAAAAAAAAAAAAAAAAAAAAAAAAAAAAAAAAAAAAAAAAAAAAAAAAAAAAAAAAAAAAAAAAAAAAAAAAAAAAAAAAAAAAAAAAAAAAAAAAAAAAAAAAAAAAAAAACEAAAAYAAAAFAAAAMwtAADOEgAA6jgAAKUlAAAAAAAAJgAAAAgAAAD/////AAAAAA=="/>
                  </a:ext>
                </a:extLst>
              </p:cNvGrpSpPr>
              <p:nvPr/>
            </p:nvGrpSpPr>
            <p:grpSpPr>
              <a:xfrm rot="20119239">
                <a:off x="7444740" y="3056890"/>
                <a:ext cx="1807210" cy="3062605"/>
                <a:chOff x="7444740" y="3056890"/>
                <a:chExt cx="1807210" cy="3062605"/>
              </a:xfrm>
            </p:grpSpPr>
            <p:sp>
              <p:nvSpPr>
                <p:cNvPr id="42" name="Кривая22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HKQAAawg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BlNQAAYhMAABQ2AABlFAAAAAAAACYAAAAIAAAA//////////8="/>
                    </a:ext>
                  </a:extLst>
                </p:cNvSpPr>
                <p:nvPr/>
              </p:nvSpPr>
              <p:spPr>
                <a:xfrm>
                  <a:off x="8679815" y="3150870"/>
                  <a:ext cx="111125" cy="164465"/>
                </a:xfrm>
                <a:custGeom>
                  <a:avLst/>
                  <a:gdLst/>
                  <a:ahLst/>
                  <a:cxnLst/>
                  <a:rect l="0" t="0" r="111125" b="164465"/>
                  <a:pathLst>
                    <a:path w="111125" h="164465">
                      <a:moveTo>
                        <a:pt x="109318" y="164465"/>
                      </a:moveTo>
                      <a:lnTo>
                        <a:pt x="110221" y="163562"/>
                      </a:lnTo>
                      <a:lnTo>
                        <a:pt x="111125" y="163562"/>
                      </a:lnTo>
                      <a:lnTo>
                        <a:pt x="111125" y="163566"/>
                      </a:lnTo>
                      <a:lnTo>
                        <a:pt x="106607" y="156376"/>
                      </a:lnTo>
                      <a:lnTo>
                        <a:pt x="22586" y="24265"/>
                      </a:lnTo>
                      <a:lnTo>
                        <a:pt x="14455" y="12582"/>
                      </a:lnTo>
                      <a:lnTo>
                        <a:pt x="14455" y="11683"/>
                      </a:lnTo>
                      <a:lnTo>
                        <a:pt x="9938" y="6291"/>
                      </a:lnTo>
                      <a:lnTo>
                        <a:pt x="4517" y="1797"/>
                      </a:lnTo>
                      <a:lnTo>
                        <a:pt x="2710" y="898"/>
                      </a:lnTo>
                      <a:lnTo>
                        <a:pt x="903" y="0"/>
                      </a:lnTo>
                      <a:lnTo>
                        <a:pt x="0" y="903"/>
                      </a:lnTo>
                      <a:lnTo>
                        <a:pt x="0" y="2696"/>
                      </a:lnTo>
                      <a:lnTo>
                        <a:pt x="1806" y="7189"/>
                      </a:lnTo>
                      <a:lnTo>
                        <a:pt x="4517" y="10784"/>
                      </a:lnTo>
                      <a:lnTo>
                        <a:pt x="9034" y="15301"/>
                      </a:lnTo>
                      <a:lnTo>
                        <a:pt x="12648" y="19771"/>
                      </a:lnTo>
                      <a:lnTo>
                        <a:pt x="104800" y="158173"/>
                      </a:lnTo>
                      <a:lnTo>
                        <a:pt x="107511" y="162667"/>
                      </a:lnTo>
                      <a:lnTo>
                        <a:pt x="109318" y="164474"/>
                      </a:lnTo>
                      <a:lnTo>
                        <a:pt x="109318" y="164465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6791325" bIns="1368425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41" name="Freeform 87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KKQAAgQg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AUNgAAaxQAABQ2AABsFAAAAAAAACYAAAAIAAAA//////////8="/>
                    </a:ext>
                  </a:extLst>
                </p:cNvSpPr>
                <p:nvPr/>
              </p:nvSpPr>
              <p:spPr>
                <a:xfrm>
                  <a:off x="8790940" y="3319145"/>
                  <a:ext cx="0" cy="635"/>
                </a:xfrm>
                <a:custGeom>
                  <a:avLst/>
                  <a:gdLst/>
                  <a:ahLst/>
                  <a:cxnLst/>
                  <a:rect l="0" t="0" r="0" b="635"/>
                  <a:pathLst>
                    <a:path h="635">
                      <a:moveTo>
                        <a:pt x="0" y="0"/>
                      </a:move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6793230" bIns="1382395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40" name="Freeform 88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BWLAAAawg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AgNgAAYhMAAM02AABlFAAAAAAAACYAAAAIAAAA//////////8="/>
                    </a:ext>
                  </a:extLst>
                </p:cNvSpPr>
                <p:nvPr/>
              </p:nvSpPr>
              <p:spPr>
                <a:xfrm>
                  <a:off x="8798560" y="3150870"/>
                  <a:ext cx="109855" cy="164465"/>
                </a:xfrm>
                <a:custGeom>
                  <a:avLst/>
                  <a:gdLst/>
                  <a:ahLst/>
                  <a:cxnLst/>
                  <a:rect l="0" t="0" r="109855" b="164465"/>
                  <a:pathLst>
                    <a:path w="109855" h="164465">
                      <a:moveTo>
                        <a:pt x="900" y="164465"/>
                      </a:moveTo>
                      <a:lnTo>
                        <a:pt x="2701" y="162664"/>
                      </a:lnTo>
                      <a:lnTo>
                        <a:pt x="6303" y="158173"/>
                      </a:lnTo>
                      <a:lnTo>
                        <a:pt x="97248" y="19771"/>
                      </a:lnTo>
                      <a:lnTo>
                        <a:pt x="101750" y="15269"/>
                      </a:lnTo>
                      <a:lnTo>
                        <a:pt x="105352" y="10784"/>
                      </a:lnTo>
                      <a:lnTo>
                        <a:pt x="108054" y="7189"/>
                      </a:lnTo>
                      <a:lnTo>
                        <a:pt x="109855" y="2696"/>
                      </a:lnTo>
                      <a:lnTo>
                        <a:pt x="109855" y="898"/>
                      </a:lnTo>
                      <a:lnTo>
                        <a:pt x="108954" y="-3"/>
                      </a:lnTo>
                      <a:lnTo>
                        <a:pt x="107153" y="898"/>
                      </a:lnTo>
                      <a:lnTo>
                        <a:pt x="105352" y="1797"/>
                      </a:lnTo>
                      <a:lnTo>
                        <a:pt x="99950" y="6291"/>
                      </a:lnTo>
                      <a:lnTo>
                        <a:pt x="95447" y="11683"/>
                      </a:lnTo>
                      <a:lnTo>
                        <a:pt x="95447" y="12582"/>
                      </a:lnTo>
                      <a:lnTo>
                        <a:pt x="87343" y="24265"/>
                      </a:lnTo>
                      <a:lnTo>
                        <a:pt x="3601" y="156376"/>
                      </a:lnTo>
                      <a:lnTo>
                        <a:pt x="0" y="163566"/>
                      </a:lnTo>
                      <a:lnTo>
                        <a:pt x="0" y="164465"/>
                      </a:lnTo>
                      <a:lnTo>
                        <a:pt x="900" y="164465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7207250" bIns="1368425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39" name="Кривая28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HMwAAyRMAAAAAAAAAAAAAAAAAAAEAAABQAAAAAAAAAAAA4D8AAAAAAADgPwAAAAAAAOA/AAAAAAAA4D8AAAAAAADgPwAAAAAAAOA/AAAAAAAA4D8AAAAAAADgPwAAAAAAAOA/AAAAAAAA4D8CAAAAjAAAAAEAAAAAAAAA2PKqAP///whQ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FAAAABQAAABQAAAA2PKqAAAAAAAAAAAAAAAAAAAAAABkAAAAAAAAAH9/fwAKAAAAHwAAAFQAAADY8qoA////AQAAAAAAAAAAAAAAAAAAAAAAAAAAAAAAAAAAAAAAAAAAAAAAAn9/fwC+6nMDzMzMANjyqgB/f38AAAAAAAAAAAAAAAAAAAAAAAAAAAAhAAAAGAAAABQAAABEMwAAzhIAAOo4AACfFwAAAAAAACYAAAAIAAAA//////////8="/>
                    </a:ext>
                  </a:extLst>
                </p:cNvSpPr>
                <p:nvPr/>
              </p:nvSpPr>
              <p:spPr>
                <a:xfrm>
                  <a:off x="8333740" y="3056890"/>
                  <a:ext cx="918210" cy="782955"/>
                </a:xfrm>
                <a:custGeom>
                  <a:avLst/>
                  <a:gdLst/>
                  <a:ahLst/>
                  <a:cxnLst/>
                  <a:rect l="0" t="0" r="918210" b="782955"/>
                  <a:pathLst>
                    <a:path w="918210" h="782955">
                      <a:moveTo>
                        <a:pt x="917309" y="35138"/>
                      </a:moveTo>
                      <a:lnTo>
                        <a:pt x="909199" y="19821"/>
                      </a:lnTo>
                      <a:lnTo>
                        <a:pt x="891177" y="6306"/>
                      </a:lnTo>
                      <a:lnTo>
                        <a:pt x="863244" y="900"/>
                      </a:lnTo>
                      <a:lnTo>
                        <a:pt x="833508" y="0"/>
                      </a:lnTo>
                      <a:lnTo>
                        <a:pt x="825398" y="0"/>
                      </a:lnTo>
                      <a:lnTo>
                        <a:pt x="814585" y="1801"/>
                      </a:lnTo>
                      <a:lnTo>
                        <a:pt x="801068" y="3603"/>
                      </a:lnTo>
                      <a:lnTo>
                        <a:pt x="784849" y="7207"/>
                      </a:lnTo>
                      <a:lnTo>
                        <a:pt x="766827" y="12613"/>
                      </a:lnTo>
                      <a:lnTo>
                        <a:pt x="746102" y="20722"/>
                      </a:lnTo>
                      <a:lnTo>
                        <a:pt x="723575" y="29732"/>
                      </a:lnTo>
                      <a:lnTo>
                        <a:pt x="701949" y="41445"/>
                      </a:lnTo>
                      <a:lnTo>
                        <a:pt x="680322" y="54059"/>
                      </a:lnTo>
                      <a:lnTo>
                        <a:pt x="660498" y="68474"/>
                      </a:lnTo>
                      <a:lnTo>
                        <a:pt x="641576" y="82890"/>
                      </a:lnTo>
                      <a:lnTo>
                        <a:pt x="622653" y="100009"/>
                      </a:lnTo>
                      <a:lnTo>
                        <a:pt x="604631" y="117127"/>
                      </a:lnTo>
                      <a:lnTo>
                        <a:pt x="586609" y="136949"/>
                      </a:lnTo>
                      <a:lnTo>
                        <a:pt x="569488" y="157672"/>
                      </a:lnTo>
                      <a:lnTo>
                        <a:pt x="555972" y="174790"/>
                      </a:lnTo>
                      <a:lnTo>
                        <a:pt x="542456" y="193711"/>
                      </a:lnTo>
                      <a:lnTo>
                        <a:pt x="529841" y="212632"/>
                      </a:lnTo>
                      <a:lnTo>
                        <a:pt x="519027" y="231552"/>
                      </a:lnTo>
                      <a:lnTo>
                        <a:pt x="500105" y="265790"/>
                      </a:lnTo>
                      <a:lnTo>
                        <a:pt x="486588" y="291017"/>
                      </a:lnTo>
                      <a:lnTo>
                        <a:pt x="483885" y="290116"/>
                      </a:lnTo>
                      <a:lnTo>
                        <a:pt x="481182" y="284710"/>
                      </a:lnTo>
                      <a:lnTo>
                        <a:pt x="477577" y="278404"/>
                      </a:lnTo>
                      <a:lnTo>
                        <a:pt x="479380" y="274800"/>
                      </a:lnTo>
                      <a:lnTo>
                        <a:pt x="480281" y="271196"/>
                      </a:lnTo>
                      <a:lnTo>
                        <a:pt x="479380" y="266691"/>
                      </a:lnTo>
                      <a:lnTo>
                        <a:pt x="477577" y="263988"/>
                      </a:lnTo>
                      <a:lnTo>
                        <a:pt x="473973" y="261285"/>
                      </a:lnTo>
                      <a:lnTo>
                        <a:pt x="469468" y="260384"/>
                      </a:lnTo>
                      <a:lnTo>
                        <a:pt x="468566" y="261286"/>
                      </a:lnTo>
                      <a:lnTo>
                        <a:pt x="469468" y="258582"/>
                      </a:lnTo>
                      <a:lnTo>
                        <a:pt x="466764" y="258582"/>
                      </a:lnTo>
                      <a:lnTo>
                        <a:pt x="464962" y="258582"/>
                      </a:lnTo>
                      <a:lnTo>
                        <a:pt x="461358" y="255879"/>
                      </a:lnTo>
                      <a:lnTo>
                        <a:pt x="460457" y="255879"/>
                      </a:lnTo>
                      <a:lnTo>
                        <a:pt x="458654" y="256780"/>
                      </a:lnTo>
                      <a:lnTo>
                        <a:pt x="455951" y="256780"/>
                      </a:lnTo>
                      <a:lnTo>
                        <a:pt x="456852" y="258582"/>
                      </a:lnTo>
                      <a:lnTo>
                        <a:pt x="454149" y="258582"/>
                      </a:lnTo>
                      <a:lnTo>
                        <a:pt x="452347" y="258582"/>
                      </a:lnTo>
                      <a:lnTo>
                        <a:pt x="454149" y="261285"/>
                      </a:lnTo>
                      <a:lnTo>
                        <a:pt x="450545" y="260384"/>
                      </a:lnTo>
                      <a:lnTo>
                        <a:pt x="446039" y="261285"/>
                      </a:lnTo>
                      <a:lnTo>
                        <a:pt x="442435" y="263988"/>
                      </a:lnTo>
                      <a:lnTo>
                        <a:pt x="440633" y="266691"/>
                      </a:lnTo>
                      <a:lnTo>
                        <a:pt x="439732" y="271196"/>
                      </a:lnTo>
                      <a:lnTo>
                        <a:pt x="440633" y="273899"/>
                      </a:lnTo>
                      <a:lnTo>
                        <a:pt x="441534" y="277503"/>
                      </a:lnTo>
                      <a:lnTo>
                        <a:pt x="437028" y="284710"/>
                      </a:lnTo>
                      <a:lnTo>
                        <a:pt x="434325" y="290116"/>
                      </a:lnTo>
                      <a:lnTo>
                        <a:pt x="431622" y="291017"/>
                      </a:lnTo>
                      <a:lnTo>
                        <a:pt x="418105" y="265790"/>
                      </a:lnTo>
                      <a:lnTo>
                        <a:pt x="399183" y="231552"/>
                      </a:lnTo>
                      <a:lnTo>
                        <a:pt x="387468" y="212632"/>
                      </a:lnTo>
                      <a:lnTo>
                        <a:pt x="375754" y="193711"/>
                      </a:lnTo>
                      <a:lnTo>
                        <a:pt x="362238" y="174790"/>
                      </a:lnTo>
                      <a:lnTo>
                        <a:pt x="348722" y="157672"/>
                      </a:lnTo>
                      <a:lnTo>
                        <a:pt x="331601" y="136949"/>
                      </a:lnTo>
                      <a:lnTo>
                        <a:pt x="313579" y="117127"/>
                      </a:lnTo>
                      <a:lnTo>
                        <a:pt x="295557" y="100009"/>
                      </a:lnTo>
                      <a:lnTo>
                        <a:pt x="276634" y="82890"/>
                      </a:lnTo>
                      <a:lnTo>
                        <a:pt x="257712" y="68474"/>
                      </a:lnTo>
                      <a:lnTo>
                        <a:pt x="237888" y="54059"/>
                      </a:lnTo>
                      <a:lnTo>
                        <a:pt x="216261" y="41445"/>
                      </a:lnTo>
                      <a:lnTo>
                        <a:pt x="194635" y="29732"/>
                      </a:lnTo>
                      <a:lnTo>
                        <a:pt x="172108" y="20722"/>
                      </a:lnTo>
                      <a:lnTo>
                        <a:pt x="151383" y="12613"/>
                      </a:lnTo>
                      <a:lnTo>
                        <a:pt x="133361" y="7207"/>
                      </a:lnTo>
                      <a:lnTo>
                        <a:pt x="117142" y="3603"/>
                      </a:lnTo>
                      <a:lnTo>
                        <a:pt x="103625" y="1801"/>
                      </a:lnTo>
                      <a:lnTo>
                        <a:pt x="92812" y="0"/>
                      </a:lnTo>
                      <a:lnTo>
                        <a:pt x="84702" y="0"/>
                      </a:lnTo>
                      <a:lnTo>
                        <a:pt x="54966" y="900"/>
                      </a:lnTo>
                      <a:lnTo>
                        <a:pt x="27033" y="6306"/>
                      </a:lnTo>
                      <a:lnTo>
                        <a:pt x="9011" y="19821"/>
                      </a:lnTo>
                      <a:lnTo>
                        <a:pt x="901" y="35138"/>
                      </a:lnTo>
                      <a:lnTo>
                        <a:pt x="0" y="51356"/>
                      </a:lnTo>
                      <a:lnTo>
                        <a:pt x="4505" y="70276"/>
                      </a:lnTo>
                      <a:lnTo>
                        <a:pt x="14417" y="90999"/>
                      </a:lnTo>
                      <a:lnTo>
                        <a:pt x="18923" y="98207"/>
                      </a:lnTo>
                      <a:lnTo>
                        <a:pt x="24329" y="104514"/>
                      </a:lnTo>
                      <a:lnTo>
                        <a:pt x="26132" y="106317"/>
                      </a:lnTo>
                      <a:lnTo>
                        <a:pt x="28835" y="108118"/>
                      </a:lnTo>
                      <a:lnTo>
                        <a:pt x="30637" y="109019"/>
                      </a:lnTo>
                      <a:lnTo>
                        <a:pt x="32439" y="110821"/>
                      </a:lnTo>
                      <a:lnTo>
                        <a:pt x="35142" y="116226"/>
                      </a:lnTo>
                      <a:lnTo>
                        <a:pt x="36945" y="122533"/>
                      </a:lnTo>
                      <a:lnTo>
                        <a:pt x="40549" y="128840"/>
                      </a:lnTo>
                      <a:lnTo>
                        <a:pt x="45054" y="134246"/>
                      </a:lnTo>
                      <a:lnTo>
                        <a:pt x="48659" y="136048"/>
                      </a:lnTo>
                      <a:lnTo>
                        <a:pt x="51362" y="138751"/>
                      </a:lnTo>
                      <a:lnTo>
                        <a:pt x="54966" y="140553"/>
                      </a:lnTo>
                      <a:lnTo>
                        <a:pt x="57670" y="143257"/>
                      </a:lnTo>
                      <a:lnTo>
                        <a:pt x="63076" y="149563"/>
                      </a:lnTo>
                      <a:lnTo>
                        <a:pt x="67582" y="156771"/>
                      </a:lnTo>
                      <a:lnTo>
                        <a:pt x="69384" y="161276"/>
                      </a:lnTo>
                      <a:lnTo>
                        <a:pt x="70285" y="163979"/>
                      </a:lnTo>
                      <a:lnTo>
                        <a:pt x="71186" y="166682"/>
                      </a:lnTo>
                      <a:lnTo>
                        <a:pt x="76593" y="172988"/>
                      </a:lnTo>
                      <a:lnTo>
                        <a:pt x="83801" y="181998"/>
                      </a:lnTo>
                      <a:lnTo>
                        <a:pt x="85603" y="192810"/>
                      </a:lnTo>
                      <a:lnTo>
                        <a:pt x="86505" y="200919"/>
                      </a:lnTo>
                      <a:lnTo>
                        <a:pt x="86505" y="203622"/>
                      </a:lnTo>
                      <a:lnTo>
                        <a:pt x="85603" y="206325"/>
                      </a:lnTo>
                      <a:lnTo>
                        <a:pt x="84702" y="208127"/>
                      </a:lnTo>
                      <a:lnTo>
                        <a:pt x="84702" y="209929"/>
                      </a:lnTo>
                      <a:lnTo>
                        <a:pt x="87406" y="213533"/>
                      </a:lnTo>
                      <a:lnTo>
                        <a:pt x="92812" y="218038"/>
                      </a:lnTo>
                      <a:lnTo>
                        <a:pt x="94614" y="219840"/>
                      </a:lnTo>
                      <a:lnTo>
                        <a:pt x="96417" y="224344"/>
                      </a:lnTo>
                      <a:lnTo>
                        <a:pt x="97318" y="227948"/>
                      </a:lnTo>
                      <a:lnTo>
                        <a:pt x="98219" y="230651"/>
                      </a:lnTo>
                      <a:lnTo>
                        <a:pt x="98219" y="233354"/>
                      </a:lnTo>
                      <a:lnTo>
                        <a:pt x="96417" y="236958"/>
                      </a:lnTo>
                      <a:lnTo>
                        <a:pt x="95515" y="239661"/>
                      </a:lnTo>
                      <a:lnTo>
                        <a:pt x="95515" y="244166"/>
                      </a:lnTo>
                      <a:lnTo>
                        <a:pt x="96417" y="248671"/>
                      </a:lnTo>
                      <a:lnTo>
                        <a:pt x="98219" y="253176"/>
                      </a:lnTo>
                      <a:lnTo>
                        <a:pt x="102724" y="261285"/>
                      </a:lnTo>
                      <a:lnTo>
                        <a:pt x="104526" y="263988"/>
                      </a:lnTo>
                      <a:lnTo>
                        <a:pt x="106329" y="265791"/>
                      </a:lnTo>
                      <a:lnTo>
                        <a:pt x="106329" y="265790"/>
                      </a:lnTo>
                      <a:lnTo>
                        <a:pt x="107230" y="267592"/>
                      </a:lnTo>
                      <a:lnTo>
                        <a:pt x="109032" y="269394"/>
                      </a:lnTo>
                      <a:lnTo>
                        <a:pt x="110834" y="275701"/>
                      </a:lnTo>
                      <a:lnTo>
                        <a:pt x="112636" y="282908"/>
                      </a:lnTo>
                      <a:lnTo>
                        <a:pt x="113537" y="284710"/>
                      </a:lnTo>
                      <a:lnTo>
                        <a:pt x="114438" y="289215"/>
                      </a:lnTo>
                      <a:lnTo>
                        <a:pt x="118944" y="295522"/>
                      </a:lnTo>
                      <a:lnTo>
                        <a:pt x="125251" y="305433"/>
                      </a:lnTo>
                      <a:lnTo>
                        <a:pt x="132460" y="314443"/>
                      </a:lnTo>
                      <a:lnTo>
                        <a:pt x="136966" y="320750"/>
                      </a:lnTo>
                      <a:lnTo>
                        <a:pt x="142372" y="330661"/>
                      </a:lnTo>
                      <a:lnTo>
                        <a:pt x="144174" y="333364"/>
                      </a:lnTo>
                      <a:lnTo>
                        <a:pt x="146878" y="335166"/>
                      </a:lnTo>
                      <a:lnTo>
                        <a:pt x="154987" y="338769"/>
                      </a:lnTo>
                      <a:lnTo>
                        <a:pt x="163998" y="342373"/>
                      </a:lnTo>
                      <a:lnTo>
                        <a:pt x="186525" y="345977"/>
                      </a:lnTo>
                      <a:lnTo>
                        <a:pt x="210855" y="345977"/>
                      </a:lnTo>
                      <a:lnTo>
                        <a:pt x="232481" y="345977"/>
                      </a:lnTo>
                      <a:lnTo>
                        <a:pt x="263118" y="347779"/>
                      </a:lnTo>
                      <a:lnTo>
                        <a:pt x="282041" y="350482"/>
                      </a:lnTo>
                      <a:lnTo>
                        <a:pt x="282942" y="351383"/>
                      </a:lnTo>
                      <a:lnTo>
                        <a:pt x="268525" y="358591"/>
                      </a:lnTo>
                      <a:lnTo>
                        <a:pt x="255909" y="366700"/>
                      </a:lnTo>
                      <a:lnTo>
                        <a:pt x="244195" y="374809"/>
                      </a:lnTo>
                      <a:lnTo>
                        <a:pt x="233382" y="382918"/>
                      </a:lnTo>
                      <a:lnTo>
                        <a:pt x="212657" y="400937"/>
                      </a:lnTo>
                      <a:lnTo>
                        <a:pt x="199141" y="413551"/>
                      </a:lnTo>
                      <a:lnTo>
                        <a:pt x="190130" y="422562"/>
                      </a:lnTo>
                      <a:lnTo>
                        <a:pt x="186525" y="428868"/>
                      </a:lnTo>
                      <a:lnTo>
                        <a:pt x="185624" y="431571"/>
                      </a:lnTo>
                      <a:lnTo>
                        <a:pt x="187427" y="433374"/>
                      </a:lnTo>
                      <a:lnTo>
                        <a:pt x="188328" y="433374"/>
                      </a:lnTo>
                      <a:lnTo>
                        <a:pt x="189229" y="433374"/>
                      </a:lnTo>
                      <a:lnTo>
                        <a:pt x="193734" y="448689"/>
                      </a:lnTo>
                      <a:lnTo>
                        <a:pt x="197339" y="459501"/>
                      </a:lnTo>
                      <a:lnTo>
                        <a:pt x="200943" y="470313"/>
                      </a:lnTo>
                      <a:lnTo>
                        <a:pt x="206349" y="483828"/>
                      </a:lnTo>
                      <a:lnTo>
                        <a:pt x="213558" y="496442"/>
                      </a:lnTo>
                      <a:lnTo>
                        <a:pt x="220767" y="509055"/>
                      </a:lnTo>
                      <a:lnTo>
                        <a:pt x="225272" y="514461"/>
                      </a:lnTo>
                      <a:lnTo>
                        <a:pt x="229778" y="518967"/>
                      </a:lnTo>
                      <a:lnTo>
                        <a:pt x="234283" y="522570"/>
                      </a:lnTo>
                      <a:lnTo>
                        <a:pt x="238789" y="525273"/>
                      </a:lnTo>
                      <a:lnTo>
                        <a:pt x="246898" y="528877"/>
                      </a:lnTo>
                      <a:lnTo>
                        <a:pt x="252305" y="533382"/>
                      </a:lnTo>
                      <a:lnTo>
                        <a:pt x="255909" y="537887"/>
                      </a:lnTo>
                      <a:lnTo>
                        <a:pt x="257712" y="542392"/>
                      </a:lnTo>
                      <a:lnTo>
                        <a:pt x="258613" y="546897"/>
                      </a:lnTo>
                      <a:lnTo>
                        <a:pt x="258613" y="550501"/>
                      </a:lnTo>
                      <a:lnTo>
                        <a:pt x="258613" y="553204"/>
                      </a:lnTo>
                      <a:lnTo>
                        <a:pt x="260415" y="556808"/>
                      </a:lnTo>
                      <a:lnTo>
                        <a:pt x="264920" y="565817"/>
                      </a:lnTo>
                      <a:lnTo>
                        <a:pt x="268525" y="571223"/>
                      </a:lnTo>
                      <a:lnTo>
                        <a:pt x="272129" y="575728"/>
                      </a:lnTo>
                      <a:lnTo>
                        <a:pt x="277536" y="578431"/>
                      </a:lnTo>
                      <a:lnTo>
                        <a:pt x="282041" y="580233"/>
                      </a:lnTo>
                      <a:lnTo>
                        <a:pt x="284744" y="581134"/>
                      </a:lnTo>
                      <a:lnTo>
                        <a:pt x="287447" y="582936"/>
                      </a:lnTo>
                      <a:lnTo>
                        <a:pt x="289250" y="585639"/>
                      </a:lnTo>
                      <a:lnTo>
                        <a:pt x="291052" y="588342"/>
                      </a:lnTo>
                      <a:lnTo>
                        <a:pt x="293755" y="595550"/>
                      </a:lnTo>
                      <a:lnTo>
                        <a:pt x="295557" y="603659"/>
                      </a:lnTo>
                      <a:lnTo>
                        <a:pt x="297359" y="618975"/>
                      </a:lnTo>
                      <a:lnTo>
                        <a:pt x="298261" y="625282"/>
                      </a:lnTo>
                      <a:lnTo>
                        <a:pt x="298261" y="632490"/>
                      </a:lnTo>
                      <a:lnTo>
                        <a:pt x="297359" y="639698"/>
                      </a:lnTo>
                      <a:lnTo>
                        <a:pt x="295557" y="649609"/>
                      </a:lnTo>
                      <a:lnTo>
                        <a:pt x="292854" y="659520"/>
                      </a:lnTo>
                      <a:lnTo>
                        <a:pt x="289250" y="669431"/>
                      </a:lnTo>
                      <a:lnTo>
                        <a:pt x="286546" y="674836"/>
                      </a:lnTo>
                      <a:lnTo>
                        <a:pt x="283843" y="679341"/>
                      </a:lnTo>
                      <a:lnTo>
                        <a:pt x="280239" y="683846"/>
                      </a:lnTo>
                      <a:lnTo>
                        <a:pt x="275733" y="688352"/>
                      </a:lnTo>
                      <a:lnTo>
                        <a:pt x="275733" y="688351"/>
                      </a:lnTo>
                      <a:lnTo>
                        <a:pt x="268525" y="695559"/>
                      </a:lnTo>
                      <a:lnTo>
                        <a:pt x="262217" y="701867"/>
                      </a:lnTo>
                      <a:lnTo>
                        <a:pt x="253206" y="711777"/>
                      </a:lnTo>
                      <a:lnTo>
                        <a:pt x="247800" y="718985"/>
                      </a:lnTo>
                      <a:lnTo>
                        <a:pt x="246898" y="721688"/>
                      </a:lnTo>
                      <a:lnTo>
                        <a:pt x="242393" y="727994"/>
                      </a:lnTo>
                      <a:lnTo>
                        <a:pt x="238789" y="735202"/>
                      </a:lnTo>
                      <a:lnTo>
                        <a:pt x="235184" y="744212"/>
                      </a:lnTo>
                      <a:lnTo>
                        <a:pt x="233382" y="755024"/>
                      </a:lnTo>
                      <a:lnTo>
                        <a:pt x="232481" y="764935"/>
                      </a:lnTo>
                      <a:lnTo>
                        <a:pt x="233382" y="773044"/>
                      </a:lnTo>
                      <a:lnTo>
                        <a:pt x="234283" y="776648"/>
                      </a:lnTo>
                      <a:lnTo>
                        <a:pt x="235184" y="780252"/>
                      </a:lnTo>
                      <a:lnTo>
                        <a:pt x="236986" y="782054"/>
                      </a:lnTo>
                      <a:lnTo>
                        <a:pt x="239690" y="782955"/>
                      </a:lnTo>
                      <a:lnTo>
                        <a:pt x="242393" y="782955"/>
                      </a:lnTo>
                      <a:lnTo>
                        <a:pt x="245096" y="782955"/>
                      </a:lnTo>
                      <a:lnTo>
                        <a:pt x="249602" y="781153"/>
                      </a:lnTo>
                      <a:lnTo>
                        <a:pt x="251404" y="780252"/>
                      </a:lnTo>
                      <a:lnTo>
                        <a:pt x="288349" y="738806"/>
                      </a:lnTo>
                      <a:lnTo>
                        <a:pt x="286546" y="725292"/>
                      </a:lnTo>
                      <a:lnTo>
                        <a:pt x="291953" y="719885"/>
                      </a:lnTo>
                      <a:lnTo>
                        <a:pt x="296458" y="716282"/>
                      </a:lnTo>
                      <a:lnTo>
                        <a:pt x="299162" y="715381"/>
                      </a:lnTo>
                      <a:lnTo>
                        <a:pt x="301865" y="714480"/>
                      </a:lnTo>
                      <a:lnTo>
                        <a:pt x="305469" y="712678"/>
                      </a:lnTo>
                      <a:lnTo>
                        <a:pt x="308173" y="710876"/>
                      </a:lnTo>
                      <a:lnTo>
                        <a:pt x="314480" y="703668"/>
                      </a:lnTo>
                      <a:lnTo>
                        <a:pt x="320788" y="692856"/>
                      </a:lnTo>
                      <a:lnTo>
                        <a:pt x="329799" y="684747"/>
                      </a:lnTo>
                      <a:lnTo>
                        <a:pt x="338810" y="675736"/>
                      </a:lnTo>
                      <a:lnTo>
                        <a:pt x="346919" y="664926"/>
                      </a:lnTo>
                      <a:lnTo>
                        <a:pt x="355930" y="651411"/>
                      </a:lnTo>
                      <a:lnTo>
                        <a:pt x="365842" y="635193"/>
                      </a:lnTo>
                      <a:lnTo>
                        <a:pt x="373952" y="618975"/>
                      </a:lnTo>
                      <a:lnTo>
                        <a:pt x="376655" y="610867"/>
                      </a:lnTo>
                      <a:lnTo>
                        <a:pt x="378458" y="604560"/>
                      </a:lnTo>
                      <a:lnTo>
                        <a:pt x="384765" y="570322"/>
                      </a:lnTo>
                      <a:lnTo>
                        <a:pt x="395578" y="511758"/>
                      </a:lnTo>
                      <a:lnTo>
                        <a:pt x="400985" y="482026"/>
                      </a:lnTo>
                      <a:lnTo>
                        <a:pt x="407292" y="456798"/>
                      </a:lnTo>
                      <a:lnTo>
                        <a:pt x="409996" y="446888"/>
                      </a:lnTo>
                      <a:lnTo>
                        <a:pt x="412699" y="438779"/>
                      </a:lnTo>
                      <a:lnTo>
                        <a:pt x="415402" y="434274"/>
                      </a:lnTo>
                      <a:lnTo>
                        <a:pt x="416303" y="432472"/>
                      </a:lnTo>
                      <a:lnTo>
                        <a:pt x="417204" y="432472"/>
                      </a:lnTo>
                      <a:lnTo>
                        <a:pt x="419908" y="431571"/>
                      </a:lnTo>
                      <a:lnTo>
                        <a:pt x="422611" y="429769"/>
                      </a:lnTo>
                      <a:lnTo>
                        <a:pt x="428017" y="424363"/>
                      </a:lnTo>
                      <a:lnTo>
                        <a:pt x="434325" y="417155"/>
                      </a:lnTo>
                      <a:lnTo>
                        <a:pt x="439732" y="409046"/>
                      </a:lnTo>
                      <a:lnTo>
                        <a:pt x="436127" y="437878"/>
                      </a:lnTo>
                      <a:lnTo>
                        <a:pt x="437929" y="447788"/>
                      </a:lnTo>
                      <a:lnTo>
                        <a:pt x="433424" y="460402"/>
                      </a:lnTo>
                      <a:lnTo>
                        <a:pt x="433424" y="481125"/>
                      </a:lnTo>
                      <a:lnTo>
                        <a:pt x="433424" y="486531"/>
                      </a:lnTo>
                      <a:lnTo>
                        <a:pt x="433424" y="516263"/>
                      </a:lnTo>
                      <a:lnTo>
                        <a:pt x="437929" y="518065"/>
                      </a:lnTo>
                      <a:lnTo>
                        <a:pt x="437929" y="522570"/>
                      </a:lnTo>
                      <a:lnTo>
                        <a:pt x="433424" y="527075"/>
                      </a:lnTo>
                      <a:lnTo>
                        <a:pt x="434325" y="541491"/>
                      </a:lnTo>
                      <a:lnTo>
                        <a:pt x="434325" y="564015"/>
                      </a:lnTo>
                      <a:lnTo>
                        <a:pt x="443336" y="582936"/>
                      </a:lnTo>
                      <a:lnTo>
                        <a:pt x="457753" y="594649"/>
                      </a:lnTo>
                      <a:lnTo>
                        <a:pt x="458654" y="582035"/>
                      </a:lnTo>
                      <a:lnTo>
                        <a:pt x="460457" y="594649"/>
                      </a:lnTo>
                      <a:lnTo>
                        <a:pt x="474874" y="582936"/>
                      </a:lnTo>
                      <a:lnTo>
                        <a:pt x="483885" y="564015"/>
                      </a:lnTo>
                      <a:lnTo>
                        <a:pt x="483885" y="541491"/>
                      </a:lnTo>
                      <a:lnTo>
                        <a:pt x="484786" y="527075"/>
                      </a:lnTo>
                      <a:lnTo>
                        <a:pt x="480281" y="522570"/>
                      </a:lnTo>
                      <a:lnTo>
                        <a:pt x="480281" y="518065"/>
                      </a:lnTo>
                      <a:lnTo>
                        <a:pt x="484786" y="516263"/>
                      </a:lnTo>
                      <a:lnTo>
                        <a:pt x="484786" y="486531"/>
                      </a:lnTo>
                      <a:lnTo>
                        <a:pt x="484786" y="481125"/>
                      </a:lnTo>
                      <a:lnTo>
                        <a:pt x="484786" y="460402"/>
                      </a:lnTo>
                      <a:lnTo>
                        <a:pt x="480281" y="447788"/>
                      </a:lnTo>
                      <a:lnTo>
                        <a:pt x="481182" y="437878"/>
                      </a:lnTo>
                      <a:lnTo>
                        <a:pt x="478478" y="409046"/>
                      </a:lnTo>
                      <a:lnTo>
                        <a:pt x="483885" y="417155"/>
                      </a:lnTo>
                      <a:lnTo>
                        <a:pt x="490193" y="424363"/>
                      </a:lnTo>
                      <a:lnTo>
                        <a:pt x="495599" y="429769"/>
                      </a:lnTo>
                      <a:lnTo>
                        <a:pt x="498302" y="431571"/>
                      </a:lnTo>
                      <a:lnTo>
                        <a:pt x="501006" y="432472"/>
                      </a:lnTo>
                      <a:lnTo>
                        <a:pt x="501907" y="432472"/>
                      </a:lnTo>
                      <a:lnTo>
                        <a:pt x="502808" y="434274"/>
                      </a:lnTo>
                      <a:lnTo>
                        <a:pt x="505511" y="438779"/>
                      </a:lnTo>
                      <a:lnTo>
                        <a:pt x="508214" y="446888"/>
                      </a:lnTo>
                      <a:lnTo>
                        <a:pt x="510918" y="456798"/>
                      </a:lnTo>
                      <a:lnTo>
                        <a:pt x="517225" y="482026"/>
                      </a:lnTo>
                      <a:lnTo>
                        <a:pt x="522632" y="511758"/>
                      </a:lnTo>
                      <a:lnTo>
                        <a:pt x="533445" y="570322"/>
                      </a:lnTo>
                      <a:lnTo>
                        <a:pt x="539752" y="604560"/>
                      </a:lnTo>
                      <a:lnTo>
                        <a:pt x="541555" y="610867"/>
                      </a:lnTo>
                      <a:lnTo>
                        <a:pt x="544258" y="618975"/>
                      </a:lnTo>
                      <a:lnTo>
                        <a:pt x="552368" y="635193"/>
                      </a:lnTo>
                      <a:lnTo>
                        <a:pt x="562280" y="651411"/>
                      </a:lnTo>
                      <a:lnTo>
                        <a:pt x="571291" y="664926"/>
                      </a:lnTo>
                      <a:lnTo>
                        <a:pt x="579400" y="675737"/>
                      </a:lnTo>
                      <a:lnTo>
                        <a:pt x="587510" y="684747"/>
                      </a:lnTo>
                      <a:lnTo>
                        <a:pt x="597422" y="692856"/>
                      </a:lnTo>
                      <a:lnTo>
                        <a:pt x="603730" y="703668"/>
                      </a:lnTo>
                      <a:lnTo>
                        <a:pt x="610037" y="710876"/>
                      </a:lnTo>
                      <a:lnTo>
                        <a:pt x="612741" y="712678"/>
                      </a:lnTo>
                      <a:lnTo>
                        <a:pt x="615444" y="714480"/>
                      </a:lnTo>
                      <a:lnTo>
                        <a:pt x="619048" y="715381"/>
                      </a:lnTo>
                      <a:lnTo>
                        <a:pt x="621752" y="716282"/>
                      </a:lnTo>
                      <a:lnTo>
                        <a:pt x="626257" y="719886"/>
                      </a:lnTo>
                      <a:lnTo>
                        <a:pt x="631664" y="725293"/>
                      </a:lnTo>
                      <a:lnTo>
                        <a:pt x="629861" y="738806"/>
                      </a:lnTo>
                      <a:lnTo>
                        <a:pt x="666806" y="780252"/>
                      </a:lnTo>
                      <a:lnTo>
                        <a:pt x="668608" y="781153"/>
                      </a:lnTo>
                      <a:lnTo>
                        <a:pt x="673114" y="782955"/>
                      </a:lnTo>
                      <a:lnTo>
                        <a:pt x="675817" y="782955"/>
                      </a:lnTo>
                      <a:lnTo>
                        <a:pt x="678520" y="782955"/>
                      </a:lnTo>
                      <a:lnTo>
                        <a:pt x="681224" y="782054"/>
                      </a:lnTo>
                      <a:lnTo>
                        <a:pt x="683026" y="780252"/>
                      </a:lnTo>
                      <a:lnTo>
                        <a:pt x="683927" y="776648"/>
                      </a:lnTo>
                      <a:lnTo>
                        <a:pt x="684828" y="773044"/>
                      </a:lnTo>
                      <a:lnTo>
                        <a:pt x="685729" y="764935"/>
                      </a:lnTo>
                      <a:lnTo>
                        <a:pt x="684828" y="755024"/>
                      </a:lnTo>
                      <a:lnTo>
                        <a:pt x="683026" y="744212"/>
                      </a:lnTo>
                      <a:lnTo>
                        <a:pt x="679421" y="735202"/>
                      </a:lnTo>
                      <a:lnTo>
                        <a:pt x="675817" y="727994"/>
                      </a:lnTo>
                      <a:lnTo>
                        <a:pt x="671312" y="721688"/>
                      </a:lnTo>
                      <a:lnTo>
                        <a:pt x="669509" y="718985"/>
                      </a:lnTo>
                      <a:lnTo>
                        <a:pt x="665004" y="711777"/>
                      </a:lnTo>
                      <a:lnTo>
                        <a:pt x="655993" y="701866"/>
                      </a:lnTo>
                      <a:lnTo>
                        <a:pt x="649685" y="695558"/>
                      </a:lnTo>
                      <a:lnTo>
                        <a:pt x="641576" y="688351"/>
                      </a:lnTo>
                      <a:lnTo>
                        <a:pt x="637971" y="683846"/>
                      </a:lnTo>
                      <a:lnTo>
                        <a:pt x="634367" y="679341"/>
                      </a:lnTo>
                      <a:lnTo>
                        <a:pt x="631664" y="674836"/>
                      </a:lnTo>
                      <a:lnTo>
                        <a:pt x="628960" y="669431"/>
                      </a:lnTo>
                      <a:lnTo>
                        <a:pt x="624455" y="659520"/>
                      </a:lnTo>
                      <a:lnTo>
                        <a:pt x="622653" y="649609"/>
                      </a:lnTo>
                      <a:lnTo>
                        <a:pt x="620851" y="639698"/>
                      </a:lnTo>
                      <a:lnTo>
                        <a:pt x="619949" y="632490"/>
                      </a:lnTo>
                      <a:lnTo>
                        <a:pt x="619949" y="625282"/>
                      </a:lnTo>
                      <a:lnTo>
                        <a:pt x="620851" y="618975"/>
                      </a:lnTo>
                      <a:lnTo>
                        <a:pt x="622653" y="603659"/>
                      </a:lnTo>
                      <a:lnTo>
                        <a:pt x="624455" y="595550"/>
                      </a:lnTo>
                      <a:lnTo>
                        <a:pt x="627158" y="588342"/>
                      </a:lnTo>
                      <a:lnTo>
                        <a:pt x="628960" y="585639"/>
                      </a:lnTo>
                      <a:lnTo>
                        <a:pt x="630763" y="582936"/>
                      </a:lnTo>
                      <a:lnTo>
                        <a:pt x="633466" y="581134"/>
                      </a:lnTo>
                      <a:lnTo>
                        <a:pt x="635268" y="580233"/>
                      </a:lnTo>
                      <a:lnTo>
                        <a:pt x="640674" y="578431"/>
                      </a:lnTo>
                      <a:lnTo>
                        <a:pt x="645180" y="575728"/>
                      </a:lnTo>
                      <a:lnTo>
                        <a:pt x="649685" y="571223"/>
                      </a:lnTo>
                      <a:lnTo>
                        <a:pt x="653290" y="565817"/>
                      </a:lnTo>
                      <a:lnTo>
                        <a:pt x="657795" y="556808"/>
                      </a:lnTo>
                      <a:lnTo>
                        <a:pt x="659597" y="553204"/>
                      </a:lnTo>
                      <a:lnTo>
                        <a:pt x="659597" y="550501"/>
                      </a:lnTo>
                      <a:lnTo>
                        <a:pt x="659597" y="546897"/>
                      </a:lnTo>
                      <a:lnTo>
                        <a:pt x="660498" y="542392"/>
                      </a:lnTo>
                      <a:lnTo>
                        <a:pt x="662301" y="537887"/>
                      </a:lnTo>
                      <a:lnTo>
                        <a:pt x="665905" y="533382"/>
                      </a:lnTo>
                      <a:lnTo>
                        <a:pt x="671312" y="528877"/>
                      </a:lnTo>
                      <a:lnTo>
                        <a:pt x="679421" y="525273"/>
                      </a:lnTo>
                      <a:lnTo>
                        <a:pt x="683927" y="522570"/>
                      </a:lnTo>
                      <a:lnTo>
                        <a:pt x="688432" y="518966"/>
                      </a:lnTo>
                      <a:lnTo>
                        <a:pt x="692938" y="514460"/>
                      </a:lnTo>
                      <a:lnTo>
                        <a:pt x="697443" y="509055"/>
                      </a:lnTo>
                      <a:lnTo>
                        <a:pt x="704652" y="496442"/>
                      </a:lnTo>
                      <a:lnTo>
                        <a:pt x="711861" y="483828"/>
                      </a:lnTo>
                      <a:lnTo>
                        <a:pt x="717267" y="470313"/>
                      </a:lnTo>
                      <a:lnTo>
                        <a:pt x="720871" y="459501"/>
                      </a:lnTo>
                      <a:lnTo>
                        <a:pt x="724476" y="448689"/>
                      </a:lnTo>
                      <a:lnTo>
                        <a:pt x="728981" y="433373"/>
                      </a:lnTo>
                      <a:lnTo>
                        <a:pt x="729882" y="433373"/>
                      </a:lnTo>
                      <a:lnTo>
                        <a:pt x="730783" y="433373"/>
                      </a:lnTo>
                      <a:lnTo>
                        <a:pt x="732586" y="431570"/>
                      </a:lnTo>
                      <a:lnTo>
                        <a:pt x="731685" y="428868"/>
                      </a:lnTo>
                      <a:lnTo>
                        <a:pt x="727179" y="422561"/>
                      </a:lnTo>
                      <a:lnTo>
                        <a:pt x="719069" y="413551"/>
                      </a:lnTo>
                      <a:lnTo>
                        <a:pt x="705553" y="400937"/>
                      </a:lnTo>
                      <a:lnTo>
                        <a:pt x="684828" y="382918"/>
                      </a:lnTo>
                      <a:lnTo>
                        <a:pt x="674015" y="374809"/>
                      </a:lnTo>
                      <a:lnTo>
                        <a:pt x="662301" y="366700"/>
                      </a:lnTo>
                      <a:lnTo>
                        <a:pt x="648784" y="358591"/>
                      </a:lnTo>
                      <a:lnTo>
                        <a:pt x="635268" y="351383"/>
                      </a:lnTo>
                      <a:lnTo>
                        <a:pt x="636169" y="350482"/>
                      </a:lnTo>
                      <a:lnTo>
                        <a:pt x="655092" y="347779"/>
                      </a:lnTo>
                      <a:lnTo>
                        <a:pt x="685729" y="345977"/>
                      </a:lnTo>
                      <a:lnTo>
                        <a:pt x="707355" y="345977"/>
                      </a:lnTo>
                      <a:lnTo>
                        <a:pt x="731685" y="345977"/>
                      </a:lnTo>
                      <a:lnTo>
                        <a:pt x="754212" y="342373"/>
                      </a:lnTo>
                      <a:lnTo>
                        <a:pt x="763223" y="338769"/>
                      </a:lnTo>
                      <a:lnTo>
                        <a:pt x="770431" y="335166"/>
                      </a:lnTo>
                      <a:lnTo>
                        <a:pt x="774036" y="333364"/>
                      </a:lnTo>
                      <a:lnTo>
                        <a:pt x="775838" y="330661"/>
                      </a:lnTo>
                      <a:lnTo>
                        <a:pt x="781244" y="320750"/>
                      </a:lnTo>
                      <a:lnTo>
                        <a:pt x="785750" y="314443"/>
                      </a:lnTo>
                      <a:lnTo>
                        <a:pt x="792959" y="305433"/>
                      </a:lnTo>
                      <a:lnTo>
                        <a:pt x="799266" y="295522"/>
                      </a:lnTo>
                      <a:lnTo>
                        <a:pt x="802871" y="289215"/>
                      </a:lnTo>
                      <a:lnTo>
                        <a:pt x="804673" y="284710"/>
                      </a:lnTo>
                      <a:lnTo>
                        <a:pt x="805574" y="282908"/>
                      </a:lnTo>
                      <a:lnTo>
                        <a:pt x="807376" y="275701"/>
                      </a:lnTo>
                      <a:lnTo>
                        <a:pt x="809178" y="269394"/>
                      </a:lnTo>
                      <a:lnTo>
                        <a:pt x="810079" y="267592"/>
                      </a:lnTo>
                      <a:lnTo>
                        <a:pt x="811881" y="265790"/>
                      </a:lnTo>
                      <a:lnTo>
                        <a:pt x="813684" y="263987"/>
                      </a:lnTo>
                      <a:lnTo>
                        <a:pt x="815486" y="261285"/>
                      </a:lnTo>
                      <a:lnTo>
                        <a:pt x="819991" y="253176"/>
                      </a:lnTo>
                      <a:lnTo>
                        <a:pt x="821793" y="248671"/>
                      </a:lnTo>
                      <a:lnTo>
                        <a:pt x="822695" y="244166"/>
                      </a:lnTo>
                      <a:lnTo>
                        <a:pt x="822695" y="239661"/>
                      </a:lnTo>
                      <a:lnTo>
                        <a:pt x="820892" y="236958"/>
                      </a:lnTo>
                      <a:lnTo>
                        <a:pt x="819991" y="233354"/>
                      </a:lnTo>
                      <a:lnTo>
                        <a:pt x="819991" y="230651"/>
                      </a:lnTo>
                      <a:lnTo>
                        <a:pt x="819991" y="227948"/>
                      </a:lnTo>
                      <a:lnTo>
                        <a:pt x="821793" y="224344"/>
                      </a:lnTo>
                      <a:lnTo>
                        <a:pt x="823596" y="219840"/>
                      </a:lnTo>
                      <a:lnTo>
                        <a:pt x="825398" y="218038"/>
                      </a:lnTo>
                      <a:lnTo>
                        <a:pt x="829903" y="213533"/>
                      </a:lnTo>
                      <a:lnTo>
                        <a:pt x="833508" y="209928"/>
                      </a:lnTo>
                      <a:lnTo>
                        <a:pt x="833508" y="208127"/>
                      </a:lnTo>
                      <a:lnTo>
                        <a:pt x="832607" y="206325"/>
                      </a:lnTo>
                      <a:lnTo>
                        <a:pt x="831705" y="203622"/>
                      </a:lnTo>
                      <a:lnTo>
                        <a:pt x="831705" y="200919"/>
                      </a:lnTo>
                      <a:lnTo>
                        <a:pt x="832607" y="192810"/>
                      </a:lnTo>
                      <a:lnTo>
                        <a:pt x="834409" y="181998"/>
                      </a:lnTo>
                      <a:lnTo>
                        <a:pt x="841617" y="172988"/>
                      </a:lnTo>
                      <a:lnTo>
                        <a:pt x="847024" y="166682"/>
                      </a:lnTo>
                      <a:lnTo>
                        <a:pt x="847925" y="163979"/>
                      </a:lnTo>
                      <a:lnTo>
                        <a:pt x="848826" y="161276"/>
                      </a:lnTo>
                      <a:lnTo>
                        <a:pt x="850628" y="156771"/>
                      </a:lnTo>
                      <a:lnTo>
                        <a:pt x="854233" y="149563"/>
                      </a:lnTo>
                      <a:lnTo>
                        <a:pt x="860540" y="143256"/>
                      </a:lnTo>
                      <a:lnTo>
                        <a:pt x="863244" y="140552"/>
                      </a:lnTo>
                      <a:lnTo>
                        <a:pt x="866848" y="138751"/>
                      </a:lnTo>
                      <a:lnTo>
                        <a:pt x="869551" y="136048"/>
                      </a:lnTo>
                      <a:lnTo>
                        <a:pt x="872254" y="134246"/>
                      </a:lnTo>
                      <a:lnTo>
                        <a:pt x="876760" y="128840"/>
                      </a:lnTo>
                      <a:lnTo>
                        <a:pt x="881265" y="122533"/>
                      </a:lnTo>
                      <a:lnTo>
                        <a:pt x="883068" y="116226"/>
                      </a:lnTo>
                      <a:lnTo>
                        <a:pt x="885771" y="110821"/>
                      </a:lnTo>
                      <a:lnTo>
                        <a:pt x="887573" y="109019"/>
                      </a:lnTo>
                      <a:lnTo>
                        <a:pt x="889375" y="108118"/>
                      </a:lnTo>
                      <a:lnTo>
                        <a:pt x="892078" y="106316"/>
                      </a:lnTo>
                      <a:lnTo>
                        <a:pt x="893881" y="104513"/>
                      </a:lnTo>
                      <a:lnTo>
                        <a:pt x="898386" y="98207"/>
                      </a:lnTo>
                      <a:lnTo>
                        <a:pt x="903793" y="90999"/>
                      </a:lnTo>
                      <a:lnTo>
                        <a:pt x="913705" y="70276"/>
                      </a:lnTo>
                      <a:lnTo>
                        <a:pt x="918210" y="51356"/>
                      </a:lnTo>
                      <a:lnTo>
                        <a:pt x="917309" y="35138"/>
                      </a:lnTo>
                      <a:close/>
                      <a:moveTo>
                        <a:pt x="456852" y="262186"/>
                      </a:moveTo>
                      <a:lnTo>
                        <a:pt x="456852" y="263087"/>
                      </a:lnTo>
                      <a:lnTo>
                        <a:pt x="456852" y="262186"/>
                      </a:lnTo>
                      <a:close/>
                    </a:path>
                  </a:pathLst>
                </a:custGeom>
                <a:solidFill>
                  <a:srgbClr val="D8F2AA">
                    <a:alpha val="20000"/>
                  </a:srgbClr>
                </a:solidFill>
                <a:ln>
                  <a:noFill/>
                </a:ln>
                <a:effectLst>
                  <a:glow rad="50800">
                    <a:srgbClr val="D8F2AA">
                      <a:alpha val="40000"/>
                    </a:srgbClr>
                  </a:glow>
                  <a:softEdge rad="12700"/>
                </a:effectLst>
              </p:spPr>
              <p:txBody>
                <a:bodyPr vert="horz" wrap="square" lIns="0" tIns="0" rIns="8416925" bIns="3216275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38" name="Freeform 89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ANJAAAMkUAAAAAAAAAAAAAAAAAAAEAAABQAAAAAAAAAAAA4D8AAAAAAADgPwAAAAAAAOA/AAAAAAAA4D8AAAAAAADgPwAAAAAAAOA/AAAAAAAA4D8AAAAAAADgPwAAAAAAAOA/AAAAAAAA4D8CAAAAjAAAAAEAAAAAAAAA2PKqAP///wgd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Y8qoA////AQAAAAAAAAAAAAAAAAAAAAAAAAAAAAAAAAAAAAAAAAAAAAAAAn9/fwC+6nMDzMzMAMDA/wB/f38AAAAAAAAAAAAAAAAAAAAAAAAAAAAhAAAAGAAAABQAAADMLQAA+B8AAHQ0AAClJQAAAAAAACYAAAAIAAAA//////////8="/>
                    </a:ext>
                  </a:extLst>
                </p:cNvSpPr>
                <p:nvPr/>
              </p:nvSpPr>
              <p:spPr>
                <a:xfrm rot="2303668">
                  <a:off x="7444740" y="5196840"/>
                  <a:ext cx="1082040" cy="922655"/>
                </a:xfrm>
                <a:custGeom>
                  <a:avLst/>
                  <a:gdLst/>
                  <a:ahLst/>
                  <a:cxnLst/>
                  <a:rect l="0" t="0" r="1082040" b="922655"/>
                  <a:pathLst>
                    <a:path w="1082040" h="922655">
                      <a:moveTo>
                        <a:pt x="1080978" y="41407"/>
                      </a:moveTo>
                      <a:lnTo>
                        <a:pt x="1071421" y="23358"/>
                      </a:lnTo>
                      <a:lnTo>
                        <a:pt x="1050184" y="7432"/>
                      </a:lnTo>
                      <a:lnTo>
                        <a:pt x="1017266" y="1061"/>
                      </a:lnTo>
                      <a:lnTo>
                        <a:pt x="982225" y="0"/>
                      </a:lnTo>
                      <a:lnTo>
                        <a:pt x="972668" y="0"/>
                      </a:lnTo>
                      <a:lnTo>
                        <a:pt x="959926" y="2123"/>
                      </a:lnTo>
                      <a:lnTo>
                        <a:pt x="943998" y="4246"/>
                      </a:lnTo>
                      <a:lnTo>
                        <a:pt x="924884" y="8493"/>
                      </a:lnTo>
                      <a:lnTo>
                        <a:pt x="903647" y="14864"/>
                      </a:lnTo>
                      <a:lnTo>
                        <a:pt x="879224" y="24420"/>
                      </a:lnTo>
                      <a:lnTo>
                        <a:pt x="852677" y="35037"/>
                      </a:lnTo>
                      <a:lnTo>
                        <a:pt x="827193" y="48840"/>
                      </a:lnTo>
                      <a:lnTo>
                        <a:pt x="801708" y="63704"/>
                      </a:lnTo>
                      <a:lnTo>
                        <a:pt x="778347" y="80692"/>
                      </a:lnTo>
                      <a:lnTo>
                        <a:pt x="756048" y="97680"/>
                      </a:lnTo>
                      <a:lnTo>
                        <a:pt x="733748" y="117853"/>
                      </a:lnTo>
                      <a:lnTo>
                        <a:pt x="712511" y="138026"/>
                      </a:lnTo>
                      <a:lnTo>
                        <a:pt x="691274" y="161384"/>
                      </a:lnTo>
                      <a:lnTo>
                        <a:pt x="671098" y="185805"/>
                      </a:lnTo>
                      <a:lnTo>
                        <a:pt x="655170" y="205978"/>
                      </a:lnTo>
                      <a:lnTo>
                        <a:pt x="639242" y="228274"/>
                      </a:lnTo>
                      <a:lnTo>
                        <a:pt x="624376" y="250571"/>
                      </a:lnTo>
                      <a:lnTo>
                        <a:pt x="611634" y="272868"/>
                      </a:lnTo>
                      <a:lnTo>
                        <a:pt x="589335" y="313214"/>
                      </a:lnTo>
                      <a:lnTo>
                        <a:pt x="573407" y="342943"/>
                      </a:lnTo>
                      <a:lnTo>
                        <a:pt x="570221" y="341881"/>
                      </a:lnTo>
                      <a:lnTo>
                        <a:pt x="567036" y="335510"/>
                      </a:lnTo>
                      <a:lnTo>
                        <a:pt x="562788" y="328078"/>
                      </a:lnTo>
                      <a:lnTo>
                        <a:pt x="564912" y="323831"/>
                      </a:lnTo>
                      <a:lnTo>
                        <a:pt x="565974" y="319584"/>
                      </a:lnTo>
                      <a:lnTo>
                        <a:pt x="564912" y="314276"/>
                      </a:lnTo>
                      <a:lnTo>
                        <a:pt x="562788" y="311090"/>
                      </a:lnTo>
                      <a:lnTo>
                        <a:pt x="558541" y="307905"/>
                      </a:lnTo>
                      <a:lnTo>
                        <a:pt x="553231" y="306843"/>
                      </a:lnTo>
                      <a:lnTo>
                        <a:pt x="552170" y="307904"/>
                      </a:lnTo>
                      <a:lnTo>
                        <a:pt x="553231" y="304720"/>
                      </a:lnTo>
                      <a:lnTo>
                        <a:pt x="550046" y="304720"/>
                      </a:lnTo>
                      <a:lnTo>
                        <a:pt x="547922" y="304720"/>
                      </a:lnTo>
                      <a:lnTo>
                        <a:pt x="543675" y="301535"/>
                      </a:lnTo>
                      <a:lnTo>
                        <a:pt x="542613" y="301535"/>
                      </a:lnTo>
                      <a:lnTo>
                        <a:pt x="540489" y="302596"/>
                      </a:lnTo>
                      <a:lnTo>
                        <a:pt x="537303" y="302596"/>
                      </a:lnTo>
                      <a:lnTo>
                        <a:pt x="538365" y="304720"/>
                      </a:lnTo>
                      <a:lnTo>
                        <a:pt x="535180" y="304720"/>
                      </a:lnTo>
                      <a:lnTo>
                        <a:pt x="533056" y="304720"/>
                      </a:lnTo>
                      <a:lnTo>
                        <a:pt x="535180" y="307905"/>
                      </a:lnTo>
                      <a:lnTo>
                        <a:pt x="530932" y="306843"/>
                      </a:lnTo>
                      <a:lnTo>
                        <a:pt x="525623" y="307905"/>
                      </a:lnTo>
                      <a:lnTo>
                        <a:pt x="521376" y="311090"/>
                      </a:lnTo>
                      <a:lnTo>
                        <a:pt x="519252" y="314276"/>
                      </a:lnTo>
                      <a:lnTo>
                        <a:pt x="518190" y="319584"/>
                      </a:lnTo>
                      <a:lnTo>
                        <a:pt x="519252" y="322769"/>
                      </a:lnTo>
                      <a:lnTo>
                        <a:pt x="520314" y="327016"/>
                      </a:lnTo>
                      <a:lnTo>
                        <a:pt x="515004" y="335510"/>
                      </a:lnTo>
                      <a:lnTo>
                        <a:pt x="511819" y="341881"/>
                      </a:lnTo>
                      <a:lnTo>
                        <a:pt x="508633" y="342943"/>
                      </a:lnTo>
                      <a:lnTo>
                        <a:pt x="492705" y="313214"/>
                      </a:lnTo>
                      <a:lnTo>
                        <a:pt x="470406" y="272868"/>
                      </a:lnTo>
                      <a:lnTo>
                        <a:pt x="456602" y="250571"/>
                      </a:lnTo>
                      <a:lnTo>
                        <a:pt x="442798" y="228274"/>
                      </a:lnTo>
                      <a:lnTo>
                        <a:pt x="426870" y="205978"/>
                      </a:lnTo>
                      <a:lnTo>
                        <a:pt x="410942" y="185805"/>
                      </a:lnTo>
                      <a:lnTo>
                        <a:pt x="390766" y="161384"/>
                      </a:lnTo>
                      <a:lnTo>
                        <a:pt x="369529" y="138026"/>
                      </a:lnTo>
                      <a:lnTo>
                        <a:pt x="348292" y="117853"/>
                      </a:lnTo>
                      <a:lnTo>
                        <a:pt x="325992" y="97680"/>
                      </a:lnTo>
                      <a:lnTo>
                        <a:pt x="303693" y="80692"/>
                      </a:lnTo>
                      <a:lnTo>
                        <a:pt x="280332" y="63704"/>
                      </a:lnTo>
                      <a:lnTo>
                        <a:pt x="254847" y="48840"/>
                      </a:lnTo>
                      <a:lnTo>
                        <a:pt x="229363" y="35037"/>
                      </a:lnTo>
                      <a:lnTo>
                        <a:pt x="202816" y="24420"/>
                      </a:lnTo>
                      <a:lnTo>
                        <a:pt x="178393" y="14864"/>
                      </a:lnTo>
                      <a:lnTo>
                        <a:pt x="157156" y="8493"/>
                      </a:lnTo>
                      <a:lnTo>
                        <a:pt x="138042" y="4246"/>
                      </a:lnTo>
                      <a:lnTo>
                        <a:pt x="122114" y="2123"/>
                      </a:lnTo>
                      <a:lnTo>
                        <a:pt x="109372" y="0"/>
                      </a:lnTo>
                      <a:lnTo>
                        <a:pt x="99815" y="0"/>
                      </a:lnTo>
                      <a:lnTo>
                        <a:pt x="64774" y="1061"/>
                      </a:lnTo>
                      <a:lnTo>
                        <a:pt x="31856" y="7432"/>
                      </a:lnTo>
                      <a:lnTo>
                        <a:pt x="10619" y="23358"/>
                      </a:lnTo>
                      <a:lnTo>
                        <a:pt x="1062" y="41407"/>
                      </a:lnTo>
                      <a:lnTo>
                        <a:pt x="0" y="60519"/>
                      </a:lnTo>
                      <a:lnTo>
                        <a:pt x="5309" y="82815"/>
                      </a:lnTo>
                      <a:lnTo>
                        <a:pt x="16990" y="107236"/>
                      </a:lnTo>
                      <a:lnTo>
                        <a:pt x="22299" y="115730"/>
                      </a:lnTo>
                      <a:lnTo>
                        <a:pt x="28670" y="123162"/>
                      </a:lnTo>
                      <a:lnTo>
                        <a:pt x="30794" y="125286"/>
                      </a:lnTo>
                      <a:lnTo>
                        <a:pt x="33980" y="127409"/>
                      </a:lnTo>
                      <a:lnTo>
                        <a:pt x="36103" y="128470"/>
                      </a:lnTo>
                      <a:lnTo>
                        <a:pt x="38227" y="130594"/>
                      </a:lnTo>
                      <a:lnTo>
                        <a:pt x="41413" y="136964"/>
                      </a:lnTo>
                      <a:lnTo>
                        <a:pt x="43536" y="144397"/>
                      </a:lnTo>
                      <a:lnTo>
                        <a:pt x="47784" y="151829"/>
                      </a:lnTo>
                      <a:lnTo>
                        <a:pt x="53093" y="158199"/>
                      </a:lnTo>
                      <a:lnTo>
                        <a:pt x="57341" y="160323"/>
                      </a:lnTo>
                      <a:lnTo>
                        <a:pt x="60526" y="163508"/>
                      </a:lnTo>
                      <a:lnTo>
                        <a:pt x="64774" y="165631"/>
                      </a:lnTo>
                      <a:lnTo>
                        <a:pt x="67959" y="168816"/>
                      </a:lnTo>
                      <a:lnTo>
                        <a:pt x="74331" y="176249"/>
                      </a:lnTo>
                      <a:lnTo>
                        <a:pt x="79640" y="184743"/>
                      </a:lnTo>
                      <a:lnTo>
                        <a:pt x="81764" y="190052"/>
                      </a:lnTo>
                      <a:lnTo>
                        <a:pt x="82825" y="193237"/>
                      </a:lnTo>
                      <a:lnTo>
                        <a:pt x="83887" y="196422"/>
                      </a:lnTo>
                      <a:lnTo>
                        <a:pt x="90258" y="203854"/>
                      </a:lnTo>
                      <a:lnTo>
                        <a:pt x="98753" y="214472"/>
                      </a:lnTo>
                      <a:lnTo>
                        <a:pt x="100877" y="227213"/>
                      </a:lnTo>
                      <a:lnTo>
                        <a:pt x="101939" y="236768"/>
                      </a:lnTo>
                      <a:lnTo>
                        <a:pt x="101939" y="239954"/>
                      </a:lnTo>
                      <a:lnTo>
                        <a:pt x="100877" y="243139"/>
                      </a:lnTo>
                      <a:lnTo>
                        <a:pt x="99815" y="245262"/>
                      </a:lnTo>
                      <a:lnTo>
                        <a:pt x="99815" y="247386"/>
                      </a:lnTo>
                      <a:lnTo>
                        <a:pt x="103001" y="251633"/>
                      </a:lnTo>
                      <a:lnTo>
                        <a:pt x="109372" y="256941"/>
                      </a:lnTo>
                      <a:lnTo>
                        <a:pt x="111496" y="259065"/>
                      </a:lnTo>
                      <a:lnTo>
                        <a:pt x="113620" y="264374"/>
                      </a:lnTo>
                      <a:lnTo>
                        <a:pt x="114681" y="268621"/>
                      </a:lnTo>
                      <a:lnTo>
                        <a:pt x="115743" y="271806"/>
                      </a:lnTo>
                      <a:lnTo>
                        <a:pt x="115743" y="274991"/>
                      </a:lnTo>
                      <a:lnTo>
                        <a:pt x="113620" y="279238"/>
                      </a:lnTo>
                      <a:lnTo>
                        <a:pt x="112558" y="282423"/>
                      </a:lnTo>
                      <a:lnTo>
                        <a:pt x="112558" y="287732"/>
                      </a:lnTo>
                      <a:lnTo>
                        <a:pt x="113620" y="293041"/>
                      </a:lnTo>
                      <a:lnTo>
                        <a:pt x="115743" y="298349"/>
                      </a:lnTo>
                      <a:lnTo>
                        <a:pt x="121053" y="307905"/>
                      </a:lnTo>
                      <a:lnTo>
                        <a:pt x="123176" y="311090"/>
                      </a:lnTo>
                      <a:lnTo>
                        <a:pt x="125300" y="313214"/>
                      </a:lnTo>
                      <a:lnTo>
                        <a:pt x="126362" y="315337"/>
                      </a:lnTo>
                      <a:lnTo>
                        <a:pt x="128486" y="317461"/>
                      </a:lnTo>
                      <a:lnTo>
                        <a:pt x="130609" y="324893"/>
                      </a:lnTo>
                      <a:lnTo>
                        <a:pt x="132733" y="333387"/>
                      </a:lnTo>
                      <a:lnTo>
                        <a:pt x="133795" y="335510"/>
                      </a:lnTo>
                      <a:lnTo>
                        <a:pt x="134857" y="340819"/>
                      </a:lnTo>
                      <a:lnTo>
                        <a:pt x="140166" y="348251"/>
                      </a:lnTo>
                      <a:lnTo>
                        <a:pt x="147599" y="359931"/>
                      </a:lnTo>
                      <a:lnTo>
                        <a:pt x="156094" y="370548"/>
                      </a:lnTo>
                      <a:lnTo>
                        <a:pt x="161403" y="377980"/>
                      </a:lnTo>
                      <a:lnTo>
                        <a:pt x="167775" y="389659"/>
                      </a:lnTo>
                      <a:lnTo>
                        <a:pt x="169898" y="392845"/>
                      </a:lnTo>
                      <a:lnTo>
                        <a:pt x="173084" y="394968"/>
                      </a:lnTo>
                      <a:lnTo>
                        <a:pt x="182641" y="399215"/>
                      </a:lnTo>
                      <a:lnTo>
                        <a:pt x="193259" y="403462"/>
                      </a:lnTo>
                      <a:lnTo>
                        <a:pt x="219806" y="407709"/>
                      </a:lnTo>
                      <a:lnTo>
                        <a:pt x="248476" y="407709"/>
                      </a:lnTo>
                      <a:lnTo>
                        <a:pt x="273961" y="407709"/>
                      </a:lnTo>
                      <a:lnTo>
                        <a:pt x="310064" y="409832"/>
                      </a:lnTo>
                      <a:lnTo>
                        <a:pt x="332364" y="413018"/>
                      </a:lnTo>
                      <a:lnTo>
                        <a:pt x="333425" y="414079"/>
                      </a:lnTo>
                      <a:lnTo>
                        <a:pt x="316436" y="422573"/>
                      </a:lnTo>
                      <a:lnTo>
                        <a:pt x="301570" y="432129"/>
                      </a:lnTo>
                      <a:lnTo>
                        <a:pt x="287765" y="441685"/>
                      </a:lnTo>
                      <a:lnTo>
                        <a:pt x="275023" y="451240"/>
                      </a:lnTo>
                      <a:lnTo>
                        <a:pt x="250600" y="472475"/>
                      </a:lnTo>
                      <a:lnTo>
                        <a:pt x="234672" y="487340"/>
                      </a:lnTo>
                      <a:lnTo>
                        <a:pt x="224053" y="497959"/>
                      </a:lnTo>
                      <a:lnTo>
                        <a:pt x="219806" y="505389"/>
                      </a:lnTo>
                      <a:lnTo>
                        <a:pt x="218744" y="508575"/>
                      </a:lnTo>
                      <a:lnTo>
                        <a:pt x="220868" y="510699"/>
                      </a:lnTo>
                      <a:lnTo>
                        <a:pt x="221930" y="510699"/>
                      </a:lnTo>
                      <a:lnTo>
                        <a:pt x="222992" y="510699"/>
                      </a:lnTo>
                      <a:lnTo>
                        <a:pt x="228301" y="528748"/>
                      </a:lnTo>
                      <a:lnTo>
                        <a:pt x="232548" y="541489"/>
                      </a:lnTo>
                      <a:lnTo>
                        <a:pt x="236796" y="554230"/>
                      </a:lnTo>
                      <a:lnTo>
                        <a:pt x="243167" y="570156"/>
                      </a:lnTo>
                      <a:lnTo>
                        <a:pt x="251662" y="585020"/>
                      </a:lnTo>
                      <a:lnTo>
                        <a:pt x="260157" y="599885"/>
                      </a:lnTo>
                      <a:lnTo>
                        <a:pt x="265466" y="606255"/>
                      </a:lnTo>
                      <a:lnTo>
                        <a:pt x="270775" y="611564"/>
                      </a:lnTo>
                      <a:lnTo>
                        <a:pt x="276085" y="615811"/>
                      </a:lnTo>
                      <a:lnTo>
                        <a:pt x="281394" y="618996"/>
                      </a:lnTo>
                      <a:lnTo>
                        <a:pt x="290951" y="623243"/>
                      </a:lnTo>
                      <a:lnTo>
                        <a:pt x="297322" y="628552"/>
                      </a:lnTo>
                      <a:lnTo>
                        <a:pt x="301570" y="633860"/>
                      </a:lnTo>
                      <a:lnTo>
                        <a:pt x="303693" y="639169"/>
                      </a:lnTo>
                      <a:lnTo>
                        <a:pt x="304755" y="644478"/>
                      </a:lnTo>
                      <a:lnTo>
                        <a:pt x="304755" y="648725"/>
                      </a:lnTo>
                      <a:lnTo>
                        <a:pt x="304755" y="651910"/>
                      </a:lnTo>
                      <a:lnTo>
                        <a:pt x="306879" y="656157"/>
                      </a:lnTo>
                      <a:lnTo>
                        <a:pt x="312188" y="666774"/>
                      </a:lnTo>
                      <a:lnTo>
                        <a:pt x="316436" y="673145"/>
                      </a:lnTo>
                      <a:lnTo>
                        <a:pt x="320683" y="678454"/>
                      </a:lnTo>
                      <a:lnTo>
                        <a:pt x="327054" y="681639"/>
                      </a:lnTo>
                      <a:lnTo>
                        <a:pt x="332364" y="683762"/>
                      </a:lnTo>
                      <a:lnTo>
                        <a:pt x="335549" y="684824"/>
                      </a:lnTo>
                      <a:lnTo>
                        <a:pt x="338735" y="686947"/>
                      </a:lnTo>
                      <a:lnTo>
                        <a:pt x="340859" y="690133"/>
                      </a:lnTo>
                      <a:lnTo>
                        <a:pt x="342982" y="693318"/>
                      </a:lnTo>
                      <a:lnTo>
                        <a:pt x="346168" y="701812"/>
                      </a:lnTo>
                      <a:lnTo>
                        <a:pt x="348292" y="711368"/>
                      </a:lnTo>
                      <a:lnTo>
                        <a:pt x="350415" y="729417"/>
                      </a:lnTo>
                      <a:lnTo>
                        <a:pt x="351477" y="736849"/>
                      </a:lnTo>
                      <a:lnTo>
                        <a:pt x="351477" y="745343"/>
                      </a:lnTo>
                      <a:lnTo>
                        <a:pt x="350415" y="753837"/>
                      </a:lnTo>
                      <a:lnTo>
                        <a:pt x="348292" y="765516"/>
                      </a:lnTo>
                      <a:lnTo>
                        <a:pt x="345106" y="777196"/>
                      </a:lnTo>
                      <a:lnTo>
                        <a:pt x="340859" y="788875"/>
                      </a:lnTo>
                      <a:lnTo>
                        <a:pt x="337673" y="795245"/>
                      </a:lnTo>
                      <a:lnTo>
                        <a:pt x="334487" y="800554"/>
                      </a:lnTo>
                      <a:lnTo>
                        <a:pt x="330240" y="805863"/>
                      </a:lnTo>
                      <a:lnTo>
                        <a:pt x="324931" y="811172"/>
                      </a:lnTo>
                      <a:lnTo>
                        <a:pt x="324931" y="811171"/>
                      </a:lnTo>
                      <a:lnTo>
                        <a:pt x="316436" y="819666"/>
                      </a:lnTo>
                      <a:lnTo>
                        <a:pt x="309003" y="827099"/>
                      </a:lnTo>
                      <a:lnTo>
                        <a:pt x="298384" y="838777"/>
                      </a:lnTo>
                      <a:lnTo>
                        <a:pt x="292013" y="847271"/>
                      </a:lnTo>
                      <a:lnTo>
                        <a:pt x="290951" y="850456"/>
                      </a:lnTo>
                      <a:lnTo>
                        <a:pt x="285642" y="857888"/>
                      </a:lnTo>
                      <a:lnTo>
                        <a:pt x="281394" y="866382"/>
                      </a:lnTo>
                      <a:lnTo>
                        <a:pt x="277147" y="877000"/>
                      </a:lnTo>
                      <a:lnTo>
                        <a:pt x="275023" y="889740"/>
                      </a:lnTo>
                      <a:lnTo>
                        <a:pt x="273961" y="901420"/>
                      </a:lnTo>
                      <a:lnTo>
                        <a:pt x="275023" y="910975"/>
                      </a:lnTo>
                      <a:lnTo>
                        <a:pt x="276085" y="915222"/>
                      </a:lnTo>
                      <a:lnTo>
                        <a:pt x="277147" y="919469"/>
                      </a:lnTo>
                      <a:lnTo>
                        <a:pt x="279270" y="921592"/>
                      </a:lnTo>
                      <a:lnTo>
                        <a:pt x="282456" y="922655"/>
                      </a:lnTo>
                      <a:lnTo>
                        <a:pt x="285642" y="922655"/>
                      </a:lnTo>
                      <a:lnTo>
                        <a:pt x="288827" y="922655"/>
                      </a:lnTo>
                      <a:lnTo>
                        <a:pt x="294136" y="920531"/>
                      </a:lnTo>
                      <a:lnTo>
                        <a:pt x="296260" y="919469"/>
                      </a:lnTo>
                      <a:lnTo>
                        <a:pt x="339797" y="870629"/>
                      </a:lnTo>
                      <a:lnTo>
                        <a:pt x="337673" y="854703"/>
                      </a:lnTo>
                      <a:lnTo>
                        <a:pt x="344044" y="848332"/>
                      </a:lnTo>
                      <a:lnTo>
                        <a:pt x="349353" y="844085"/>
                      </a:lnTo>
                      <a:lnTo>
                        <a:pt x="352539" y="843024"/>
                      </a:lnTo>
                      <a:lnTo>
                        <a:pt x="355725" y="841962"/>
                      </a:lnTo>
                      <a:lnTo>
                        <a:pt x="359972" y="839839"/>
                      </a:lnTo>
                      <a:lnTo>
                        <a:pt x="363158" y="837715"/>
                      </a:lnTo>
                      <a:lnTo>
                        <a:pt x="370591" y="829221"/>
                      </a:lnTo>
                      <a:lnTo>
                        <a:pt x="378024" y="816480"/>
                      </a:lnTo>
                      <a:lnTo>
                        <a:pt x="388642" y="806924"/>
                      </a:lnTo>
                      <a:lnTo>
                        <a:pt x="399261" y="796305"/>
                      </a:lnTo>
                      <a:lnTo>
                        <a:pt x="408818" y="783566"/>
                      </a:lnTo>
                      <a:lnTo>
                        <a:pt x="419437" y="767640"/>
                      </a:lnTo>
                      <a:lnTo>
                        <a:pt x="431117" y="748529"/>
                      </a:lnTo>
                      <a:lnTo>
                        <a:pt x="440674" y="729417"/>
                      </a:lnTo>
                      <a:lnTo>
                        <a:pt x="443859" y="719862"/>
                      </a:lnTo>
                      <a:lnTo>
                        <a:pt x="445983" y="712429"/>
                      </a:lnTo>
                      <a:lnTo>
                        <a:pt x="453416" y="672083"/>
                      </a:lnTo>
                      <a:lnTo>
                        <a:pt x="466159" y="603070"/>
                      </a:lnTo>
                      <a:lnTo>
                        <a:pt x="472530" y="568032"/>
                      </a:lnTo>
                      <a:lnTo>
                        <a:pt x="479963" y="538303"/>
                      </a:lnTo>
                      <a:lnTo>
                        <a:pt x="483148" y="526624"/>
                      </a:lnTo>
                      <a:lnTo>
                        <a:pt x="486334" y="517069"/>
                      </a:lnTo>
                      <a:lnTo>
                        <a:pt x="489520" y="511760"/>
                      </a:lnTo>
                      <a:lnTo>
                        <a:pt x="490581" y="509636"/>
                      </a:lnTo>
                      <a:lnTo>
                        <a:pt x="491643" y="509636"/>
                      </a:lnTo>
                      <a:lnTo>
                        <a:pt x="494829" y="508575"/>
                      </a:lnTo>
                      <a:lnTo>
                        <a:pt x="498014" y="506451"/>
                      </a:lnTo>
                      <a:lnTo>
                        <a:pt x="504386" y="500079"/>
                      </a:lnTo>
                      <a:lnTo>
                        <a:pt x="511819" y="491587"/>
                      </a:lnTo>
                      <a:lnTo>
                        <a:pt x="518190" y="482031"/>
                      </a:lnTo>
                      <a:lnTo>
                        <a:pt x="513942" y="516007"/>
                      </a:lnTo>
                      <a:lnTo>
                        <a:pt x="516066" y="527686"/>
                      </a:lnTo>
                      <a:lnTo>
                        <a:pt x="510757" y="542550"/>
                      </a:lnTo>
                      <a:lnTo>
                        <a:pt x="510757" y="566970"/>
                      </a:lnTo>
                      <a:lnTo>
                        <a:pt x="510757" y="573341"/>
                      </a:lnTo>
                      <a:lnTo>
                        <a:pt x="510757" y="608378"/>
                      </a:lnTo>
                      <a:lnTo>
                        <a:pt x="516066" y="610502"/>
                      </a:lnTo>
                      <a:lnTo>
                        <a:pt x="516066" y="615811"/>
                      </a:lnTo>
                      <a:lnTo>
                        <a:pt x="510757" y="621120"/>
                      </a:lnTo>
                      <a:lnTo>
                        <a:pt x="511819" y="638107"/>
                      </a:lnTo>
                      <a:lnTo>
                        <a:pt x="511819" y="664651"/>
                      </a:lnTo>
                      <a:lnTo>
                        <a:pt x="522437" y="686947"/>
                      </a:lnTo>
                      <a:lnTo>
                        <a:pt x="539427" y="700750"/>
                      </a:lnTo>
                      <a:lnTo>
                        <a:pt x="540489" y="685886"/>
                      </a:lnTo>
                      <a:lnTo>
                        <a:pt x="542613" y="700750"/>
                      </a:lnTo>
                      <a:lnTo>
                        <a:pt x="559603" y="686947"/>
                      </a:lnTo>
                      <a:lnTo>
                        <a:pt x="570221" y="664651"/>
                      </a:lnTo>
                      <a:lnTo>
                        <a:pt x="570221" y="638107"/>
                      </a:lnTo>
                      <a:lnTo>
                        <a:pt x="571283" y="621119"/>
                      </a:lnTo>
                      <a:lnTo>
                        <a:pt x="565974" y="615810"/>
                      </a:lnTo>
                      <a:lnTo>
                        <a:pt x="565974" y="610502"/>
                      </a:lnTo>
                      <a:lnTo>
                        <a:pt x="571283" y="608378"/>
                      </a:lnTo>
                      <a:lnTo>
                        <a:pt x="571283" y="573341"/>
                      </a:lnTo>
                      <a:lnTo>
                        <a:pt x="571283" y="566970"/>
                      </a:lnTo>
                      <a:lnTo>
                        <a:pt x="571283" y="542550"/>
                      </a:lnTo>
                      <a:lnTo>
                        <a:pt x="565974" y="527686"/>
                      </a:lnTo>
                      <a:lnTo>
                        <a:pt x="567036" y="516007"/>
                      </a:lnTo>
                      <a:lnTo>
                        <a:pt x="563850" y="482031"/>
                      </a:lnTo>
                      <a:lnTo>
                        <a:pt x="570221" y="491587"/>
                      </a:lnTo>
                      <a:lnTo>
                        <a:pt x="577654" y="500081"/>
                      </a:lnTo>
                      <a:lnTo>
                        <a:pt x="584026" y="506453"/>
                      </a:lnTo>
                      <a:lnTo>
                        <a:pt x="587211" y="508575"/>
                      </a:lnTo>
                      <a:lnTo>
                        <a:pt x="590397" y="509636"/>
                      </a:lnTo>
                      <a:lnTo>
                        <a:pt x="591459" y="509636"/>
                      </a:lnTo>
                      <a:lnTo>
                        <a:pt x="592520" y="511760"/>
                      </a:lnTo>
                      <a:lnTo>
                        <a:pt x="595706" y="517069"/>
                      </a:lnTo>
                      <a:lnTo>
                        <a:pt x="598892" y="526624"/>
                      </a:lnTo>
                      <a:lnTo>
                        <a:pt x="602077" y="538303"/>
                      </a:lnTo>
                      <a:lnTo>
                        <a:pt x="609510" y="568032"/>
                      </a:lnTo>
                      <a:lnTo>
                        <a:pt x="615881" y="603070"/>
                      </a:lnTo>
                      <a:lnTo>
                        <a:pt x="628624" y="672083"/>
                      </a:lnTo>
                      <a:lnTo>
                        <a:pt x="636057" y="712429"/>
                      </a:lnTo>
                      <a:lnTo>
                        <a:pt x="638181" y="719862"/>
                      </a:lnTo>
                      <a:lnTo>
                        <a:pt x="641366" y="729417"/>
                      </a:lnTo>
                      <a:lnTo>
                        <a:pt x="650923" y="748529"/>
                      </a:lnTo>
                      <a:lnTo>
                        <a:pt x="662603" y="767640"/>
                      </a:lnTo>
                      <a:lnTo>
                        <a:pt x="673222" y="783566"/>
                      </a:lnTo>
                      <a:lnTo>
                        <a:pt x="682779" y="796307"/>
                      </a:lnTo>
                      <a:lnTo>
                        <a:pt x="692336" y="806924"/>
                      </a:lnTo>
                      <a:lnTo>
                        <a:pt x="704016" y="816480"/>
                      </a:lnTo>
                      <a:lnTo>
                        <a:pt x="711449" y="829221"/>
                      </a:lnTo>
                      <a:lnTo>
                        <a:pt x="718882" y="837715"/>
                      </a:lnTo>
                      <a:lnTo>
                        <a:pt x="722068" y="839839"/>
                      </a:lnTo>
                      <a:lnTo>
                        <a:pt x="725254" y="841962"/>
                      </a:lnTo>
                      <a:lnTo>
                        <a:pt x="729501" y="843024"/>
                      </a:lnTo>
                      <a:lnTo>
                        <a:pt x="732687" y="844085"/>
                      </a:lnTo>
                      <a:lnTo>
                        <a:pt x="737996" y="848332"/>
                      </a:lnTo>
                      <a:lnTo>
                        <a:pt x="744367" y="854703"/>
                      </a:lnTo>
                      <a:lnTo>
                        <a:pt x="742243" y="870629"/>
                      </a:lnTo>
                      <a:lnTo>
                        <a:pt x="785780" y="919469"/>
                      </a:lnTo>
                      <a:lnTo>
                        <a:pt x="787904" y="920531"/>
                      </a:lnTo>
                      <a:lnTo>
                        <a:pt x="793213" y="922655"/>
                      </a:lnTo>
                      <a:lnTo>
                        <a:pt x="796398" y="922655"/>
                      </a:lnTo>
                      <a:lnTo>
                        <a:pt x="799584" y="922655"/>
                      </a:lnTo>
                      <a:lnTo>
                        <a:pt x="802770" y="921593"/>
                      </a:lnTo>
                      <a:lnTo>
                        <a:pt x="804893" y="919470"/>
                      </a:lnTo>
                      <a:lnTo>
                        <a:pt x="804893" y="919469"/>
                      </a:lnTo>
                      <a:lnTo>
                        <a:pt x="805955" y="915222"/>
                      </a:lnTo>
                      <a:lnTo>
                        <a:pt x="807017" y="910975"/>
                      </a:lnTo>
                      <a:lnTo>
                        <a:pt x="808079" y="901420"/>
                      </a:lnTo>
                      <a:lnTo>
                        <a:pt x="807017" y="889740"/>
                      </a:lnTo>
                      <a:lnTo>
                        <a:pt x="804893" y="877000"/>
                      </a:lnTo>
                      <a:lnTo>
                        <a:pt x="800646" y="866382"/>
                      </a:lnTo>
                      <a:lnTo>
                        <a:pt x="796398" y="857888"/>
                      </a:lnTo>
                      <a:lnTo>
                        <a:pt x="791089" y="850456"/>
                      </a:lnTo>
                      <a:lnTo>
                        <a:pt x="788965" y="847271"/>
                      </a:lnTo>
                      <a:lnTo>
                        <a:pt x="783656" y="838777"/>
                      </a:lnTo>
                      <a:lnTo>
                        <a:pt x="773037" y="827098"/>
                      </a:lnTo>
                      <a:lnTo>
                        <a:pt x="765604" y="819665"/>
                      </a:lnTo>
                      <a:lnTo>
                        <a:pt x="756048" y="811171"/>
                      </a:lnTo>
                      <a:lnTo>
                        <a:pt x="751800" y="805863"/>
                      </a:lnTo>
                      <a:lnTo>
                        <a:pt x="747553" y="800554"/>
                      </a:lnTo>
                      <a:lnTo>
                        <a:pt x="744367" y="795245"/>
                      </a:lnTo>
                      <a:lnTo>
                        <a:pt x="741181" y="788875"/>
                      </a:lnTo>
                      <a:lnTo>
                        <a:pt x="735872" y="777196"/>
                      </a:lnTo>
                      <a:lnTo>
                        <a:pt x="733748" y="765516"/>
                      </a:lnTo>
                      <a:lnTo>
                        <a:pt x="731625" y="753837"/>
                      </a:lnTo>
                      <a:lnTo>
                        <a:pt x="730563" y="745343"/>
                      </a:lnTo>
                      <a:lnTo>
                        <a:pt x="730563" y="736849"/>
                      </a:lnTo>
                      <a:lnTo>
                        <a:pt x="731625" y="729417"/>
                      </a:lnTo>
                      <a:lnTo>
                        <a:pt x="733748" y="711368"/>
                      </a:lnTo>
                      <a:lnTo>
                        <a:pt x="735872" y="701812"/>
                      </a:lnTo>
                      <a:lnTo>
                        <a:pt x="739058" y="693318"/>
                      </a:lnTo>
                      <a:lnTo>
                        <a:pt x="741181" y="690133"/>
                      </a:lnTo>
                      <a:lnTo>
                        <a:pt x="743305" y="686947"/>
                      </a:lnTo>
                      <a:lnTo>
                        <a:pt x="746491" y="684824"/>
                      </a:lnTo>
                      <a:lnTo>
                        <a:pt x="748615" y="683762"/>
                      </a:lnTo>
                      <a:lnTo>
                        <a:pt x="754986" y="681639"/>
                      </a:lnTo>
                      <a:lnTo>
                        <a:pt x="760295" y="678454"/>
                      </a:lnTo>
                      <a:lnTo>
                        <a:pt x="765604" y="673145"/>
                      </a:lnTo>
                      <a:lnTo>
                        <a:pt x="769852" y="666774"/>
                      </a:lnTo>
                      <a:lnTo>
                        <a:pt x="775161" y="656157"/>
                      </a:lnTo>
                      <a:lnTo>
                        <a:pt x="777285" y="651910"/>
                      </a:lnTo>
                      <a:lnTo>
                        <a:pt x="777285" y="648725"/>
                      </a:lnTo>
                      <a:lnTo>
                        <a:pt x="777285" y="644478"/>
                      </a:lnTo>
                      <a:lnTo>
                        <a:pt x="778347" y="639169"/>
                      </a:lnTo>
                      <a:lnTo>
                        <a:pt x="780470" y="633860"/>
                      </a:lnTo>
                      <a:lnTo>
                        <a:pt x="784718" y="628552"/>
                      </a:lnTo>
                      <a:lnTo>
                        <a:pt x="791089" y="623243"/>
                      </a:lnTo>
                      <a:lnTo>
                        <a:pt x="800646" y="618996"/>
                      </a:lnTo>
                      <a:lnTo>
                        <a:pt x="805955" y="615811"/>
                      </a:lnTo>
                      <a:lnTo>
                        <a:pt x="811265" y="611564"/>
                      </a:lnTo>
                      <a:lnTo>
                        <a:pt x="816574" y="606255"/>
                      </a:lnTo>
                      <a:lnTo>
                        <a:pt x="821883" y="599885"/>
                      </a:lnTo>
                      <a:lnTo>
                        <a:pt x="830378" y="585020"/>
                      </a:lnTo>
                      <a:lnTo>
                        <a:pt x="838873" y="570156"/>
                      </a:lnTo>
                      <a:lnTo>
                        <a:pt x="845244" y="554230"/>
                      </a:lnTo>
                      <a:lnTo>
                        <a:pt x="849492" y="541489"/>
                      </a:lnTo>
                      <a:lnTo>
                        <a:pt x="853739" y="528748"/>
                      </a:lnTo>
                      <a:lnTo>
                        <a:pt x="859048" y="510698"/>
                      </a:lnTo>
                      <a:lnTo>
                        <a:pt x="860110" y="510698"/>
                      </a:lnTo>
                      <a:lnTo>
                        <a:pt x="861172" y="510698"/>
                      </a:lnTo>
                      <a:lnTo>
                        <a:pt x="863296" y="508574"/>
                      </a:lnTo>
                      <a:lnTo>
                        <a:pt x="862234" y="505389"/>
                      </a:lnTo>
                      <a:lnTo>
                        <a:pt x="856925" y="497957"/>
                      </a:lnTo>
                      <a:lnTo>
                        <a:pt x="847368" y="487340"/>
                      </a:lnTo>
                      <a:lnTo>
                        <a:pt x="831440" y="472475"/>
                      </a:lnTo>
                      <a:lnTo>
                        <a:pt x="807017" y="451240"/>
                      </a:lnTo>
                      <a:lnTo>
                        <a:pt x="794275" y="441685"/>
                      </a:lnTo>
                      <a:lnTo>
                        <a:pt x="780470" y="432129"/>
                      </a:lnTo>
                      <a:lnTo>
                        <a:pt x="764542" y="422573"/>
                      </a:lnTo>
                      <a:lnTo>
                        <a:pt x="748615" y="414079"/>
                      </a:lnTo>
                      <a:lnTo>
                        <a:pt x="749676" y="413018"/>
                      </a:lnTo>
                      <a:lnTo>
                        <a:pt x="771976" y="409832"/>
                      </a:lnTo>
                      <a:lnTo>
                        <a:pt x="808079" y="407709"/>
                      </a:lnTo>
                      <a:lnTo>
                        <a:pt x="833564" y="407709"/>
                      </a:lnTo>
                      <a:lnTo>
                        <a:pt x="862234" y="407709"/>
                      </a:lnTo>
                      <a:lnTo>
                        <a:pt x="888781" y="403462"/>
                      </a:lnTo>
                      <a:lnTo>
                        <a:pt x="899399" y="399215"/>
                      </a:lnTo>
                      <a:lnTo>
                        <a:pt x="907894" y="394968"/>
                      </a:lnTo>
                      <a:lnTo>
                        <a:pt x="912142" y="392845"/>
                      </a:lnTo>
                      <a:lnTo>
                        <a:pt x="914265" y="389659"/>
                      </a:lnTo>
                      <a:lnTo>
                        <a:pt x="920637" y="377980"/>
                      </a:lnTo>
                      <a:lnTo>
                        <a:pt x="925946" y="370548"/>
                      </a:lnTo>
                      <a:lnTo>
                        <a:pt x="934441" y="359931"/>
                      </a:lnTo>
                      <a:lnTo>
                        <a:pt x="941874" y="348251"/>
                      </a:lnTo>
                      <a:lnTo>
                        <a:pt x="946121" y="340819"/>
                      </a:lnTo>
                      <a:lnTo>
                        <a:pt x="948245" y="335510"/>
                      </a:lnTo>
                      <a:lnTo>
                        <a:pt x="949307" y="333387"/>
                      </a:lnTo>
                      <a:lnTo>
                        <a:pt x="951431" y="324893"/>
                      </a:lnTo>
                      <a:lnTo>
                        <a:pt x="953554" y="317461"/>
                      </a:lnTo>
                      <a:lnTo>
                        <a:pt x="954616" y="315337"/>
                      </a:lnTo>
                      <a:lnTo>
                        <a:pt x="956740" y="313213"/>
                      </a:lnTo>
                      <a:lnTo>
                        <a:pt x="956740" y="313214"/>
                      </a:lnTo>
                      <a:lnTo>
                        <a:pt x="958864" y="311090"/>
                      </a:lnTo>
                      <a:lnTo>
                        <a:pt x="960987" y="307905"/>
                      </a:lnTo>
                      <a:lnTo>
                        <a:pt x="966297" y="298349"/>
                      </a:lnTo>
                      <a:lnTo>
                        <a:pt x="968420" y="293041"/>
                      </a:lnTo>
                      <a:lnTo>
                        <a:pt x="969482" y="287732"/>
                      </a:lnTo>
                      <a:lnTo>
                        <a:pt x="969482" y="282423"/>
                      </a:lnTo>
                      <a:lnTo>
                        <a:pt x="967359" y="279238"/>
                      </a:lnTo>
                      <a:lnTo>
                        <a:pt x="966297" y="274991"/>
                      </a:lnTo>
                      <a:lnTo>
                        <a:pt x="966297" y="271806"/>
                      </a:lnTo>
                      <a:lnTo>
                        <a:pt x="966297" y="268621"/>
                      </a:lnTo>
                      <a:lnTo>
                        <a:pt x="968420" y="264374"/>
                      </a:lnTo>
                      <a:lnTo>
                        <a:pt x="970544" y="259065"/>
                      </a:lnTo>
                      <a:lnTo>
                        <a:pt x="972668" y="256941"/>
                      </a:lnTo>
                      <a:lnTo>
                        <a:pt x="977977" y="251632"/>
                      </a:lnTo>
                      <a:lnTo>
                        <a:pt x="982225" y="247384"/>
                      </a:lnTo>
                      <a:lnTo>
                        <a:pt x="982225" y="245262"/>
                      </a:lnTo>
                      <a:lnTo>
                        <a:pt x="981163" y="243139"/>
                      </a:lnTo>
                      <a:lnTo>
                        <a:pt x="980101" y="239954"/>
                      </a:lnTo>
                      <a:lnTo>
                        <a:pt x="980101" y="236768"/>
                      </a:lnTo>
                      <a:lnTo>
                        <a:pt x="981163" y="227213"/>
                      </a:lnTo>
                      <a:lnTo>
                        <a:pt x="983287" y="214472"/>
                      </a:lnTo>
                      <a:lnTo>
                        <a:pt x="991782" y="203854"/>
                      </a:lnTo>
                      <a:lnTo>
                        <a:pt x="998153" y="196422"/>
                      </a:lnTo>
                      <a:lnTo>
                        <a:pt x="999215" y="193237"/>
                      </a:lnTo>
                      <a:lnTo>
                        <a:pt x="1000276" y="190052"/>
                      </a:lnTo>
                      <a:lnTo>
                        <a:pt x="1002400" y="184743"/>
                      </a:lnTo>
                      <a:lnTo>
                        <a:pt x="1006648" y="176249"/>
                      </a:lnTo>
                      <a:lnTo>
                        <a:pt x="1014081" y="168816"/>
                      </a:lnTo>
                      <a:lnTo>
                        <a:pt x="1017266" y="165631"/>
                      </a:lnTo>
                      <a:lnTo>
                        <a:pt x="1021514" y="163508"/>
                      </a:lnTo>
                      <a:lnTo>
                        <a:pt x="1024699" y="160323"/>
                      </a:lnTo>
                      <a:lnTo>
                        <a:pt x="1027885" y="158199"/>
                      </a:lnTo>
                      <a:lnTo>
                        <a:pt x="1033194" y="151829"/>
                      </a:lnTo>
                      <a:lnTo>
                        <a:pt x="1038504" y="144397"/>
                      </a:lnTo>
                      <a:lnTo>
                        <a:pt x="1040627" y="136964"/>
                      </a:lnTo>
                      <a:lnTo>
                        <a:pt x="1043813" y="130594"/>
                      </a:lnTo>
                      <a:lnTo>
                        <a:pt x="1045937" y="128470"/>
                      </a:lnTo>
                      <a:lnTo>
                        <a:pt x="1048060" y="127409"/>
                      </a:lnTo>
                      <a:lnTo>
                        <a:pt x="1051246" y="125285"/>
                      </a:lnTo>
                      <a:lnTo>
                        <a:pt x="1053370" y="123161"/>
                      </a:lnTo>
                      <a:lnTo>
                        <a:pt x="1058679" y="115730"/>
                      </a:lnTo>
                      <a:lnTo>
                        <a:pt x="1065050" y="107236"/>
                      </a:lnTo>
                      <a:lnTo>
                        <a:pt x="1076731" y="82815"/>
                      </a:lnTo>
                      <a:lnTo>
                        <a:pt x="1082040" y="60519"/>
                      </a:lnTo>
                      <a:lnTo>
                        <a:pt x="1080978" y="41407"/>
                      </a:lnTo>
                      <a:close/>
                      <a:moveTo>
                        <a:pt x="538365" y="308967"/>
                      </a:moveTo>
                      <a:lnTo>
                        <a:pt x="538365" y="310029"/>
                      </a:lnTo>
                      <a:lnTo>
                        <a:pt x="538365" y="308967"/>
                      </a:lnTo>
                      <a:close/>
                    </a:path>
                  </a:pathLst>
                </a:custGeom>
                <a:solidFill>
                  <a:srgbClr val="D8F2AA">
                    <a:alpha val="71000"/>
                  </a:srgbClr>
                </a:solidFill>
                <a:ln>
                  <a:noFill/>
                </a:ln>
                <a:effectLst/>
              </p:spPr>
              <p:txBody>
                <a:bodyPr vert="horz" wrap="square" lIns="0" tIns="0" rIns="5860415" bIns="11248390" numCol="1" spcCol="215900" anchor="t"/>
                <a:lstStyle/>
                <a:p>
                  <a:pPr defTabSz="457200">
                    <a:spcBef>
                      <a:spcPts val="0"/>
                    </a:spcBef>
                    <a:spcAft>
                      <a:spcPts val="0"/>
                    </a:spcAft>
                    <a:tabLst/>
                    <a:defRPr lang="ru-RU"/>
                  </a:pPr>
                  <a:endParaRPr lang="en-US"/>
                </a:p>
              </p:txBody>
            </p:sp>
          </p:grpSp>
          <p:grpSp>
            <p:nvGrpSpPr>
              <p:cNvPr id="34" name="Группа1"/>
              <p:cNvGrpSpPr>
                <a:extLst>
                  <a:ext uri="smNativeData">
                    <pr:smNativeData xmlns:pr="smNativeData" xmlns:p14="http://schemas.microsoft.com/office/powerpoint/2010/main" xmlns="" val="SMDATA_7_aRgrZBMAAAAlAAAAAQAAAC8BAAAAkAAAAEgAAACQAAAASAAAAAAAAAAAAAAAAAAAABcAAAAUAAAAAAAAAAAAAAD/fwAA/38AAAAAAAAJAAAABAAAAD0ie0MMAAAAEAAAAAAAAAAAAAAAAAAAAAAAAAAfAAAAVAAAAAAAAAAAAAAAAAAAAAAAAAAAAAAAAAAAAAAAAAAAAAAAAAAAAAAAAAAAAAAAAAAAAAAAAAAAAAAAAAAAAAAAAAAAAAAAAAAAAAAAAAAAAAAAAAAAACEAAAAYAAAAFAAAAE8rAAACIgAAYTEAAMEpAAAAAAAAJgAAAAgAAAD/////AAAAAA=="/>
                  </a:ext>
                </a:extLst>
              </p:cNvGrpSpPr>
              <p:nvPr/>
            </p:nvGrpSpPr>
            <p:grpSpPr>
              <a:xfrm rot="1992353">
                <a:off x="7040245" y="5528310"/>
                <a:ext cx="986790" cy="1259205"/>
                <a:chOff x="7040245" y="5528310"/>
                <a:chExt cx="986790" cy="1259205"/>
              </a:xfrm>
            </p:grpSpPr>
            <p:sp>
              <p:nvSpPr>
                <p:cNvPr id="36" name="Freeform 80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CDDAAAfgc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AmLQAAAiIAACctAAADIgAAAAAAACYAAAAIAAAA//////////8="/>
                    </a:ext>
                  </a:extLst>
                </p:cNvSpPr>
                <p:nvPr/>
              </p:nvSpPr>
              <p:spPr>
                <a:xfrm>
                  <a:off x="7339330" y="5528310"/>
                  <a:ext cx="635" cy="635"/>
                </a:xfrm>
                <a:custGeom>
                  <a:avLst/>
                  <a:gdLst/>
                  <a:ahLst/>
                  <a:cxnLst/>
                  <a:rect l="0" t="0" r="635" b="635"/>
                  <a:pathLst>
                    <a:path w="635" h="635">
                      <a:moveTo>
                        <a:pt x="0" y="0"/>
                      </a:move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2033905" bIns="121793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35" name="Freeform 82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C4GgAAhSEAAAAAAAAAAAAAAAAAAAEAAABQAAAAAAAAAAAA4D8AAAAAAADgPwAAAAAAAOA/AAAAAAAA4D8AAAAAAADgPwAAAAAAAOA/AAAAAAAA4D8AAAAAAADgPwAAAAAAAOA/AAAAAAAA4D8CAAAAjAAAAAEAAAAAAAAAq8tpAP///whbAAAAAAAAAAAAAAAAAAAAAAAAAAAAAAAAAAAAeAAAAAEAAABAAAAAAAAAAAAAAABaAAAAAAAAAAAAAAAAAAAAAAAAAAAAAAAAAAAAAAAAAAAAAAAAAAAAAAAAAAAAAAAAAAAAAAAAAAAAAAAAAAAAAAAAAAAAAAAAAAAAFAAAADwAAAABAAAAAAAAAKvLaQ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BbAAAAFAAAABQAAABkAAAAq8tpAAAAAAAAAAAAAAAAAAAAAABkAAAAAAAAAH9/fwAKAAAAHwAAAFQAAACry2kA////AQAAAAAAAAAAAAAAAAAAAAAAAAAAAAAAAAAAAAAAAAAAq8tpAH9/fwC+6nMDzMzMAKvLaQB/f38AAAAAAAAAAAAAAAAAAAAAAAAAAAAhAAAAGAAAABQAAABPKwAAxiQAAGExAADBKQAAAAAAACYAAAAIAAAA//////////8="/>
                    </a:ext>
                  </a:extLst>
                </p:cNvSpPr>
                <p:nvPr/>
              </p:nvSpPr>
              <p:spPr>
                <a:xfrm rot="20200628">
                  <a:off x="7040245" y="5977890"/>
                  <a:ext cx="986790" cy="809625"/>
                </a:xfrm>
                <a:custGeom>
                  <a:avLst/>
                  <a:gdLst/>
                  <a:ahLst/>
                  <a:cxnLst/>
                  <a:rect l="0" t="0" r="986790" b="809625"/>
                  <a:pathLst>
                    <a:path w="986790" h="809625">
                      <a:moveTo>
                        <a:pt x="985846" y="36844"/>
                      </a:moveTo>
                      <a:lnTo>
                        <a:pt x="977347" y="20783"/>
                      </a:lnTo>
                      <a:lnTo>
                        <a:pt x="957517" y="7557"/>
                      </a:lnTo>
                      <a:lnTo>
                        <a:pt x="927299" y="1889"/>
                      </a:lnTo>
                      <a:lnTo>
                        <a:pt x="895193" y="0"/>
                      </a:lnTo>
                      <a:lnTo>
                        <a:pt x="885750" y="944"/>
                      </a:lnTo>
                      <a:lnTo>
                        <a:pt x="874419" y="1889"/>
                      </a:lnTo>
                      <a:lnTo>
                        <a:pt x="860254" y="4723"/>
                      </a:lnTo>
                      <a:lnTo>
                        <a:pt x="842313" y="8502"/>
                      </a:lnTo>
                      <a:lnTo>
                        <a:pt x="821538" y="14170"/>
                      </a:lnTo>
                      <a:lnTo>
                        <a:pt x="799819" y="21728"/>
                      </a:lnTo>
                      <a:lnTo>
                        <a:pt x="775268" y="31175"/>
                      </a:lnTo>
                      <a:lnTo>
                        <a:pt x="751660" y="43457"/>
                      </a:lnTo>
                      <a:lnTo>
                        <a:pt x="728997" y="55738"/>
                      </a:lnTo>
                      <a:lnTo>
                        <a:pt x="707278" y="69909"/>
                      </a:lnTo>
                      <a:lnTo>
                        <a:pt x="686504" y="85024"/>
                      </a:lnTo>
                      <a:lnTo>
                        <a:pt x="665729" y="102029"/>
                      </a:lnTo>
                      <a:lnTo>
                        <a:pt x="645899" y="119979"/>
                      </a:lnTo>
                      <a:lnTo>
                        <a:pt x="627013" y="139818"/>
                      </a:lnTo>
                      <a:lnTo>
                        <a:pt x="607183" y="161547"/>
                      </a:lnTo>
                      <a:lnTo>
                        <a:pt x="592074" y="179496"/>
                      </a:lnTo>
                      <a:lnTo>
                        <a:pt x="577910" y="198391"/>
                      </a:lnTo>
                      <a:lnTo>
                        <a:pt x="564689" y="218230"/>
                      </a:lnTo>
                      <a:lnTo>
                        <a:pt x="552414" y="238069"/>
                      </a:lnTo>
                      <a:lnTo>
                        <a:pt x="530695" y="273024"/>
                      </a:lnTo>
                      <a:lnTo>
                        <a:pt x="517475" y="298531"/>
                      </a:lnTo>
                      <a:lnTo>
                        <a:pt x="515586" y="293807"/>
                      </a:lnTo>
                      <a:lnTo>
                        <a:pt x="510864" y="287194"/>
                      </a:lnTo>
                      <a:lnTo>
                        <a:pt x="512753" y="283415"/>
                      </a:lnTo>
                      <a:lnTo>
                        <a:pt x="513697" y="279637"/>
                      </a:lnTo>
                      <a:lnTo>
                        <a:pt x="512753" y="275858"/>
                      </a:lnTo>
                      <a:lnTo>
                        <a:pt x="510864" y="272079"/>
                      </a:lnTo>
                      <a:lnTo>
                        <a:pt x="507087" y="270189"/>
                      </a:lnTo>
                      <a:lnTo>
                        <a:pt x="503310" y="269245"/>
                      </a:lnTo>
                      <a:lnTo>
                        <a:pt x="502366" y="269245"/>
                      </a:lnTo>
                      <a:lnTo>
                        <a:pt x="503310" y="266411"/>
                      </a:lnTo>
                      <a:lnTo>
                        <a:pt x="500477" y="266411"/>
                      </a:lnTo>
                      <a:lnTo>
                        <a:pt x="498589" y="266411"/>
                      </a:lnTo>
                      <a:lnTo>
                        <a:pt x="495756" y="263578"/>
                      </a:lnTo>
                      <a:lnTo>
                        <a:pt x="494811" y="264523"/>
                      </a:lnTo>
                      <a:lnTo>
                        <a:pt x="494811" y="263576"/>
                      </a:lnTo>
                      <a:lnTo>
                        <a:pt x="492923" y="265464"/>
                      </a:lnTo>
                      <a:lnTo>
                        <a:pt x="490090" y="264521"/>
                      </a:lnTo>
                      <a:lnTo>
                        <a:pt x="490090" y="266411"/>
                      </a:lnTo>
                      <a:lnTo>
                        <a:pt x="488201" y="266411"/>
                      </a:lnTo>
                      <a:lnTo>
                        <a:pt x="486313" y="266411"/>
                      </a:lnTo>
                      <a:lnTo>
                        <a:pt x="488201" y="270189"/>
                      </a:lnTo>
                      <a:lnTo>
                        <a:pt x="484424" y="269245"/>
                      </a:lnTo>
                      <a:lnTo>
                        <a:pt x="479703" y="270189"/>
                      </a:lnTo>
                      <a:lnTo>
                        <a:pt x="476870" y="272079"/>
                      </a:lnTo>
                      <a:lnTo>
                        <a:pt x="474037" y="275858"/>
                      </a:lnTo>
                      <a:lnTo>
                        <a:pt x="474037" y="279637"/>
                      </a:lnTo>
                      <a:lnTo>
                        <a:pt x="474037" y="282471"/>
                      </a:lnTo>
                      <a:lnTo>
                        <a:pt x="475926" y="285305"/>
                      </a:lnTo>
                      <a:lnTo>
                        <a:pt x="471204" y="291918"/>
                      </a:lnTo>
                      <a:lnTo>
                        <a:pt x="468371" y="296642"/>
                      </a:lnTo>
                      <a:lnTo>
                        <a:pt x="454207" y="271134"/>
                      </a:lnTo>
                      <a:lnTo>
                        <a:pt x="433432" y="236179"/>
                      </a:lnTo>
                      <a:lnTo>
                        <a:pt x="421156" y="217285"/>
                      </a:lnTo>
                      <a:lnTo>
                        <a:pt x="407936" y="198391"/>
                      </a:lnTo>
                      <a:lnTo>
                        <a:pt x="393772" y="178552"/>
                      </a:lnTo>
                      <a:lnTo>
                        <a:pt x="378663" y="161547"/>
                      </a:lnTo>
                      <a:lnTo>
                        <a:pt x="359777" y="139818"/>
                      </a:lnTo>
                      <a:lnTo>
                        <a:pt x="339947" y="119988"/>
                      </a:lnTo>
                      <a:lnTo>
                        <a:pt x="321061" y="102029"/>
                      </a:lnTo>
                      <a:lnTo>
                        <a:pt x="300286" y="85024"/>
                      </a:lnTo>
                      <a:lnTo>
                        <a:pt x="279512" y="69909"/>
                      </a:lnTo>
                      <a:lnTo>
                        <a:pt x="257793" y="55738"/>
                      </a:lnTo>
                      <a:lnTo>
                        <a:pt x="235130" y="43457"/>
                      </a:lnTo>
                      <a:lnTo>
                        <a:pt x="211522" y="31175"/>
                      </a:lnTo>
                      <a:lnTo>
                        <a:pt x="186971" y="21728"/>
                      </a:lnTo>
                      <a:lnTo>
                        <a:pt x="164308" y="14170"/>
                      </a:lnTo>
                      <a:lnTo>
                        <a:pt x="144477" y="8502"/>
                      </a:lnTo>
                      <a:lnTo>
                        <a:pt x="126536" y="4723"/>
                      </a:lnTo>
                      <a:lnTo>
                        <a:pt x="112371" y="1889"/>
                      </a:lnTo>
                      <a:lnTo>
                        <a:pt x="101040" y="944"/>
                      </a:lnTo>
                      <a:lnTo>
                        <a:pt x="91597" y="0"/>
                      </a:lnTo>
                      <a:lnTo>
                        <a:pt x="59491" y="1889"/>
                      </a:lnTo>
                      <a:lnTo>
                        <a:pt x="29273" y="7557"/>
                      </a:lnTo>
                      <a:lnTo>
                        <a:pt x="9443" y="20783"/>
                      </a:lnTo>
                      <a:lnTo>
                        <a:pt x="944" y="36844"/>
                      </a:lnTo>
                      <a:lnTo>
                        <a:pt x="0" y="52904"/>
                      </a:lnTo>
                      <a:lnTo>
                        <a:pt x="5666" y="72743"/>
                      </a:lnTo>
                      <a:lnTo>
                        <a:pt x="16053" y="93527"/>
                      </a:lnTo>
                      <a:lnTo>
                        <a:pt x="20775" y="101085"/>
                      </a:lnTo>
                      <a:lnTo>
                        <a:pt x="26440" y="106750"/>
                      </a:lnTo>
                      <a:lnTo>
                        <a:pt x="28329" y="109587"/>
                      </a:lnTo>
                      <a:lnTo>
                        <a:pt x="31162" y="110532"/>
                      </a:lnTo>
                      <a:lnTo>
                        <a:pt x="33050" y="111476"/>
                      </a:lnTo>
                      <a:lnTo>
                        <a:pt x="34939" y="113365"/>
                      </a:lnTo>
                      <a:lnTo>
                        <a:pt x="37772" y="119034"/>
                      </a:lnTo>
                      <a:lnTo>
                        <a:pt x="40605" y="124703"/>
                      </a:lnTo>
                      <a:lnTo>
                        <a:pt x="44382" y="131316"/>
                      </a:lnTo>
                      <a:lnTo>
                        <a:pt x="49103" y="136984"/>
                      </a:lnTo>
                      <a:lnTo>
                        <a:pt x="52881" y="139818"/>
                      </a:lnTo>
                      <a:lnTo>
                        <a:pt x="55714" y="141707"/>
                      </a:lnTo>
                      <a:lnTo>
                        <a:pt x="59491" y="143597"/>
                      </a:lnTo>
                      <a:lnTo>
                        <a:pt x="62324" y="146430"/>
                      </a:lnTo>
                      <a:lnTo>
                        <a:pt x="68934" y="153040"/>
                      </a:lnTo>
                      <a:lnTo>
                        <a:pt x="73655" y="160602"/>
                      </a:lnTo>
                      <a:lnTo>
                        <a:pt x="75544" y="165325"/>
                      </a:lnTo>
                      <a:lnTo>
                        <a:pt x="75544" y="167215"/>
                      </a:lnTo>
                      <a:lnTo>
                        <a:pt x="77432" y="170049"/>
                      </a:lnTo>
                      <a:lnTo>
                        <a:pt x="83098" y="176662"/>
                      </a:lnTo>
                      <a:lnTo>
                        <a:pt x="90652" y="186109"/>
                      </a:lnTo>
                      <a:lnTo>
                        <a:pt x="93485" y="196501"/>
                      </a:lnTo>
                      <a:lnTo>
                        <a:pt x="94430" y="205004"/>
                      </a:lnTo>
                      <a:lnTo>
                        <a:pt x="93485" y="208783"/>
                      </a:lnTo>
                      <a:lnTo>
                        <a:pt x="92541" y="210672"/>
                      </a:lnTo>
                      <a:lnTo>
                        <a:pt x="91597" y="212561"/>
                      </a:lnTo>
                      <a:lnTo>
                        <a:pt x="92541" y="214451"/>
                      </a:lnTo>
                      <a:lnTo>
                        <a:pt x="95374" y="218230"/>
                      </a:lnTo>
                      <a:lnTo>
                        <a:pt x="101040" y="222953"/>
                      </a:lnTo>
                      <a:lnTo>
                        <a:pt x="101984" y="224843"/>
                      </a:lnTo>
                      <a:lnTo>
                        <a:pt x="104817" y="229566"/>
                      </a:lnTo>
                      <a:lnTo>
                        <a:pt x="105761" y="232401"/>
                      </a:lnTo>
                      <a:lnTo>
                        <a:pt x="106706" y="235235"/>
                      </a:lnTo>
                      <a:lnTo>
                        <a:pt x="106706" y="239014"/>
                      </a:lnTo>
                      <a:lnTo>
                        <a:pt x="104817" y="241848"/>
                      </a:lnTo>
                      <a:lnTo>
                        <a:pt x="103873" y="244682"/>
                      </a:lnTo>
                      <a:lnTo>
                        <a:pt x="103873" y="248461"/>
                      </a:lnTo>
                      <a:lnTo>
                        <a:pt x="104817" y="253184"/>
                      </a:lnTo>
                      <a:lnTo>
                        <a:pt x="106706" y="257908"/>
                      </a:lnTo>
                      <a:lnTo>
                        <a:pt x="111427" y="266411"/>
                      </a:lnTo>
                      <a:lnTo>
                        <a:pt x="113316" y="270189"/>
                      </a:lnTo>
                      <a:lnTo>
                        <a:pt x="115204" y="271134"/>
                      </a:lnTo>
                      <a:lnTo>
                        <a:pt x="117093" y="273023"/>
                      </a:lnTo>
                      <a:lnTo>
                        <a:pt x="118037" y="274913"/>
                      </a:lnTo>
                      <a:lnTo>
                        <a:pt x="120870" y="280581"/>
                      </a:lnTo>
                      <a:lnTo>
                        <a:pt x="122759" y="289084"/>
                      </a:lnTo>
                      <a:lnTo>
                        <a:pt x="122759" y="290029"/>
                      </a:lnTo>
                      <a:lnTo>
                        <a:pt x="124647" y="294752"/>
                      </a:lnTo>
                      <a:lnTo>
                        <a:pt x="128424" y="302310"/>
                      </a:lnTo>
                      <a:lnTo>
                        <a:pt x="135979" y="311757"/>
                      </a:lnTo>
                      <a:lnTo>
                        <a:pt x="143533" y="321204"/>
                      </a:lnTo>
                      <a:lnTo>
                        <a:pt x="148255" y="327817"/>
                      </a:lnTo>
                      <a:lnTo>
                        <a:pt x="154865" y="337265"/>
                      </a:lnTo>
                      <a:lnTo>
                        <a:pt x="156753" y="339153"/>
                      </a:lnTo>
                      <a:lnTo>
                        <a:pt x="159586" y="341986"/>
                      </a:lnTo>
                      <a:lnTo>
                        <a:pt x="168085" y="345767"/>
                      </a:lnTo>
                      <a:lnTo>
                        <a:pt x="178472" y="349546"/>
                      </a:lnTo>
                      <a:lnTo>
                        <a:pt x="203024" y="352380"/>
                      </a:lnTo>
                      <a:lnTo>
                        <a:pt x="228520" y="352380"/>
                      </a:lnTo>
                      <a:lnTo>
                        <a:pt x="252127" y="352380"/>
                      </a:lnTo>
                      <a:lnTo>
                        <a:pt x="285178" y="355214"/>
                      </a:lnTo>
                      <a:lnTo>
                        <a:pt x="293676" y="356159"/>
                      </a:lnTo>
                      <a:lnTo>
                        <a:pt x="265347" y="373164"/>
                      </a:lnTo>
                      <a:lnTo>
                        <a:pt x="244573" y="387335"/>
                      </a:lnTo>
                      <a:lnTo>
                        <a:pt x="230408" y="397727"/>
                      </a:lnTo>
                      <a:lnTo>
                        <a:pt x="221910" y="405284"/>
                      </a:lnTo>
                      <a:lnTo>
                        <a:pt x="218133" y="410008"/>
                      </a:lnTo>
                      <a:lnTo>
                        <a:pt x="216244" y="412842"/>
                      </a:lnTo>
                      <a:lnTo>
                        <a:pt x="216244" y="413787"/>
                      </a:lnTo>
                      <a:lnTo>
                        <a:pt x="216244" y="414732"/>
                      </a:lnTo>
                      <a:lnTo>
                        <a:pt x="181305" y="466691"/>
                      </a:lnTo>
                      <a:lnTo>
                        <a:pt x="183194" y="474249"/>
                      </a:lnTo>
                      <a:lnTo>
                        <a:pt x="181305" y="482751"/>
                      </a:lnTo>
                      <a:lnTo>
                        <a:pt x="172806" y="496922"/>
                      </a:lnTo>
                      <a:lnTo>
                        <a:pt x="167141" y="509204"/>
                      </a:lnTo>
                      <a:lnTo>
                        <a:pt x="161475" y="530932"/>
                      </a:lnTo>
                      <a:lnTo>
                        <a:pt x="161475" y="533766"/>
                      </a:lnTo>
                      <a:lnTo>
                        <a:pt x="162419" y="539435"/>
                      </a:lnTo>
                      <a:lnTo>
                        <a:pt x="164308" y="542269"/>
                      </a:lnTo>
                      <a:lnTo>
                        <a:pt x="165252" y="546048"/>
                      </a:lnTo>
                      <a:lnTo>
                        <a:pt x="168085" y="548881"/>
                      </a:lnTo>
                      <a:lnTo>
                        <a:pt x="171862" y="550771"/>
                      </a:lnTo>
                      <a:lnTo>
                        <a:pt x="175639" y="552661"/>
                      </a:lnTo>
                      <a:lnTo>
                        <a:pt x="177528" y="555495"/>
                      </a:lnTo>
                      <a:lnTo>
                        <a:pt x="179416" y="559274"/>
                      </a:lnTo>
                      <a:lnTo>
                        <a:pt x="180361" y="563053"/>
                      </a:lnTo>
                      <a:lnTo>
                        <a:pt x="179416" y="569666"/>
                      </a:lnTo>
                      <a:lnTo>
                        <a:pt x="179416" y="572500"/>
                      </a:lnTo>
                      <a:lnTo>
                        <a:pt x="180361" y="587615"/>
                      </a:lnTo>
                      <a:lnTo>
                        <a:pt x="181305" y="589505"/>
                      </a:lnTo>
                      <a:lnTo>
                        <a:pt x="185082" y="594228"/>
                      </a:lnTo>
                      <a:lnTo>
                        <a:pt x="187915" y="597061"/>
                      </a:lnTo>
                      <a:lnTo>
                        <a:pt x="191692" y="598952"/>
                      </a:lnTo>
                      <a:lnTo>
                        <a:pt x="196414" y="600841"/>
                      </a:lnTo>
                      <a:lnTo>
                        <a:pt x="202079" y="600841"/>
                      </a:lnTo>
                      <a:lnTo>
                        <a:pt x="207745" y="601786"/>
                      </a:lnTo>
                      <a:lnTo>
                        <a:pt x="211522" y="604620"/>
                      </a:lnTo>
                      <a:lnTo>
                        <a:pt x="213411" y="607454"/>
                      </a:lnTo>
                      <a:lnTo>
                        <a:pt x="215300" y="611233"/>
                      </a:lnTo>
                      <a:lnTo>
                        <a:pt x="216244" y="618791"/>
                      </a:lnTo>
                      <a:lnTo>
                        <a:pt x="216244" y="621625"/>
                      </a:lnTo>
                      <a:lnTo>
                        <a:pt x="215300" y="632017"/>
                      </a:lnTo>
                      <a:lnTo>
                        <a:pt x="216244" y="639575"/>
                      </a:lnTo>
                      <a:lnTo>
                        <a:pt x="216244" y="642409"/>
                      </a:lnTo>
                      <a:lnTo>
                        <a:pt x="217188" y="644299"/>
                      </a:lnTo>
                      <a:lnTo>
                        <a:pt x="220965" y="649022"/>
                      </a:lnTo>
                      <a:lnTo>
                        <a:pt x="223798" y="650912"/>
                      </a:lnTo>
                      <a:lnTo>
                        <a:pt x="229464" y="651856"/>
                      </a:lnTo>
                      <a:lnTo>
                        <a:pt x="237018" y="651856"/>
                      </a:lnTo>
                      <a:lnTo>
                        <a:pt x="242684" y="653746"/>
                      </a:lnTo>
                      <a:lnTo>
                        <a:pt x="246461" y="656580"/>
                      </a:lnTo>
                      <a:lnTo>
                        <a:pt x="248350" y="658469"/>
                      </a:lnTo>
                      <a:lnTo>
                        <a:pt x="248350" y="659414"/>
                      </a:lnTo>
                      <a:lnTo>
                        <a:pt x="248350" y="661303"/>
                      </a:lnTo>
                      <a:lnTo>
                        <a:pt x="250239" y="663192"/>
                      </a:lnTo>
                      <a:lnTo>
                        <a:pt x="251183" y="665082"/>
                      </a:lnTo>
                      <a:lnTo>
                        <a:pt x="252127" y="667917"/>
                      </a:lnTo>
                      <a:lnTo>
                        <a:pt x="253072" y="671695"/>
                      </a:lnTo>
                      <a:lnTo>
                        <a:pt x="253072" y="676419"/>
                      </a:lnTo>
                      <a:lnTo>
                        <a:pt x="251183" y="683032"/>
                      </a:lnTo>
                      <a:lnTo>
                        <a:pt x="247406" y="690590"/>
                      </a:lnTo>
                      <a:lnTo>
                        <a:pt x="232297" y="718931"/>
                      </a:lnTo>
                      <a:lnTo>
                        <a:pt x="225687" y="727434"/>
                      </a:lnTo>
                      <a:lnTo>
                        <a:pt x="222854" y="730267"/>
                      </a:lnTo>
                      <a:lnTo>
                        <a:pt x="220021" y="732157"/>
                      </a:lnTo>
                      <a:lnTo>
                        <a:pt x="217188" y="734047"/>
                      </a:lnTo>
                      <a:lnTo>
                        <a:pt x="214355" y="736880"/>
                      </a:lnTo>
                      <a:lnTo>
                        <a:pt x="207745" y="745384"/>
                      </a:lnTo>
                      <a:lnTo>
                        <a:pt x="200191" y="757665"/>
                      </a:lnTo>
                      <a:lnTo>
                        <a:pt x="198302" y="762389"/>
                      </a:lnTo>
                      <a:lnTo>
                        <a:pt x="194525" y="772780"/>
                      </a:lnTo>
                      <a:lnTo>
                        <a:pt x="193581" y="779393"/>
                      </a:lnTo>
                      <a:lnTo>
                        <a:pt x="192637" y="786951"/>
                      </a:lnTo>
                      <a:lnTo>
                        <a:pt x="193581" y="793564"/>
                      </a:lnTo>
                      <a:lnTo>
                        <a:pt x="195469" y="796398"/>
                      </a:lnTo>
                      <a:lnTo>
                        <a:pt x="196414" y="799233"/>
                      </a:lnTo>
                      <a:lnTo>
                        <a:pt x="201135" y="803954"/>
                      </a:lnTo>
                      <a:lnTo>
                        <a:pt x="206801" y="807735"/>
                      </a:lnTo>
                      <a:lnTo>
                        <a:pt x="212467" y="809625"/>
                      </a:lnTo>
                      <a:lnTo>
                        <a:pt x="215300" y="809625"/>
                      </a:lnTo>
                      <a:lnTo>
                        <a:pt x="219077" y="809625"/>
                      </a:lnTo>
                      <a:lnTo>
                        <a:pt x="221910" y="808680"/>
                      </a:lnTo>
                      <a:lnTo>
                        <a:pt x="225687" y="807735"/>
                      </a:lnTo>
                      <a:lnTo>
                        <a:pt x="229464" y="804901"/>
                      </a:lnTo>
                      <a:lnTo>
                        <a:pt x="232297" y="802068"/>
                      </a:lnTo>
                      <a:lnTo>
                        <a:pt x="236074" y="798291"/>
                      </a:lnTo>
                      <a:lnTo>
                        <a:pt x="239851" y="792620"/>
                      </a:lnTo>
                      <a:lnTo>
                        <a:pt x="242684" y="786951"/>
                      </a:lnTo>
                      <a:lnTo>
                        <a:pt x="246461" y="779393"/>
                      </a:lnTo>
                      <a:lnTo>
                        <a:pt x="258737" y="751997"/>
                      </a:lnTo>
                      <a:lnTo>
                        <a:pt x="268180" y="734047"/>
                      </a:lnTo>
                      <a:lnTo>
                        <a:pt x="274790" y="723655"/>
                      </a:lnTo>
                      <a:lnTo>
                        <a:pt x="276679" y="720821"/>
                      </a:lnTo>
                      <a:lnTo>
                        <a:pt x="278568" y="718932"/>
                      </a:lnTo>
                      <a:lnTo>
                        <a:pt x="280456" y="717044"/>
                      </a:lnTo>
                      <a:lnTo>
                        <a:pt x="283289" y="716097"/>
                      </a:lnTo>
                      <a:lnTo>
                        <a:pt x="287066" y="715153"/>
                      </a:lnTo>
                      <a:lnTo>
                        <a:pt x="292732" y="715153"/>
                      </a:lnTo>
                      <a:lnTo>
                        <a:pt x="298398" y="716097"/>
                      </a:lnTo>
                      <a:lnTo>
                        <a:pt x="305952" y="717987"/>
                      </a:lnTo>
                      <a:lnTo>
                        <a:pt x="312562" y="721766"/>
                      </a:lnTo>
                      <a:lnTo>
                        <a:pt x="315395" y="723655"/>
                      </a:lnTo>
                      <a:lnTo>
                        <a:pt x="316339" y="725544"/>
                      </a:lnTo>
                      <a:lnTo>
                        <a:pt x="315395" y="725544"/>
                      </a:lnTo>
                      <a:lnTo>
                        <a:pt x="313506" y="726489"/>
                      </a:lnTo>
                      <a:lnTo>
                        <a:pt x="316339" y="726489"/>
                      </a:lnTo>
                      <a:lnTo>
                        <a:pt x="322005" y="725544"/>
                      </a:lnTo>
                      <a:lnTo>
                        <a:pt x="326727" y="723655"/>
                      </a:lnTo>
                      <a:lnTo>
                        <a:pt x="330504" y="721766"/>
                      </a:lnTo>
                      <a:lnTo>
                        <a:pt x="334281" y="718931"/>
                      </a:lnTo>
                      <a:lnTo>
                        <a:pt x="338058" y="717042"/>
                      </a:lnTo>
                      <a:lnTo>
                        <a:pt x="341835" y="716097"/>
                      </a:lnTo>
                      <a:lnTo>
                        <a:pt x="346557" y="717042"/>
                      </a:lnTo>
                      <a:lnTo>
                        <a:pt x="351278" y="718931"/>
                      </a:lnTo>
                      <a:lnTo>
                        <a:pt x="356000" y="721766"/>
                      </a:lnTo>
                      <a:lnTo>
                        <a:pt x="357888" y="722710"/>
                      </a:lnTo>
                      <a:lnTo>
                        <a:pt x="362610" y="723655"/>
                      </a:lnTo>
                      <a:lnTo>
                        <a:pt x="365443" y="723655"/>
                      </a:lnTo>
                      <a:lnTo>
                        <a:pt x="368276" y="723655"/>
                      </a:lnTo>
                      <a:lnTo>
                        <a:pt x="371109" y="721766"/>
                      </a:lnTo>
                      <a:lnTo>
                        <a:pt x="374886" y="717989"/>
                      </a:lnTo>
                      <a:lnTo>
                        <a:pt x="374886" y="717987"/>
                      </a:lnTo>
                      <a:lnTo>
                        <a:pt x="377719" y="714208"/>
                      </a:lnTo>
                      <a:lnTo>
                        <a:pt x="380552" y="708539"/>
                      </a:lnTo>
                      <a:lnTo>
                        <a:pt x="383384" y="698148"/>
                      </a:lnTo>
                      <a:lnTo>
                        <a:pt x="385273" y="688700"/>
                      </a:lnTo>
                      <a:lnTo>
                        <a:pt x="385273" y="685866"/>
                      </a:lnTo>
                      <a:lnTo>
                        <a:pt x="396605" y="664138"/>
                      </a:lnTo>
                      <a:lnTo>
                        <a:pt x="398493" y="655635"/>
                      </a:lnTo>
                      <a:lnTo>
                        <a:pt x="410769" y="654690"/>
                      </a:lnTo>
                      <a:lnTo>
                        <a:pt x="422101" y="622570"/>
                      </a:lnTo>
                      <a:lnTo>
                        <a:pt x="435321" y="568721"/>
                      </a:lnTo>
                      <a:lnTo>
                        <a:pt x="449485" y="498812"/>
                      </a:lnTo>
                      <a:lnTo>
                        <a:pt x="457984" y="444963"/>
                      </a:lnTo>
                      <a:lnTo>
                        <a:pt x="459872" y="444018"/>
                      </a:lnTo>
                      <a:lnTo>
                        <a:pt x="461761" y="438350"/>
                      </a:lnTo>
                      <a:lnTo>
                        <a:pt x="464594" y="428902"/>
                      </a:lnTo>
                      <a:lnTo>
                        <a:pt x="465538" y="422289"/>
                      </a:lnTo>
                      <a:lnTo>
                        <a:pt x="466483" y="415676"/>
                      </a:lnTo>
                      <a:lnTo>
                        <a:pt x="467427" y="409063"/>
                      </a:lnTo>
                      <a:lnTo>
                        <a:pt x="469315" y="405284"/>
                      </a:lnTo>
                      <a:lnTo>
                        <a:pt x="472148" y="404340"/>
                      </a:lnTo>
                      <a:lnTo>
                        <a:pt x="474037" y="403395"/>
                      </a:lnTo>
                      <a:lnTo>
                        <a:pt x="474037" y="415676"/>
                      </a:lnTo>
                      <a:lnTo>
                        <a:pt x="470260" y="444963"/>
                      </a:lnTo>
                      <a:lnTo>
                        <a:pt x="471204" y="454410"/>
                      </a:lnTo>
                      <a:lnTo>
                        <a:pt x="467427" y="467636"/>
                      </a:lnTo>
                      <a:lnTo>
                        <a:pt x="467427" y="488420"/>
                      </a:lnTo>
                      <a:lnTo>
                        <a:pt x="467427" y="494088"/>
                      </a:lnTo>
                      <a:lnTo>
                        <a:pt x="467427" y="523374"/>
                      </a:lnTo>
                      <a:lnTo>
                        <a:pt x="471204" y="525264"/>
                      </a:lnTo>
                      <a:lnTo>
                        <a:pt x="471204" y="529987"/>
                      </a:lnTo>
                      <a:lnTo>
                        <a:pt x="467427" y="533764"/>
                      </a:lnTo>
                      <a:lnTo>
                        <a:pt x="468371" y="547937"/>
                      </a:lnTo>
                      <a:lnTo>
                        <a:pt x="468371" y="570610"/>
                      </a:lnTo>
                      <a:lnTo>
                        <a:pt x="476870" y="589505"/>
                      </a:lnTo>
                      <a:lnTo>
                        <a:pt x="491034" y="601786"/>
                      </a:lnTo>
                      <a:lnTo>
                        <a:pt x="492923" y="588560"/>
                      </a:lnTo>
                      <a:lnTo>
                        <a:pt x="494811" y="601786"/>
                      </a:lnTo>
                      <a:lnTo>
                        <a:pt x="508976" y="589505"/>
                      </a:lnTo>
                      <a:lnTo>
                        <a:pt x="517475" y="570610"/>
                      </a:lnTo>
                      <a:lnTo>
                        <a:pt x="517475" y="547937"/>
                      </a:lnTo>
                      <a:lnTo>
                        <a:pt x="518419" y="533766"/>
                      </a:lnTo>
                      <a:lnTo>
                        <a:pt x="513697" y="529987"/>
                      </a:lnTo>
                      <a:lnTo>
                        <a:pt x="513697" y="525264"/>
                      </a:lnTo>
                      <a:lnTo>
                        <a:pt x="518419" y="523374"/>
                      </a:lnTo>
                      <a:lnTo>
                        <a:pt x="518419" y="494088"/>
                      </a:lnTo>
                      <a:lnTo>
                        <a:pt x="518419" y="488420"/>
                      </a:lnTo>
                      <a:lnTo>
                        <a:pt x="518419" y="467636"/>
                      </a:lnTo>
                      <a:lnTo>
                        <a:pt x="513697" y="454410"/>
                      </a:lnTo>
                      <a:lnTo>
                        <a:pt x="514642" y="444963"/>
                      </a:lnTo>
                      <a:lnTo>
                        <a:pt x="511809" y="415676"/>
                      </a:lnTo>
                      <a:lnTo>
                        <a:pt x="510864" y="404340"/>
                      </a:lnTo>
                      <a:lnTo>
                        <a:pt x="513697" y="403395"/>
                      </a:lnTo>
                      <a:lnTo>
                        <a:pt x="516530" y="405284"/>
                      </a:lnTo>
                      <a:lnTo>
                        <a:pt x="519363" y="409063"/>
                      </a:lnTo>
                      <a:lnTo>
                        <a:pt x="520307" y="415676"/>
                      </a:lnTo>
                      <a:lnTo>
                        <a:pt x="520307" y="422289"/>
                      </a:lnTo>
                      <a:lnTo>
                        <a:pt x="522196" y="428902"/>
                      </a:lnTo>
                      <a:lnTo>
                        <a:pt x="525029" y="438350"/>
                      </a:lnTo>
                      <a:lnTo>
                        <a:pt x="526918" y="444018"/>
                      </a:lnTo>
                      <a:lnTo>
                        <a:pt x="528806" y="444963"/>
                      </a:lnTo>
                      <a:lnTo>
                        <a:pt x="537305" y="498812"/>
                      </a:lnTo>
                      <a:lnTo>
                        <a:pt x="551469" y="568721"/>
                      </a:lnTo>
                      <a:lnTo>
                        <a:pt x="564689" y="622570"/>
                      </a:lnTo>
                      <a:lnTo>
                        <a:pt x="576021" y="654690"/>
                      </a:lnTo>
                      <a:lnTo>
                        <a:pt x="588297" y="655635"/>
                      </a:lnTo>
                      <a:lnTo>
                        <a:pt x="590185" y="664138"/>
                      </a:lnTo>
                      <a:lnTo>
                        <a:pt x="601517" y="685866"/>
                      </a:lnTo>
                      <a:lnTo>
                        <a:pt x="601517" y="688700"/>
                      </a:lnTo>
                      <a:lnTo>
                        <a:pt x="603406" y="698148"/>
                      </a:lnTo>
                      <a:lnTo>
                        <a:pt x="606238" y="708539"/>
                      </a:lnTo>
                      <a:lnTo>
                        <a:pt x="609071" y="714208"/>
                      </a:lnTo>
                      <a:lnTo>
                        <a:pt x="611904" y="717987"/>
                      </a:lnTo>
                      <a:lnTo>
                        <a:pt x="615681" y="721764"/>
                      </a:lnTo>
                      <a:lnTo>
                        <a:pt x="618514" y="723655"/>
                      </a:lnTo>
                      <a:lnTo>
                        <a:pt x="621347" y="723655"/>
                      </a:lnTo>
                      <a:lnTo>
                        <a:pt x="624180" y="723655"/>
                      </a:lnTo>
                      <a:lnTo>
                        <a:pt x="628902" y="722710"/>
                      </a:lnTo>
                      <a:lnTo>
                        <a:pt x="629846" y="721766"/>
                      </a:lnTo>
                      <a:lnTo>
                        <a:pt x="635512" y="718931"/>
                      </a:lnTo>
                      <a:lnTo>
                        <a:pt x="640233" y="717042"/>
                      </a:lnTo>
                      <a:lnTo>
                        <a:pt x="644955" y="716097"/>
                      </a:lnTo>
                      <a:lnTo>
                        <a:pt x="648732" y="717042"/>
                      </a:lnTo>
                      <a:lnTo>
                        <a:pt x="652509" y="718931"/>
                      </a:lnTo>
                      <a:lnTo>
                        <a:pt x="656286" y="721766"/>
                      </a:lnTo>
                      <a:lnTo>
                        <a:pt x="660063" y="723655"/>
                      </a:lnTo>
                      <a:lnTo>
                        <a:pt x="663841" y="725544"/>
                      </a:lnTo>
                      <a:lnTo>
                        <a:pt x="670451" y="726489"/>
                      </a:lnTo>
                      <a:lnTo>
                        <a:pt x="673284" y="726489"/>
                      </a:lnTo>
                      <a:lnTo>
                        <a:pt x="671395" y="725544"/>
                      </a:lnTo>
                      <a:lnTo>
                        <a:pt x="670451" y="725544"/>
                      </a:lnTo>
                      <a:lnTo>
                        <a:pt x="671395" y="723655"/>
                      </a:lnTo>
                      <a:lnTo>
                        <a:pt x="674228" y="721766"/>
                      </a:lnTo>
                      <a:lnTo>
                        <a:pt x="680838" y="717987"/>
                      </a:lnTo>
                      <a:lnTo>
                        <a:pt x="688392" y="716097"/>
                      </a:lnTo>
                      <a:lnTo>
                        <a:pt x="694058" y="715153"/>
                      </a:lnTo>
                      <a:lnTo>
                        <a:pt x="699724" y="715153"/>
                      </a:lnTo>
                      <a:lnTo>
                        <a:pt x="703501" y="716097"/>
                      </a:lnTo>
                      <a:lnTo>
                        <a:pt x="706334" y="717042"/>
                      </a:lnTo>
                      <a:lnTo>
                        <a:pt x="708222" y="718930"/>
                      </a:lnTo>
                      <a:lnTo>
                        <a:pt x="709167" y="720821"/>
                      </a:lnTo>
                      <a:lnTo>
                        <a:pt x="712000" y="723654"/>
                      </a:lnTo>
                      <a:lnTo>
                        <a:pt x="718610" y="734047"/>
                      </a:lnTo>
                      <a:lnTo>
                        <a:pt x="728053" y="751997"/>
                      </a:lnTo>
                      <a:lnTo>
                        <a:pt x="740329" y="779393"/>
                      </a:lnTo>
                      <a:lnTo>
                        <a:pt x="744106" y="786951"/>
                      </a:lnTo>
                      <a:lnTo>
                        <a:pt x="746939" y="792620"/>
                      </a:lnTo>
                      <a:lnTo>
                        <a:pt x="750716" y="798288"/>
                      </a:lnTo>
                      <a:lnTo>
                        <a:pt x="754493" y="802065"/>
                      </a:lnTo>
                      <a:lnTo>
                        <a:pt x="757326" y="804898"/>
                      </a:lnTo>
                      <a:lnTo>
                        <a:pt x="761103" y="807735"/>
                      </a:lnTo>
                      <a:lnTo>
                        <a:pt x="764880" y="808680"/>
                      </a:lnTo>
                      <a:lnTo>
                        <a:pt x="767713" y="809625"/>
                      </a:lnTo>
                      <a:lnTo>
                        <a:pt x="771490" y="809625"/>
                      </a:lnTo>
                      <a:lnTo>
                        <a:pt x="774323" y="809625"/>
                      </a:lnTo>
                      <a:lnTo>
                        <a:pt x="779989" y="807735"/>
                      </a:lnTo>
                      <a:lnTo>
                        <a:pt x="785655" y="803956"/>
                      </a:lnTo>
                      <a:lnTo>
                        <a:pt x="789432" y="799233"/>
                      </a:lnTo>
                      <a:lnTo>
                        <a:pt x="791321" y="796398"/>
                      </a:lnTo>
                      <a:lnTo>
                        <a:pt x="792265" y="793564"/>
                      </a:lnTo>
                      <a:lnTo>
                        <a:pt x="794153" y="786951"/>
                      </a:lnTo>
                      <a:lnTo>
                        <a:pt x="793209" y="779393"/>
                      </a:lnTo>
                      <a:lnTo>
                        <a:pt x="792265" y="772780"/>
                      </a:lnTo>
                      <a:lnTo>
                        <a:pt x="788488" y="762389"/>
                      </a:lnTo>
                      <a:lnTo>
                        <a:pt x="786599" y="757665"/>
                      </a:lnTo>
                      <a:lnTo>
                        <a:pt x="779045" y="745384"/>
                      </a:lnTo>
                      <a:lnTo>
                        <a:pt x="772435" y="736881"/>
                      </a:lnTo>
                      <a:lnTo>
                        <a:pt x="769602" y="734048"/>
                      </a:lnTo>
                      <a:lnTo>
                        <a:pt x="765825" y="732157"/>
                      </a:lnTo>
                      <a:lnTo>
                        <a:pt x="763936" y="730268"/>
                      </a:lnTo>
                      <a:lnTo>
                        <a:pt x="761103" y="727435"/>
                      </a:lnTo>
                      <a:lnTo>
                        <a:pt x="754493" y="718931"/>
                      </a:lnTo>
                      <a:lnTo>
                        <a:pt x="739384" y="690590"/>
                      </a:lnTo>
                      <a:lnTo>
                        <a:pt x="735607" y="683032"/>
                      </a:lnTo>
                      <a:lnTo>
                        <a:pt x="733718" y="676419"/>
                      </a:lnTo>
                      <a:lnTo>
                        <a:pt x="733718" y="671695"/>
                      </a:lnTo>
                      <a:lnTo>
                        <a:pt x="734663" y="667917"/>
                      </a:lnTo>
                      <a:lnTo>
                        <a:pt x="735607" y="665082"/>
                      </a:lnTo>
                      <a:lnTo>
                        <a:pt x="736551" y="663193"/>
                      </a:lnTo>
                      <a:lnTo>
                        <a:pt x="737496" y="661303"/>
                      </a:lnTo>
                      <a:lnTo>
                        <a:pt x="738440" y="659414"/>
                      </a:lnTo>
                      <a:lnTo>
                        <a:pt x="738440" y="658469"/>
                      </a:lnTo>
                      <a:lnTo>
                        <a:pt x="739384" y="656580"/>
                      </a:lnTo>
                      <a:lnTo>
                        <a:pt x="744106" y="653746"/>
                      </a:lnTo>
                      <a:lnTo>
                        <a:pt x="749772" y="651856"/>
                      </a:lnTo>
                      <a:lnTo>
                        <a:pt x="757326" y="651856"/>
                      </a:lnTo>
                      <a:lnTo>
                        <a:pt x="762992" y="650912"/>
                      </a:lnTo>
                      <a:lnTo>
                        <a:pt x="765825" y="649022"/>
                      </a:lnTo>
                      <a:lnTo>
                        <a:pt x="769602" y="644299"/>
                      </a:lnTo>
                      <a:lnTo>
                        <a:pt x="770546" y="642409"/>
                      </a:lnTo>
                      <a:lnTo>
                        <a:pt x="770546" y="639575"/>
                      </a:lnTo>
                      <a:lnTo>
                        <a:pt x="770546" y="632017"/>
                      </a:lnTo>
                      <a:lnTo>
                        <a:pt x="770546" y="621625"/>
                      </a:lnTo>
                      <a:lnTo>
                        <a:pt x="770546" y="618791"/>
                      </a:lnTo>
                      <a:lnTo>
                        <a:pt x="771490" y="611233"/>
                      </a:lnTo>
                      <a:lnTo>
                        <a:pt x="773379" y="607454"/>
                      </a:lnTo>
                      <a:lnTo>
                        <a:pt x="775268" y="604620"/>
                      </a:lnTo>
                      <a:lnTo>
                        <a:pt x="779045" y="601786"/>
                      </a:lnTo>
                      <a:lnTo>
                        <a:pt x="784711" y="600841"/>
                      </a:lnTo>
                      <a:lnTo>
                        <a:pt x="790376" y="600841"/>
                      </a:lnTo>
                      <a:lnTo>
                        <a:pt x="795098" y="598952"/>
                      </a:lnTo>
                      <a:lnTo>
                        <a:pt x="798875" y="597063"/>
                      </a:lnTo>
                      <a:lnTo>
                        <a:pt x="801708" y="594230"/>
                      </a:lnTo>
                      <a:lnTo>
                        <a:pt x="805485" y="589505"/>
                      </a:lnTo>
                      <a:lnTo>
                        <a:pt x="806429" y="587615"/>
                      </a:lnTo>
                      <a:lnTo>
                        <a:pt x="807374" y="572500"/>
                      </a:lnTo>
                      <a:lnTo>
                        <a:pt x="807374" y="569666"/>
                      </a:lnTo>
                      <a:lnTo>
                        <a:pt x="806429" y="563053"/>
                      </a:lnTo>
                      <a:lnTo>
                        <a:pt x="807374" y="559274"/>
                      </a:lnTo>
                      <a:lnTo>
                        <a:pt x="808318" y="555495"/>
                      </a:lnTo>
                      <a:lnTo>
                        <a:pt x="811151" y="552662"/>
                      </a:lnTo>
                      <a:lnTo>
                        <a:pt x="814928" y="550771"/>
                      </a:lnTo>
                      <a:lnTo>
                        <a:pt x="818705" y="548882"/>
                      </a:lnTo>
                      <a:lnTo>
                        <a:pt x="820594" y="546048"/>
                      </a:lnTo>
                      <a:lnTo>
                        <a:pt x="822482" y="542269"/>
                      </a:lnTo>
                      <a:lnTo>
                        <a:pt x="824371" y="539435"/>
                      </a:lnTo>
                      <a:lnTo>
                        <a:pt x="825315" y="533766"/>
                      </a:lnTo>
                      <a:lnTo>
                        <a:pt x="825315" y="530932"/>
                      </a:lnTo>
                      <a:lnTo>
                        <a:pt x="819649" y="509204"/>
                      </a:lnTo>
                      <a:lnTo>
                        <a:pt x="813984" y="496922"/>
                      </a:lnTo>
                      <a:lnTo>
                        <a:pt x="805485" y="482751"/>
                      </a:lnTo>
                      <a:lnTo>
                        <a:pt x="803596" y="474249"/>
                      </a:lnTo>
                      <a:lnTo>
                        <a:pt x="805485" y="466691"/>
                      </a:lnTo>
                      <a:lnTo>
                        <a:pt x="770546" y="414732"/>
                      </a:lnTo>
                      <a:lnTo>
                        <a:pt x="770546" y="413787"/>
                      </a:lnTo>
                      <a:lnTo>
                        <a:pt x="770546" y="412842"/>
                      </a:lnTo>
                      <a:lnTo>
                        <a:pt x="768657" y="410008"/>
                      </a:lnTo>
                      <a:lnTo>
                        <a:pt x="764880" y="405284"/>
                      </a:lnTo>
                      <a:lnTo>
                        <a:pt x="755437" y="397727"/>
                      </a:lnTo>
                      <a:lnTo>
                        <a:pt x="742217" y="387335"/>
                      </a:lnTo>
                      <a:lnTo>
                        <a:pt x="721443" y="373164"/>
                      </a:lnTo>
                      <a:lnTo>
                        <a:pt x="692169" y="356159"/>
                      </a:lnTo>
                      <a:lnTo>
                        <a:pt x="701612" y="355214"/>
                      </a:lnTo>
                      <a:lnTo>
                        <a:pt x="734663" y="352380"/>
                      </a:lnTo>
                      <a:lnTo>
                        <a:pt x="758270" y="352380"/>
                      </a:lnTo>
                      <a:lnTo>
                        <a:pt x="783766" y="352380"/>
                      </a:lnTo>
                      <a:lnTo>
                        <a:pt x="808318" y="349546"/>
                      </a:lnTo>
                      <a:lnTo>
                        <a:pt x="818705" y="345767"/>
                      </a:lnTo>
                      <a:lnTo>
                        <a:pt x="826260" y="341988"/>
                      </a:lnTo>
                      <a:lnTo>
                        <a:pt x="830037" y="339154"/>
                      </a:lnTo>
                      <a:lnTo>
                        <a:pt x="831925" y="337266"/>
                      </a:lnTo>
                      <a:lnTo>
                        <a:pt x="831925" y="337265"/>
                      </a:lnTo>
                      <a:lnTo>
                        <a:pt x="838535" y="327817"/>
                      </a:lnTo>
                      <a:lnTo>
                        <a:pt x="843257" y="321204"/>
                      </a:lnTo>
                      <a:lnTo>
                        <a:pt x="850811" y="311757"/>
                      </a:lnTo>
                      <a:lnTo>
                        <a:pt x="858366" y="302310"/>
                      </a:lnTo>
                      <a:lnTo>
                        <a:pt x="862143" y="294752"/>
                      </a:lnTo>
                      <a:lnTo>
                        <a:pt x="864031" y="290029"/>
                      </a:lnTo>
                      <a:lnTo>
                        <a:pt x="864031" y="289084"/>
                      </a:lnTo>
                      <a:lnTo>
                        <a:pt x="865920" y="280581"/>
                      </a:lnTo>
                      <a:lnTo>
                        <a:pt x="868753" y="274913"/>
                      </a:lnTo>
                      <a:lnTo>
                        <a:pt x="869697" y="273024"/>
                      </a:lnTo>
                      <a:lnTo>
                        <a:pt x="871586" y="271135"/>
                      </a:lnTo>
                      <a:lnTo>
                        <a:pt x="871586" y="271134"/>
                      </a:lnTo>
                      <a:lnTo>
                        <a:pt x="873474" y="270189"/>
                      </a:lnTo>
                      <a:lnTo>
                        <a:pt x="875363" y="266411"/>
                      </a:lnTo>
                      <a:lnTo>
                        <a:pt x="880084" y="257908"/>
                      </a:lnTo>
                      <a:lnTo>
                        <a:pt x="881973" y="253184"/>
                      </a:lnTo>
                      <a:lnTo>
                        <a:pt x="882917" y="248461"/>
                      </a:lnTo>
                      <a:lnTo>
                        <a:pt x="882917" y="244682"/>
                      </a:lnTo>
                      <a:lnTo>
                        <a:pt x="881973" y="241848"/>
                      </a:lnTo>
                      <a:lnTo>
                        <a:pt x="880084" y="239014"/>
                      </a:lnTo>
                      <a:lnTo>
                        <a:pt x="880084" y="235235"/>
                      </a:lnTo>
                      <a:lnTo>
                        <a:pt x="881029" y="232401"/>
                      </a:lnTo>
                      <a:lnTo>
                        <a:pt x="881973" y="229566"/>
                      </a:lnTo>
                      <a:lnTo>
                        <a:pt x="883862" y="224843"/>
                      </a:lnTo>
                      <a:lnTo>
                        <a:pt x="885750" y="222955"/>
                      </a:lnTo>
                      <a:lnTo>
                        <a:pt x="885750" y="222953"/>
                      </a:lnTo>
                      <a:lnTo>
                        <a:pt x="891416" y="218230"/>
                      </a:lnTo>
                      <a:lnTo>
                        <a:pt x="894249" y="214451"/>
                      </a:lnTo>
                      <a:lnTo>
                        <a:pt x="894249" y="212561"/>
                      </a:lnTo>
                      <a:lnTo>
                        <a:pt x="894249" y="210672"/>
                      </a:lnTo>
                      <a:lnTo>
                        <a:pt x="892360" y="208783"/>
                      </a:lnTo>
                      <a:lnTo>
                        <a:pt x="892360" y="205004"/>
                      </a:lnTo>
                      <a:lnTo>
                        <a:pt x="893305" y="196501"/>
                      </a:lnTo>
                      <a:lnTo>
                        <a:pt x="896138" y="186109"/>
                      </a:lnTo>
                      <a:lnTo>
                        <a:pt x="903692" y="176662"/>
                      </a:lnTo>
                      <a:lnTo>
                        <a:pt x="909358" y="170049"/>
                      </a:lnTo>
                      <a:lnTo>
                        <a:pt x="910302" y="167215"/>
                      </a:lnTo>
                      <a:lnTo>
                        <a:pt x="911246" y="165325"/>
                      </a:lnTo>
                      <a:lnTo>
                        <a:pt x="913135" y="160602"/>
                      </a:lnTo>
                      <a:lnTo>
                        <a:pt x="917856" y="153044"/>
                      </a:lnTo>
                      <a:lnTo>
                        <a:pt x="923522" y="146431"/>
                      </a:lnTo>
                      <a:lnTo>
                        <a:pt x="927299" y="143597"/>
                      </a:lnTo>
                      <a:lnTo>
                        <a:pt x="931076" y="141707"/>
                      </a:lnTo>
                      <a:lnTo>
                        <a:pt x="933909" y="139818"/>
                      </a:lnTo>
                      <a:lnTo>
                        <a:pt x="937687" y="136984"/>
                      </a:lnTo>
                      <a:lnTo>
                        <a:pt x="942408" y="131316"/>
                      </a:lnTo>
                      <a:lnTo>
                        <a:pt x="946185" y="124703"/>
                      </a:lnTo>
                      <a:lnTo>
                        <a:pt x="949018" y="119034"/>
                      </a:lnTo>
                      <a:lnTo>
                        <a:pt x="951851" y="113366"/>
                      </a:lnTo>
                      <a:lnTo>
                        <a:pt x="953740" y="111477"/>
                      </a:lnTo>
                      <a:lnTo>
                        <a:pt x="955628" y="110532"/>
                      </a:lnTo>
                      <a:lnTo>
                        <a:pt x="958461" y="109587"/>
                      </a:lnTo>
                      <a:lnTo>
                        <a:pt x="960350" y="106753"/>
                      </a:lnTo>
                      <a:lnTo>
                        <a:pt x="966015" y="101088"/>
                      </a:lnTo>
                      <a:lnTo>
                        <a:pt x="970737" y="93527"/>
                      </a:lnTo>
                      <a:lnTo>
                        <a:pt x="981124" y="72743"/>
                      </a:lnTo>
                      <a:lnTo>
                        <a:pt x="986790" y="52904"/>
                      </a:lnTo>
                      <a:lnTo>
                        <a:pt x="985846" y="36844"/>
                      </a:lnTo>
                      <a:close/>
                      <a:moveTo>
                        <a:pt x="491034" y="271134"/>
                      </a:moveTo>
                      <a:close/>
                    </a:path>
                  </a:pathLst>
                </a:custGeom>
                <a:solidFill>
                  <a:srgbClr val="ABCB69">
                    <a:alpha val="9000"/>
                  </a:srgbClr>
                </a:solidFill>
                <a:ln w="9525" cap="flat" cmpd="sng" algn="ctr">
                  <a:solidFill>
                    <a:srgbClr val="ABCB69">
                      <a:alpha val="9000"/>
                    </a:srgbClr>
                  </a:solidFill>
                  <a:prstDash val="solid"/>
                  <a:headEnd type="none"/>
                  <a:tailEnd type="none"/>
                </a:ln>
                <a:effectLst>
                  <a:glow rad="63500">
                    <a:srgbClr val="ABCB69">
                      <a:alpha val="40000"/>
                    </a:srgbClr>
                  </a:glow>
                  <a:softEdge rad="12700"/>
                </a:effectLst>
              </p:spPr>
              <p:txBody>
                <a:bodyPr vert="horz" wrap="square" lIns="0" tIns="0" rIns="4343400" bIns="5448935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</p:grpSp>
          <p:grpSp>
            <p:nvGrpSpPr>
              <p:cNvPr id="29" name="Group 154"/>
              <p:cNvGrpSpPr>
                <a:extLst>
                  <a:ext uri="smNativeData">
                    <pr:smNativeData xmlns:pr="smNativeData" xmlns:p14="http://schemas.microsoft.com/office/powerpoint/2010/main" xmlns="" val="SMDATA_7_aRgrZBMAAAAlAAAAAQAAAC8BAAAAkAAAAEgAAACQAAAASAAAAAAAAAAAAAAAAAAAABcAAAAUAAAAAAAAAAAAAAD/fwAA/38AAAAAAAAJAAAABAAAAAAAAAAMAAAAEAAAAAAAAAAAAAAAAAAAAAAAAAAfAAAAVAAAAAAAAAAAAAAAAAAAAAAAAAAAAAAAAAAAAAAAAAAAAAAAAAAAAAAAAAAAAAAAAAAAAAAAAAAAAAAAAAAAAAAAAAAAAAAAAAAAAAAAAAAAAAAAAAAAACEAAAAYAAAAFAAAAAsoAABoCAAAATEAAF4PAAAAAAAAJgAAAAgAAAD/////AAAAAA=="/>
                  </a:ext>
                </a:extLst>
              </p:cNvGrpSpPr>
              <p:nvPr/>
            </p:nvGrpSpPr>
            <p:grpSpPr>
              <a:xfrm rot="2047758">
                <a:off x="6509385" y="1366520"/>
                <a:ext cx="1456690" cy="1131570"/>
                <a:chOff x="6509385" y="1366520"/>
                <a:chExt cx="1456690" cy="1131570"/>
              </a:xfrm>
            </p:grpSpPr>
            <p:sp>
              <p:nvSpPr>
                <p:cNvPr id="33" name="Кривая5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VDAAAph0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C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BXKwAA7AkAAH4sAACjCwAAAAAAACYAAAAIAAAA//////////8="/>
                    </a:ext>
                  </a:extLst>
                </p:cNvSpPr>
                <p:nvPr/>
              </p:nvSpPr>
              <p:spPr>
                <a:xfrm>
                  <a:off x="7045325" y="1612900"/>
                  <a:ext cx="187325" cy="278765"/>
                </a:xfrm>
                <a:custGeom>
                  <a:avLst/>
                  <a:gdLst/>
                  <a:ahLst/>
                  <a:cxnLst/>
                  <a:rect l="0" t="0" r="187325" b="278765"/>
                  <a:pathLst>
                    <a:path w="187325" h="278765">
                      <a:moveTo>
                        <a:pt x="185977" y="278765"/>
                      </a:moveTo>
                      <a:lnTo>
                        <a:pt x="187325" y="278765"/>
                      </a:lnTo>
                      <a:lnTo>
                        <a:pt x="187325" y="277418"/>
                      </a:lnTo>
                      <a:lnTo>
                        <a:pt x="181934" y="266644"/>
                      </a:lnTo>
                      <a:lnTo>
                        <a:pt x="36386" y="40400"/>
                      </a:lnTo>
                      <a:lnTo>
                        <a:pt x="25605" y="21547"/>
                      </a:lnTo>
                      <a:lnTo>
                        <a:pt x="24257" y="18853"/>
                      </a:lnTo>
                      <a:lnTo>
                        <a:pt x="17519" y="9426"/>
                      </a:lnTo>
                      <a:lnTo>
                        <a:pt x="9433" y="2693"/>
                      </a:lnTo>
                      <a:lnTo>
                        <a:pt x="6738" y="1346"/>
                      </a:lnTo>
                      <a:lnTo>
                        <a:pt x="4042" y="0"/>
                      </a:lnTo>
                      <a:lnTo>
                        <a:pt x="1347" y="0"/>
                      </a:lnTo>
                      <a:lnTo>
                        <a:pt x="0" y="1347"/>
                      </a:lnTo>
                      <a:lnTo>
                        <a:pt x="0" y="4040"/>
                      </a:lnTo>
                      <a:lnTo>
                        <a:pt x="2695" y="12120"/>
                      </a:lnTo>
                      <a:lnTo>
                        <a:pt x="8085" y="18853"/>
                      </a:lnTo>
                      <a:lnTo>
                        <a:pt x="14824" y="24240"/>
                      </a:lnTo>
                      <a:lnTo>
                        <a:pt x="20214" y="32320"/>
                      </a:lnTo>
                      <a:lnTo>
                        <a:pt x="177891" y="270684"/>
                      </a:lnTo>
                      <a:lnTo>
                        <a:pt x="181934" y="276071"/>
                      </a:lnTo>
                      <a:lnTo>
                        <a:pt x="185977" y="278765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2085975" bIns="481965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32" name="Freeform 73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dDAAAxB0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CALAAArgsAAIEsAACwCwAAAAAAACYAAAAIAAAA//////////8="/>
                    </a:ext>
                  </a:extLst>
                </p:cNvSpPr>
                <p:nvPr/>
              </p:nvSpPr>
              <p:spPr>
                <a:xfrm>
                  <a:off x="7233920" y="1898650"/>
                  <a:ext cx="635" cy="1270"/>
                </a:xfrm>
                <a:custGeom>
                  <a:avLst/>
                  <a:gdLst/>
                  <a:ahLst/>
                  <a:cxnLst/>
                  <a:rect l="0" t="0" r="635" b="1270"/>
                  <a:pathLst>
                    <a:path w="635" h="1270">
                      <a:moveTo>
                        <a:pt x="0" y="0"/>
                      </a:moveTo>
                      <a:lnTo>
                        <a:pt x="0" y="127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2091055" bIns="483870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31" name="Freeform 74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DDwAAph0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I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CTLAAA7AkAALwtAACjCwAAAAAAACYAAAAIAAAA//////////8="/>
                    </a:ext>
                  </a:extLst>
                </p:cNvSpPr>
                <p:nvPr/>
              </p:nvSpPr>
              <p:spPr>
                <a:xfrm>
                  <a:off x="7245985" y="1612900"/>
                  <a:ext cx="188595" cy="278765"/>
                </a:xfrm>
                <a:custGeom>
                  <a:avLst/>
                  <a:gdLst/>
                  <a:ahLst/>
                  <a:cxnLst/>
                  <a:rect l="0" t="0" r="188595" b="278765"/>
                  <a:pathLst>
                    <a:path w="188595" h="278765">
                      <a:moveTo>
                        <a:pt x="2694" y="278765"/>
                      </a:moveTo>
                      <a:lnTo>
                        <a:pt x="5388" y="276071"/>
                      </a:lnTo>
                      <a:lnTo>
                        <a:pt x="10776" y="270683"/>
                      </a:lnTo>
                      <a:lnTo>
                        <a:pt x="167041" y="32320"/>
                      </a:lnTo>
                      <a:lnTo>
                        <a:pt x="173776" y="24240"/>
                      </a:lnTo>
                      <a:lnTo>
                        <a:pt x="179165" y="18851"/>
                      </a:lnTo>
                      <a:lnTo>
                        <a:pt x="179165" y="18853"/>
                      </a:lnTo>
                      <a:lnTo>
                        <a:pt x="184553" y="12120"/>
                      </a:lnTo>
                      <a:lnTo>
                        <a:pt x="188595" y="4040"/>
                      </a:lnTo>
                      <a:lnTo>
                        <a:pt x="188595" y="1346"/>
                      </a:lnTo>
                      <a:lnTo>
                        <a:pt x="187247" y="-2"/>
                      </a:lnTo>
                      <a:lnTo>
                        <a:pt x="184553" y="-2"/>
                      </a:lnTo>
                      <a:lnTo>
                        <a:pt x="180512" y="1346"/>
                      </a:lnTo>
                      <a:lnTo>
                        <a:pt x="179165" y="2693"/>
                      </a:lnTo>
                      <a:lnTo>
                        <a:pt x="171082" y="9426"/>
                      </a:lnTo>
                      <a:lnTo>
                        <a:pt x="164347" y="18853"/>
                      </a:lnTo>
                      <a:lnTo>
                        <a:pt x="161652" y="21548"/>
                      </a:lnTo>
                      <a:lnTo>
                        <a:pt x="161652" y="21547"/>
                      </a:lnTo>
                      <a:lnTo>
                        <a:pt x="150876" y="40400"/>
                      </a:lnTo>
                      <a:lnTo>
                        <a:pt x="6735" y="266644"/>
                      </a:lnTo>
                      <a:lnTo>
                        <a:pt x="0" y="277418"/>
                      </a:lnTo>
                      <a:lnTo>
                        <a:pt x="0" y="278765"/>
                      </a:lnTo>
                      <a:lnTo>
                        <a:pt x="2694" y="278765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2562225" bIns="481965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30" name="Freeform 75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B6FwAAcCYAAAAAAAAAAAAAAAAAAAEAAABQAAAAAAAAAAAA4D8AAAAAAADgPwAAAAAAAOA/AAAAAAAA4D8AAAAAAADgPwAAAAAAAOA/AAAAAAAA4D8AAAAAAADgPwAAAAAAAOA/AAAAAAAA4D8CAAAAjAAAAAEAAAAAAAAA2PKqAP///whTAAAAAAAAAAAAAAAAAAAAAAAAAAAAAAAAAAAAeAAAAAEAAABAAAAAAAAAAAAAAABaAAAAAAAAAAAAAAAAAAAAAAAAAAAAAAAAAAAAAAAAAAAAAAAAAAAAAAAAAAAAAAAAAAAAAAAAAAAAAAAAAAAAAAAAAAAAAAAAAAAAFAAAADwAAAABAAAAAAAAANjyqg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IAAAAMAAAAEAAAAAAAAAAAAAAAAAAAAAAAAAAeAAAAaAAAAAAAAAAAAAAAAAAAAAAAAAAAAAAAECcAABAnAAAAAAAAAAAAAAAAAAAAAAAAAAAAAAAAAABRAAAAFAAAABQAAABkAAAA2PKqAAAAAAAAAAAAAAAAAAAAAABkAAAAAAAAAH9/fwAKAAAAHwAAAFQAAADY8qoA////AQAAAAAAAAAAAAAAAAAAAAAAAAAAAAAAAAAAAAAAAAAA2PKqAH9/fwC+6nMDzMzMANjyqgB/f38AAAAAAAAAAAAAAAAAAAAAAAAAAAAhAAAAGAAAABQAAAALKAAAaAgAAAExAABeDwAAAAAAACYAAAAIAAAA//////////8="/>
                    </a:ext>
                  </a:extLst>
                </p:cNvSpPr>
                <p:nvPr/>
              </p:nvSpPr>
              <p:spPr>
                <a:xfrm>
                  <a:off x="6509385" y="1366520"/>
                  <a:ext cx="1456690" cy="1131570"/>
                </a:xfrm>
                <a:custGeom>
                  <a:avLst/>
                  <a:gdLst/>
                  <a:ahLst/>
                  <a:cxnLst/>
                  <a:rect l="0" t="0" r="1456690" b="1131570"/>
                  <a:pathLst>
                    <a:path w="1456690" h="1131570">
                      <a:moveTo>
                        <a:pt x="1455344" y="47149"/>
                      </a:moveTo>
                      <a:lnTo>
                        <a:pt x="1456690" y="43107"/>
                      </a:lnTo>
                      <a:lnTo>
                        <a:pt x="1456690" y="40413"/>
                      </a:lnTo>
                      <a:lnTo>
                        <a:pt x="1456690" y="35025"/>
                      </a:lnTo>
                      <a:lnTo>
                        <a:pt x="1453997" y="29636"/>
                      </a:lnTo>
                      <a:lnTo>
                        <a:pt x="1451305" y="24248"/>
                      </a:lnTo>
                      <a:lnTo>
                        <a:pt x="1444573" y="18860"/>
                      </a:lnTo>
                      <a:lnTo>
                        <a:pt x="1436496" y="12124"/>
                      </a:lnTo>
                      <a:lnTo>
                        <a:pt x="1425725" y="8083"/>
                      </a:lnTo>
                      <a:lnTo>
                        <a:pt x="1414955" y="4041"/>
                      </a:lnTo>
                      <a:lnTo>
                        <a:pt x="1404185" y="2694"/>
                      </a:lnTo>
                      <a:lnTo>
                        <a:pt x="1394760" y="1347"/>
                      </a:lnTo>
                      <a:lnTo>
                        <a:pt x="1378605" y="0"/>
                      </a:lnTo>
                      <a:lnTo>
                        <a:pt x="1371873" y="0"/>
                      </a:lnTo>
                      <a:lnTo>
                        <a:pt x="1281672" y="26942"/>
                      </a:lnTo>
                      <a:lnTo>
                        <a:pt x="1179353" y="79479"/>
                      </a:lnTo>
                      <a:lnTo>
                        <a:pt x="1075689" y="164347"/>
                      </a:lnTo>
                      <a:lnTo>
                        <a:pt x="993565" y="249215"/>
                      </a:lnTo>
                      <a:lnTo>
                        <a:pt x="883169" y="390661"/>
                      </a:lnTo>
                      <a:lnTo>
                        <a:pt x="818547" y="493041"/>
                      </a:lnTo>
                      <a:lnTo>
                        <a:pt x="780850" y="563091"/>
                      </a:lnTo>
                      <a:lnTo>
                        <a:pt x="768734" y="585992"/>
                      </a:lnTo>
                      <a:lnTo>
                        <a:pt x="768734" y="579256"/>
                      </a:lnTo>
                      <a:lnTo>
                        <a:pt x="768734" y="576562"/>
                      </a:lnTo>
                      <a:lnTo>
                        <a:pt x="766041" y="571173"/>
                      </a:lnTo>
                      <a:lnTo>
                        <a:pt x="757963" y="560397"/>
                      </a:lnTo>
                      <a:lnTo>
                        <a:pt x="762002" y="553661"/>
                      </a:lnTo>
                      <a:lnTo>
                        <a:pt x="763349" y="546926"/>
                      </a:lnTo>
                      <a:lnTo>
                        <a:pt x="762002" y="540190"/>
                      </a:lnTo>
                      <a:lnTo>
                        <a:pt x="757963" y="534802"/>
                      </a:lnTo>
                      <a:lnTo>
                        <a:pt x="752578" y="530760"/>
                      </a:lnTo>
                      <a:lnTo>
                        <a:pt x="745847" y="529413"/>
                      </a:lnTo>
                      <a:lnTo>
                        <a:pt x="743154" y="529413"/>
                      </a:lnTo>
                      <a:lnTo>
                        <a:pt x="745847" y="525372"/>
                      </a:lnTo>
                      <a:lnTo>
                        <a:pt x="740462" y="525372"/>
                      </a:lnTo>
                      <a:lnTo>
                        <a:pt x="736423" y="525372"/>
                      </a:lnTo>
                      <a:lnTo>
                        <a:pt x="731038" y="521330"/>
                      </a:lnTo>
                      <a:lnTo>
                        <a:pt x="731038" y="522678"/>
                      </a:lnTo>
                      <a:lnTo>
                        <a:pt x="729691" y="521331"/>
                      </a:lnTo>
                      <a:lnTo>
                        <a:pt x="726999" y="524023"/>
                      </a:lnTo>
                      <a:lnTo>
                        <a:pt x="722960" y="522678"/>
                      </a:lnTo>
                      <a:lnTo>
                        <a:pt x="722960" y="525372"/>
                      </a:lnTo>
                      <a:lnTo>
                        <a:pt x="718921" y="525372"/>
                      </a:lnTo>
                      <a:lnTo>
                        <a:pt x="716228" y="525372"/>
                      </a:lnTo>
                      <a:lnTo>
                        <a:pt x="718921" y="530760"/>
                      </a:lnTo>
                      <a:lnTo>
                        <a:pt x="712189" y="529413"/>
                      </a:lnTo>
                      <a:lnTo>
                        <a:pt x="705458" y="530760"/>
                      </a:lnTo>
                      <a:lnTo>
                        <a:pt x="700073" y="534802"/>
                      </a:lnTo>
                      <a:lnTo>
                        <a:pt x="696034" y="540190"/>
                      </a:lnTo>
                      <a:lnTo>
                        <a:pt x="694688" y="546926"/>
                      </a:lnTo>
                      <a:lnTo>
                        <a:pt x="696034" y="552314"/>
                      </a:lnTo>
                      <a:lnTo>
                        <a:pt x="697380" y="557702"/>
                      </a:lnTo>
                      <a:lnTo>
                        <a:pt x="689302" y="569826"/>
                      </a:lnTo>
                      <a:lnTo>
                        <a:pt x="686610" y="575215"/>
                      </a:lnTo>
                      <a:lnTo>
                        <a:pt x="685264" y="579256"/>
                      </a:lnTo>
                      <a:lnTo>
                        <a:pt x="677186" y="563091"/>
                      </a:lnTo>
                      <a:lnTo>
                        <a:pt x="639490" y="493041"/>
                      </a:lnTo>
                      <a:lnTo>
                        <a:pt x="574867" y="390661"/>
                      </a:lnTo>
                      <a:lnTo>
                        <a:pt x="464471" y="249215"/>
                      </a:lnTo>
                      <a:lnTo>
                        <a:pt x="382347" y="164347"/>
                      </a:lnTo>
                      <a:lnTo>
                        <a:pt x="277337" y="79479"/>
                      </a:lnTo>
                      <a:lnTo>
                        <a:pt x="176365" y="26942"/>
                      </a:lnTo>
                      <a:lnTo>
                        <a:pt x="86163" y="0"/>
                      </a:lnTo>
                      <a:lnTo>
                        <a:pt x="79431" y="0"/>
                      </a:lnTo>
                      <a:lnTo>
                        <a:pt x="63276" y="1347"/>
                      </a:lnTo>
                      <a:lnTo>
                        <a:pt x="53852" y="2694"/>
                      </a:lnTo>
                      <a:lnTo>
                        <a:pt x="43081" y="4041"/>
                      </a:lnTo>
                      <a:lnTo>
                        <a:pt x="32311" y="8083"/>
                      </a:lnTo>
                      <a:lnTo>
                        <a:pt x="21541" y="12124"/>
                      </a:lnTo>
                      <a:lnTo>
                        <a:pt x="13463" y="18860"/>
                      </a:lnTo>
                      <a:lnTo>
                        <a:pt x="6731" y="24248"/>
                      </a:lnTo>
                      <a:lnTo>
                        <a:pt x="4039" y="29636"/>
                      </a:lnTo>
                      <a:lnTo>
                        <a:pt x="1346" y="35025"/>
                      </a:lnTo>
                      <a:lnTo>
                        <a:pt x="1346" y="40413"/>
                      </a:lnTo>
                      <a:lnTo>
                        <a:pt x="1346" y="43107"/>
                      </a:lnTo>
                      <a:lnTo>
                        <a:pt x="2693" y="47149"/>
                      </a:lnTo>
                      <a:lnTo>
                        <a:pt x="0" y="76785"/>
                      </a:lnTo>
                      <a:lnTo>
                        <a:pt x="8078" y="152223"/>
                      </a:lnTo>
                      <a:lnTo>
                        <a:pt x="39043" y="304446"/>
                      </a:lnTo>
                      <a:lnTo>
                        <a:pt x="53852" y="366413"/>
                      </a:lnTo>
                      <a:lnTo>
                        <a:pt x="72700" y="462058"/>
                      </a:lnTo>
                      <a:lnTo>
                        <a:pt x="82124" y="494388"/>
                      </a:lnTo>
                      <a:lnTo>
                        <a:pt x="103665" y="545578"/>
                      </a:lnTo>
                      <a:lnTo>
                        <a:pt x="131937" y="590033"/>
                      </a:lnTo>
                      <a:lnTo>
                        <a:pt x="161555" y="618322"/>
                      </a:lnTo>
                      <a:lnTo>
                        <a:pt x="191174" y="634487"/>
                      </a:lnTo>
                      <a:lnTo>
                        <a:pt x="234255" y="641223"/>
                      </a:lnTo>
                      <a:lnTo>
                        <a:pt x="275990" y="646611"/>
                      </a:lnTo>
                      <a:lnTo>
                        <a:pt x="418697" y="658735"/>
                      </a:lnTo>
                      <a:lnTo>
                        <a:pt x="390425" y="668165"/>
                      </a:lnTo>
                      <a:lnTo>
                        <a:pt x="362153" y="677595"/>
                      </a:lnTo>
                      <a:lnTo>
                        <a:pt x="339266" y="687025"/>
                      </a:lnTo>
                      <a:lnTo>
                        <a:pt x="327149" y="692413"/>
                      </a:lnTo>
                      <a:lnTo>
                        <a:pt x="298877" y="718008"/>
                      </a:lnTo>
                      <a:lnTo>
                        <a:pt x="275990" y="739562"/>
                      </a:lnTo>
                      <a:lnTo>
                        <a:pt x="232909" y="806917"/>
                      </a:lnTo>
                      <a:lnTo>
                        <a:pt x="227524" y="823082"/>
                      </a:lnTo>
                      <a:lnTo>
                        <a:pt x="222138" y="836554"/>
                      </a:lnTo>
                      <a:lnTo>
                        <a:pt x="219446" y="845983"/>
                      </a:lnTo>
                      <a:lnTo>
                        <a:pt x="219446" y="855413"/>
                      </a:lnTo>
                      <a:lnTo>
                        <a:pt x="222138" y="864843"/>
                      </a:lnTo>
                      <a:lnTo>
                        <a:pt x="224831" y="876967"/>
                      </a:lnTo>
                      <a:lnTo>
                        <a:pt x="224831" y="906603"/>
                      </a:lnTo>
                      <a:lnTo>
                        <a:pt x="240987" y="933545"/>
                      </a:lnTo>
                      <a:lnTo>
                        <a:pt x="249064" y="968570"/>
                      </a:lnTo>
                      <a:lnTo>
                        <a:pt x="250411" y="971264"/>
                      </a:lnTo>
                      <a:lnTo>
                        <a:pt x="253103" y="979347"/>
                      </a:lnTo>
                      <a:lnTo>
                        <a:pt x="255796" y="983388"/>
                      </a:lnTo>
                      <a:lnTo>
                        <a:pt x="259835" y="987427"/>
                      </a:lnTo>
                      <a:lnTo>
                        <a:pt x="266566" y="991471"/>
                      </a:lnTo>
                      <a:lnTo>
                        <a:pt x="273298" y="994165"/>
                      </a:lnTo>
                      <a:lnTo>
                        <a:pt x="281375" y="996859"/>
                      </a:lnTo>
                      <a:lnTo>
                        <a:pt x="285414" y="999554"/>
                      </a:lnTo>
                      <a:lnTo>
                        <a:pt x="289453" y="1002248"/>
                      </a:lnTo>
                      <a:lnTo>
                        <a:pt x="292146" y="1004941"/>
                      </a:lnTo>
                      <a:lnTo>
                        <a:pt x="293492" y="1008983"/>
                      </a:lnTo>
                      <a:lnTo>
                        <a:pt x="293492" y="1010330"/>
                      </a:lnTo>
                      <a:lnTo>
                        <a:pt x="298877" y="1019760"/>
                      </a:lnTo>
                      <a:lnTo>
                        <a:pt x="308301" y="1033231"/>
                      </a:lnTo>
                      <a:lnTo>
                        <a:pt x="313686" y="1037273"/>
                      </a:lnTo>
                      <a:lnTo>
                        <a:pt x="321764" y="1044008"/>
                      </a:lnTo>
                      <a:lnTo>
                        <a:pt x="329842" y="1048049"/>
                      </a:lnTo>
                      <a:lnTo>
                        <a:pt x="335227" y="1049396"/>
                      </a:lnTo>
                      <a:lnTo>
                        <a:pt x="339266" y="1049396"/>
                      </a:lnTo>
                      <a:lnTo>
                        <a:pt x="343305" y="1049396"/>
                      </a:lnTo>
                      <a:lnTo>
                        <a:pt x="347344" y="1052091"/>
                      </a:lnTo>
                      <a:lnTo>
                        <a:pt x="355422" y="1058826"/>
                      </a:lnTo>
                      <a:lnTo>
                        <a:pt x="360807" y="1065562"/>
                      </a:lnTo>
                      <a:lnTo>
                        <a:pt x="363499" y="1069603"/>
                      </a:lnTo>
                      <a:lnTo>
                        <a:pt x="368885" y="1076339"/>
                      </a:lnTo>
                      <a:lnTo>
                        <a:pt x="375616" y="1083070"/>
                      </a:lnTo>
                      <a:lnTo>
                        <a:pt x="379655" y="1085768"/>
                      </a:lnTo>
                      <a:lnTo>
                        <a:pt x="383694" y="1087115"/>
                      </a:lnTo>
                      <a:lnTo>
                        <a:pt x="394464" y="1089810"/>
                      </a:lnTo>
                      <a:lnTo>
                        <a:pt x="405234" y="1095198"/>
                      </a:lnTo>
                      <a:lnTo>
                        <a:pt x="418697" y="1101934"/>
                      </a:lnTo>
                      <a:lnTo>
                        <a:pt x="436199" y="1115405"/>
                      </a:lnTo>
                      <a:lnTo>
                        <a:pt x="455047" y="1130223"/>
                      </a:lnTo>
                      <a:lnTo>
                        <a:pt x="459086" y="1130223"/>
                      </a:lnTo>
                      <a:lnTo>
                        <a:pt x="467164" y="1131570"/>
                      </a:lnTo>
                      <a:lnTo>
                        <a:pt x="476588" y="1128876"/>
                      </a:lnTo>
                      <a:lnTo>
                        <a:pt x="481973" y="1127529"/>
                      </a:lnTo>
                      <a:lnTo>
                        <a:pt x="487358" y="1124834"/>
                      </a:lnTo>
                      <a:lnTo>
                        <a:pt x="491397" y="1120795"/>
                      </a:lnTo>
                      <a:lnTo>
                        <a:pt x="495436" y="1119446"/>
                      </a:lnTo>
                      <a:lnTo>
                        <a:pt x="499475" y="1118099"/>
                      </a:lnTo>
                      <a:lnTo>
                        <a:pt x="502168" y="1118099"/>
                      </a:lnTo>
                      <a:lnTo>
                        <a:pt x="507553" y="1120793"/>
                      </a:lnTo>
                      <a:lnTo>
                        <a:pt x="508899" y="1120793"/>
                      </a:lnTo>
                      <a:lnTo>
                        <a:pt x="519669" y="1119446"/>
                      </a:lnTo>
                      <a:lnTo>
                        <a:pt x="535825" y="1108669"/>
                      </a:lnTo>
                      <a:lnTo>
                        <a:pt x="562751" y="1081743"/>
                      </a:lnTo>
                      <a:lnTo>
                        <a:pt x="562751" y="1081727"/>
                      </a:lnTo>
                      <a:lnTo>
                        <a:pt x="565443" y="1079035"/>
                      </a:lnTo>
                      <a:lnTo>
                        <a:pt x="573521" y="1069603"/>
                      </a:lnTo>
                      <a:lnTo>
                        <a:pt x="585638" y="1053438"/>
                      </a:lnTo>
                      <a:lnTo>
                        <a:pt x="600447" y="1029190"/>
                      </a:lnTo>
                      <a:lnTo>
                        <a:pt x="615256" y="995512"/>
                      </a:lnTo>
                      <a:lnTo>
                        <a:pt x="631412" y="959140"/>
                      </a:lnTo>
                      <a:lnTo>
                        <a:pt x="648914" y="917380"/>
                      </a:lnTo>
                      <a:lnTo>
                        <a:pt x="665069" y="854066"/>
                      </a:lnTo>
                      <a:lnTo>
                        <a:pt x="681225" y="800182"/>
                      </a:lnTo>
                      <a:lnTo>
                        <a:pt x="696034" y="751686"/>
                      </a:lnTo>
                      <a:lnTo>
                        <a:pt x="694688" y="779975"/>
                      </a:lnTo>
                      <a:lnTo>
                        <a:pt x="689302" y="829818"/>
                      </a:lnTo>
                      <a:lnTo>
                        <a:pt x="690649" y="845983"/>
                      </a:lnTo>
                      <a:lnTo>
                        <a:pt x="683917" y="868884"/>
                      </a:lnTo>
                      <a:lnTo>
                        <a:pt x="683917" y="903909"/>
                      </a:lnTo>
                      <a:lnTo>
                        <a:pt x="683917" y="913339"/>
                      </a:lnTo>
                      <a:lnTo>
                        <a:pt x="683917" y="963182"/>
                      </a:lnTo>
                      <a:lnTo>
                        <a:pt x="690649" y="967223"/>
                      </a:lnTo>
                      <a:lnTo>
                        <a:pt x="690649" y="973958"/>
                      </a:lnTo>
                      <a:lnTo>
                        <a:pt x="683917" y="982041"/>
                      </a:lnTo>
                      <a:lnTo>
                        <a:pt x="685264" y="1006289"/>
                      </a:lnTo>
                      <a:lnTo>
                        <a:pt x="685264" y="1045355"/>
                      </a:lnTo>
                      <a:lnTo>
                        <a:pt x="700073" y="1076339"/>
                      </a:lnTo>
                      <a:lnTo>
                        <a:pt x="724306" y="1096545"/>
                      </a:lnTo>
                      <a:lnTo>
                        <a:pt x="726999" y="1074992"/>
                      </a:lnTo>
                      <a:lnTo>
                        <a:pt x="729691" y="1096545"/>
                      </a:lnTo>
                      <a:lnTo>
                        <a:pt x="753925" y="1076339"/>
                      </a:lnTo>
                      <a:lnTo>
                        <a:pt x="768734" y="1045355"/>
                      </a:lnTo>
                      <a:lnTo>
                        <a:pt x="768734" y="1006289"/>
                      </a:lnTo>
                      <a:lnTo>
                        <a:pt x="771426" y="982041"/>
                      </a:lnTo>
                      <a:lnTo>
                        <a:pt x="763349" y="973964"/>
                      </a:lnTo>
                      <a:lnTo>
                        <a:pt x="763349" y="967223"/>
                      </a:lnTo>
                      <a:lnTo>
                        <a:pt x="771426" y="963182"/>
                      </a:lnTo>
                      <a:lnTo>
                        <a:pt x="771426" y="913339"/>
                      </a:lnTo>
                      <a:lnTo>
                        <a:pt x="771426" y="903909"/>
                      </a:lnTo>
                      <a:lnTo>
                        <a:pt x="771426" y="868884"/>
                      </a:lnTo>
                      <a:lnTo>
                        <a:pt x="763349" y="845983"/>
                      </a:lnTo>
                      <a:lnTo>
                        <a:pt x="764695" y="829818"/>
                      </a:lnTo>
                      <a:lnTo>
                        <a:pt x="759310" y="779975"/>
                      </a:lnTo>
                      <a:lnTo>
                        <a:pt x="757963" y="751686"/>
                      </a:lnTo>
                      <a:lnTo>
                        <a:pt x="757963" y="744950"/>
                      </a:lnTo>
                      <a:lnTo>
                        <a:pt x="766041" y="765157"/>
                      </a:lnTo>
                      <a:lnTo>
                        <a:pt x="774119" y="792099"/>
                      </a:lnTo>
                      <a:lnTo>
                        <a:pt x="790275" y="848678"/>
                      </a:lnTo>
                      <a:lnTo>
                        <a:pt x="809123" y="917380"/>
                      </a:lnTo>
                      <a:lnTo>
                        <a:pt x="826624" y="959140"/>
                      </a:lnTo>
                      <a:lnTo>
                        <a:pt x="841434" y="995512"/>
                      </a:lnTo>
                      <a:lnTo>
                        <a:pt x="857589" y="1029190"/>
                      </a:lnTo>
                      <a:lnTo>
                        <a:pt x="872398" y="1053438"/>
                      </a:lnTo>
                      <a:lnTo>
                        <a:pt x="883169" y="1069603"/>
                      </a:lnTo>
                      <a:lnTo>
                        <a:pt x="892593" y="1079027"/>
                      </a:lnTo>
                      <a:lnTo>
                        <a:pt x="895285" y="1081719"/>
                      </a:lnTo>
                      <a:lnTo>
                        <a:pt x="922211" y="1108645"/>
                      </a:lnTo>
                      <a:lnTo>
                        <a:pt x="938367" y="1119446"/>
                      </a:lnTo>
                      <a:lnTo>
                        <a:pt x="949137" y="1120793"/>
                      </a:lnTo>
                      <a:lnTo>
                        <a:pt x="950483" y="1120793"/>
                      </a:lnTo>
                      <a:lnTo>
                        <a:pt x="955869" y="1118099"/>
                      </a:lnTo>
                      <a:lnTo>
                        <a:pt x="958561" y="1118099"/>
                      </a:lnTo>
                      <a:lnTo>
                        <a:pt x="962600" y="1119446"/>
                      </a:lnTo>
                      <a:lnTo>
                        <a:pt x="966639" y="1120793"/>
                      </a:lnTo>
                      <a:lnTo>
                        <a:pt x="970678" y="1124832"/>
                      </a:lnTo>
                      <a:lnTo>
                        <a:pt x="970678" y="1124834"/>
                      </a:lnTo>
                      <a:lnTo>
                        <a:pt x="976063" y="1127529"/>
                      </a:lnTo>
                      <a:lnTo>
                        <a:pt x="981448" y="1128876"/>
                      </a:lnTo>
                      <a:lnTo>
                        <a:pt x="990872" y="1131570"/>
                      </a:lnTo>
                      <a:lnTo>
                        <a:pt x="998950" y="1130223"/>
                      </a:lnTo>
                      <a:lnTo>
                        <a:pt x="1002989" y="1130223"/>
                      </a:lnTo>
                      <a:lnTo>
                        <a:pt x="1021837" y="1115405"/>
                      </a:lnTo>
                      <a:lnTo>
                        <a:pt x="1039339" y="1101934"/>
                      </a:lnTo>
                      <a:lnTo>
                        <a:pt x="1052802" y="1095198"/>
                      </a:lnTo>
                      <a:lnTo>
                        <a:pt x="1063572" y="1089810"/>
                      </a:lnTo>
                      <a:lnTo>
                        <a:pt x="1074343" y="1087115"/>
                      </a:lnTo>
                      <a:lnTo>
                        <a:pt x="1078381" y="1085768"/>
                      </a:lnTo>
                      <a:lnTo>
                        <a:pt x="1082420" y="1083074"/>
                      </a:lnTo>
                      <a:lnTo>
                        <a:pt x="1089152" y="1076342"/>
                      </a:lnTo>
                      <a:lnTo>
                        <a:pt x="1094537" y="1069603"/>
                      </a:lnTo>
                      <a:lnTo>
                        <a:pt x="1097230" y="1065562"/>
                      </a:lnTo>
                      <a:lnTo>
                        <a:pt x="1102615" y="1058826"/>
                      </a:lnTo>
                      <a:lnTo>
                        <a:pt x="1110692" y="1052091"/>
                      </a:lnTo>
                      <a:lnTo>
                        <a:pt x="1114731" y="1049396"/>
                      </a:lnTo>
                      <a:lnTo>
                        <a:pt x="1118770" y="1049396"/>
                      </a:lnTo>
                      <a:lnTo>
                        <a:pt x="1122809" y="1049396"/>
                      </a:lnTo>
                      <a:lnTo>
                        <a:pt x="1126848" y="1048049"/>
                      </a:lnTo>
                      <a:lnTo>
                        <a:pt x="1136272" y="1044008"/>
                      </a:lnTo>
                      <a:lnTo>
                        <a:pt x="1144350" y="1037273"/>
                      </a:lnTo>
                      <a:lnTo>
                        <a:pt x="1149735" y="1033231"/>
                      </a:lnTo>
                      <a:lnTo>
                        <a:pt x="1159159" y="1019760"/>
                      </a:lnTo>
                      <a:lnTo>
                        <a:pt x="1164544" y="1010330"/>
                      </a:lnTo>
                      <a:lnTo>
                        <a:pt x="1164544" y="1008983"/>
                      </a:lnTo>
                      <a:lnTo>
                        <a:pt x="1165891" y="1004942"/>
                      </a:lnTo>
                      <a:lnTo>
                        <a:pt x="1168583" y="1002250"/>
                      </a:lnTo>
                      <a:lnTo>
                        <a:pt x="1171276" y="999557"/>
                      </a:lnTo>
                      <a:lnTo>
                        <a:pt x="1176661" y="996859"/>
                      </a:lnTo>
                      <a:lnTo>
                        <a:pt x="1184739" y="994165"/>
                      </a:lnTo>
                      <a:lnTo>
                        <a:pt x="1191470" y="991471"/>
                      </a:lnTo>
                      <a:lnTo>
                        <a:pt x="1198202" y="987430"/>
                      </a:lnTo>
                      <a:lnTo>
                        <a:pt x="1202240" y="983392"/>
                      </a:lnTo>
                      <a:lnTo>
                        <a:pt x="1204933" y="979347"/>
                      </a:lnTo>
                      <a:lnTo>
                        <a:pt x="1207626" y="971264"/>
                      </a:lnTo>
                      <a:lnTo>
                        <a:pt x="1207626" y="968570"/>
                      </a:lnTo>
                      <a:lnTo>
                        <a:pt x="1217050" y="933545"/>
                      </a:lnTo>
                      <a:lnTo>
                        <a:pt x="1233205" y="906603"/>
                      </a:lnTo>
                      <a:lnTo>
                        <a:pt x="1233205" y="876967"/>
                      </a:lnTo>
                      <a:lnTo>
                        <a:pt x="1235898" y="864843"/>
                      </a:lnTo>
                      <a:lnTo>
                        <a:pt x="1238590" y="855413"/>
                      </a:lnTo>
                      <a:lnTo>
                        <a:pt x="1238590" y="845983"/>
                      </a:lnTo>
                      <a:lnTo>
                        <a:pt x="1235898" y="836554"/>
                      </a:lnTo>
                      <a:lnTo>
                        <a:pt x="1230513" y="823082"/>
                      </a:lnTo>
                      <a:lnTo>
                        <a:pt x="1225127" y="806917"/>
                      </a:lnTo>
                      <a:lnTo>
                        <a:pt x="1182046" y="739562"/>
                      </a:lnTo>
                      <a:lnTo>
                        <a:pt x="1159159" y="718008"/>
                      </a:lnTo>
                      <a:lnTo>
                        <a:pt x="1130887" y="692413"/>
                      </a:lnTo>
                      <a:lnTo>
                        <a:pt x="1118770" y="687025"/>
                      </a:lnTo>
                      <a:lnTo>
                        <a:pt x="1095883" y="677595"/>
                      </a:lnTo>
                      <a:lnTo>
                        <a:pt x="1067611" y="668165"/>
                      </a:lnTo>
                      <a:lnTo>
                        <a:pt x="1039339" y="658735"/>
                      </a:lnTo>
                      <a:lnTo>
                        <a:pt x="1182046" y="646611"/>
                      </a:lnTo>
                      <a:lnTo>
                        <a:pt x="1223781" y="641223"/>
                      </a:lnTo>
                      <a:lnTo>
                        <a:pt x="1266863" y="634487"/>
                      </a:lnTo>
                      <a:lnTo>
                        <a:pt x="1296481" y="618322"/>
                      </a:lnTo>
                      <a:lnTo>
                        <a:pt x="1326099" y="590033"/>
                      </a:lnTo>
                      <a:lnTo>
                        <a:pt x="1354372" y="545578"/>
                      </a:lnTo>
                      <a:lnTo>
                        <a:pt x="1375912" y="494388"/>
                      </a:lnTo>
                      <a:lnTo>
                        <a:pt x="1385336" y="462058"/>
                      </a:lnTo>
                      <a:lnTo>
                        <a:pt x="1404185" y="366413"/>
                      </a:lnTo>
                      <a:lnTo>
                        <a:pt x="1418994" y="304446"/>
                      </a:lnTo>
                      <a:lnTo>
                        <a:pt x="1449959" y="152223"/>
                      </a:lnTo>
                      <a:lnTo>
                        <a:pt x="1456690" y="76785"/>
                      </a:lnTo>
                      <a:lnTo>
                        <a:pt x="1455344" y="47149"/>
                      </a:lnTo>
                      <a:close/>
                      <a:moveTo>
                        <a:pt x="724306" y="533454"/>
                      </a:moveTo>
                      <a:lnTo>
                        <a:pt x="724306" y="532107"/>
                      </a:lnTo>
                      <a:lnTo>
                        <a:pt x="724306" y="533454"/>
                      </a:lnTo>
                      <a:close/>
                    </a:path>
                  </a:pathLst>
                </a:custGeom>
                <a:solidFill>
                  <a:srgbClr val="D8F2AA">
                    <a:alpha val="17000"/>
                  </a:srgbClr>
                </a:solidFill>
                <a:ln w="9525" cap="flat" cmpd="sng" algn="ctr">
                  <a:solidFill>
                    <a:srgbClr val="D8F2AA">
                      <a:alpha val="19000"/>
                    </a:srgbClr>
                  </a:solidFill>
                  <a:prstDash val="solid"/>
                  <a:headEnd type="none"/>
                  <a:tailEnd type="none"/>
                </a:ln>
                <a:effectLst>
                  <a:glow rad="63500">
                    <a:srgbClr val="D8F2AA">
                      <a:alpha val="40000"/>
                    </a:srgbClr>
                  </a:glow>
                  <a:softEdge rad="12700"/>
                </a:effectLst>
              </p:spPr>
              <p:txBody>
                <a:bodyPr vert="horz" wrap="square" lIns="0" tIns="0" rIns="3816350" bIns="624840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</p:grpSp>
          <p:grpSp>
            <p:nvGrpSpPr>
              <p:cNvPr id="24" name="Group 164"/>
              <p:cNvGrpSpPr>
                <a:extLst>
                  <a:ext uri="smNativeData">
                    <pr:smNativeData xmlns:pr="smNativeData" xmlns:p14="http://schemas.microsoft.com/office/powerpoint/2010/main" xmlns="" val="SMDATA_7_aRgrZBMAAAAlAAAAAQAAAC8BAAAAkAAAAEgAAACQAAAASAAAAAAAAAAAAAAAAAAAABcAAAAUAAAAAAAAAAAAAAD/fwAA/38AAAAAAAAJAAAABAAAAAAAAAAMAAAAEAAAAAAAAAAAAAAAAAAAAAAAAAAfAAAAVAAAAAAAAAAAAAAAAAAAAAAAAAAAAAAAAAAAAAAAAAAAAAAAAAAAAAAAAAAAAAAAAAAAAAAAAAAAAAAAAAAAAAAAAAAAAAAAAAAAAAAAAAAAAAAAAAAAACEAAAAYAAAAFAAAAF8yAACGFwAARzgAABwcAAAAAAAAJgAAAAgAAAD/////AAAAAA=="/>
                  </a:ext>
                </a:extLst>
              </p:cNvGrpSpPr>
              <p:nvPr/>
            </p:nvGrpSpPr>
            <p:grpSpPr>
              <a:xfrm rot="20120039">
                <a:off x="8188325" y="3823970"/>
                <a:ext cx="960120" cy="745490"/>
                <a:chOff x="8188325" y="3823970"/>
                <a:chExt cx="960120" cy="745490"/>
              </a:xfrm>
            </p:grpSpPr>
            <p:sp>
              <p:nvSpPr>
                <p:cNvPr id="28" name="Freeform 72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VDAAAph0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CLNAAAhhgAAE01AACnGQAAAAAAACYAAAAIAAAA//////////8="/>
                    </a:ext>
                  </a:extLst>
                </p:cNvSpPr>
                <p:nvPr/>
              </p:nvSpPr>
              <p:spPr>
                <a:xfrm>
                  <a:off x="8541385" y="3986530"/>
                  <a:ext cx="123190" cy="183515"/>
                </a:xfrm>
                <a:custGeom>
                  <a:avLst/>
                  <a:gdLst/>
                  <a:ahLst/>
                  <a:cxnLst/>
                  <a:rect l="0" t="0" r="123190" b="183515"/>
                  <a:pathLst>
                    <a:path w="123190" h="183515">
                      <a:moveTo>
                        <a:pt x="122304" y="183515"/>
                      </a:moveTo>
                      <a:lnTo>
                        <a:pt x="123190" y="183515"/>
                      </a:lnTo>
                      <a:lnTo>
                        <a:pt x="123190" y="182628"/>
                      </a:lnTo>
                      <a:lnTo>
                        <a:pt x="119645" y="175536"/>
                      </a:lnTo>
                      <a:lnTo>
                        <a:pt x="23929" y="26596"/>
                      </a:lnTo>
                      <a:lnTo>
                        <a:pt x="16839" y="14184"/>
                      </a:lnTo>
                      <a:lnTo>
                        <a:pt x="15953" y="12411"/>
                      </a:lnTo>
                      <a:lnTo>
                        <a:pt x="11521" y="6205"/>
                      </a:lnTo>
                      <a:lnTo>
                        <a:pt x="6204" y="1773"/>
                      </a:lnTo>
                      <a:lnTo>
                        <a:pt x="4431" y="886"/>
                      </a:lnTo>
                      <a:lnTo>
                        <a:pt x="2659" y="0"/>
                      </a:lnTo>
                      <a:lnTo>
                        <a:pt x="886" y="0"/>
                      </a:lnTo>
                      <a:lnTo>
                        <a:pt x="0" y="886"/>
                      </a:lnTo>
                      <a:lnTo>
                        <a:pt x="0" y="2659"/>
                      </a:lnTo>
                      <a:lnTo>
                        <a:pt x="1773" y="7978"/>
                      </a:lnTo>
                      <a:lnTo>
                        <a:pt x="5318" y="12411"/>
                      </a:lnTo>
                      <a:lnTo>
                        <a:pt x="9749" y="15957"/>
                      </a:lnTo>
                      <a:lnTo>
                        <a:pt x="13294" y="21277"/>
                      </a:lnTo>
                      <a:lnTo>
                        <a:pt x="116986" y="178195"/>
                      </a:lnTo>
                      <a:lnTo>
                        <a:pt x="119645" y="181741"/>
                      </a:lnTo>
                      <a:lnTo>
                        <a:pt x="122304" y="183515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2085975" bIns="481965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27" name="Кривая6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dDAAAxB0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I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BPNQAArhkAAFA1AACvGQAAAAAAACYAAAAIAAAA//////////8="/>
                    </a:ext>
                  </a:extLst>
                </p:cNvSpPr>
                <p:nvPr/>
              </p:nvSpPr>
              <p:spPr>
                <a:xfrm>
                  <a:off x="8665845" y="4174490"/>
                  <a:ext cx="635" cy="635"/>
                </a:xfrm>
                <a:custGeom>
                  <a:avLst/>
                  <a:gdLst/>
                  <a:ahLst/>
                  <a:cxnLst/>
                  <a:rect l="0" t="0" r="635" b="635"/>
                  <a:pathLst>
                    <a:path w="635" h="635">
                      <a:moveTo>
                        <a:pt x="0" y="0"/>
                      </a:moveTo>
                      <a:lnTo>
                        <a:pt x="0" y="6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2091055" bIns="483870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26" name="Кривая9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DDwAAph0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I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BbNQAAhhgAAB82AACnGQAAAAAAACYAAAAIAAAA//////////8="/>
                    </a:ext>
                  </a:extLst>
                </p:cNvSpPr>
                <p:nvPr/>
              </p:nvSpPr>
              <p:spPr>
                <a:xfrm>
                  <a:off x="8673465" y="3986530"/>
                  <a:ext cx="124460" cy="183515"/>
                </a:xfrm>
                <a:custGeom>
                  <a:avLst/>
                  <a:gdLst/>
                  <a:ahLst/>
                  <a:cxnLst/>
                  <a:rect l="0" t="0" r="124460" b="183515"/>
                  <a:pathLst>
                    <a:path w="124460" h="183515">
                      <a:moveTo>
                        <a:pt x="1778" y="183515"/>
                      </a:moveTo>
                      <a:lnTo>
                        <a:pt x="3556" y="181737"/>
                      </a:lnTo>
                      <a:lnTo>
                        <a:pt x="7112" y="178181"/>
                      </a:lnTo>
                      <a:lnTo>
                        <a:pt x="110236" y="21277"/>
                      </a:lnTo>
                      <a:lnTo>
                        <a:pt x="114681" y="15957"/>
                      </a:lnTo>
                      <a:lnTo>
                        <a:pt x="118237" y="12401"/>
                      </a:lnTo>
                      <a:lnTo>
                        <a:pt x="118237" y="12411"/>
                      </a:lnTo>
                      <a:lnTo>
                        <a:pt x="121793" y="7978"/>
                      </a:lnTo>
                      <a:lnTo>
                        <a:pt x="124460" y="2659"/>
                      </a:lnTo>
                      <a:lnTo>
                        <a:pt x="124460" y="886"/>
                      </a:lnTo>
                      <a:lnTo>
                        <a:pt x="123571" y="-3"/>
                      </a:lnTo>
                      <a:lnTo>
                        <a:pt x="121793" y="-3"/>
                      </a:lnTo>
                      <a:lnTo>
                        <a:pt x="119126" y="886"/>
                      </a:lnTo>
                      <a:lnTo>
                        <a:pt x="118237" y="1775"/>
                      </a:lnTo>
                      <a:lnTo>
                        <a:pt x="118237" y="1773"/>
                      </a:lnTo>
                      <a:lnTo>
                        <a:pt x="112903" y="6205"/>
                      </a:lnTo>
                      <a:lnTo>
                        <a:pt x="108458" y="12411"/>
                      </a:lnTo>
                      <a:lnTo>
                        <a:pt x="106680" y="14189"/>
                      </a:lnTo>
                      <a:lnTo>
                        <a:pt x="106680" y="14184"/>
                      </a:lnTo>
                      <a:lnTo>
                        <a:pt x="99568" y="26596"/>
                      </a:lnTo>
                      <a:lnTo>
                        <a:pt x="4445" y="175536"/>
                      </a:lnTo>
                      <a:lnTo>
                        <a:pt x="0" y="182628"/>
                      </a:lnTo>
                      <a:lnTo>
                        <a:pt x="0" y="183515"/>
                      </a:lnTo>
                      <a:lnTo>
                        <a:pt x="1778" y="183515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2562225" bIns="481965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25" name="Кривая12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B6FwAAcCYAAAAAAAAAAAAAAAAAAAEAAABQAAAAAAAAAAAA4D8AAAAAAADgPwAAAAAAAOA/AAAAAAAA4D8AAAAAAADgPwAAAAAAAOA/AAAAAAAA4D8AAAAAAADgPwAAAAAAAOA/AAAAAAAA4D8CAAAAjAAAAAEAAAAAAAAA2PKqAP///wgd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IAAAAMAAAAEAAAAAAAAAAAAAAAAAAAAAAAAAAeAAAAaAAAAAAAAAAAAAAAAAAAAAAAAAAAAAAAECcAABAnAAAAAAAAAAAAAAAAAAAAAAAAAAAAAAAAAAAAAAAAAAAAABQAAAAAAAAAwMD/AAAAAABkAAAAMgAAAAAAAABkAAAAAAAAAH9/fwAKAAAAHwAAAFQAAADY8qoA////AQAAAAAAAAAAAAAAAAAAAAAAAAAAAAAAAAAAAAAAAAAAAAAAAn9/fwC+6nMDzMzMAMDA/wB/f38AAAAAAAAAAAAAAAAAAAAAAAAAAAAhAAAAGAAAABQAAABfMgAAhhcAAEc4AAAcHAAAAAAAACYAAAAIAAAA//////////8="/>
                    </a:ext>
                  </a:extLst>
                </p:cNvSpPr>
                <p:nvPr/>
              </p:nvSpPr>
              <p:spPr>
                <a:xfrm rot="813285">
                  <a:off x="8188325" y="3823970"/>
                  <a:ext cx="960120" cy="745490"/>
                </a:xfrm>
                <a:custGeom>
                  <a:avLst/>
                  <a:gdLst/>
                  <a:ahLst/>
                  <a:cxnLst/>
                  <a:rect l="0" t="0" r="960120" b="745490"/>
                  <a:pathLst>
                    <a:path w="960120" h="745490">
                      <a:moveTo>
                        <a:pt x="959233" y="31062"/>
                      </a:moveTo>
                      <a:lnTo>
                        <a:pt x="960120" y="28400"/>
                      </a:lnTo>
                      <a:lnTo>
                        <a:pt x="960120" y="26625"/>
                      </a:lnTo>
                      <a:lnTo>
                        <a:pt x="960120" y="23075"/>
                      </a:lnTo>
                      <a:lnTo>
                        <a:pt x="958345" y="19525"/>
                      </a:lnTo>
                      <a:lnTo>
                        <a:pt x="956571" y="15975"/>
                      </a:lnTo>
                      <a:lnTo>
                        <a:pt x="952134" y="12425"/>
                      </a:lnTo>
                      <a:lnTo>
                        <a:pt x="946810" y="7987"/>
                      </a:lnTo>
                      <a:lnTo>
                        <a:pt x="939711" y="5325"/>
                      </a:lnTo>
                      <a:lnTo>
                        <a:pt x="932612" y="2662"/>
                      </a:lnTo>
                      <a:lnTo>
                        <a:pt x="925513" y="1775"/>
                      </a:lnTo>
                      <a:lnTo>
                        <a:pt x="919302" y="887"/>
                      </a:lnTo>
                      <a:lnTo>
                        <a:pt x="908653" y="0"/>
                      </a:lnTo>
                      <a:lnTo>
                        <a:pt x="904217" y="0"/>
                      </a:lnTo>
                      <a:lnTo>
                        <a:pt x="844764" y="17750"/>
                      </a:lnTo>
                      <a:lnTo>
                        <a:pt x="777325" y="52362"/>
                      </a:lnTo>
                      <a:lnTo>
                        <a:pt x="708998" y="108274"/>
                      </a:lnTo>
                      <a:lnTo>
                        <a:pt x="654869" y="164185"/>
                      </a:lnTo>
                      <a:lnTo>
                        <a:pt x="582106" y="257372"/>
                      </a:lnTo>
                      <a:lnTo>
                        <a:pt x="539513" y="324821"/>
                      </a:lnTo>
                      <a:lnTo>
                        <a:pt x="514667" y="370970"/>
                      </a:lnTo>
                      <a:lnTo>
                        <a:pt x="506681" y="386057"/>
                      </a:lnTo>
                      <a:lnTo>
                        <a:pt x="506681" y="381620"/>
                      </a:lnTo>
                      <a:lnTo>
                        <a:pt x="506681" y="379845"/>
                      </a:lnTo>
                      <a:lnTo>
                        <a:pt x="504906" y="376295"/>
                      </a:lnTo>
                      <a:lnTo>
                        <a:pt x="499582" y="369195"/>
                      </a:lnTo>
                      <a:lnTo>
                        <a:pt x="502244" y="364758"/>
                      </a:lnTo>
                      <a:lnTo>
                        <a:pt x="503131" y="360320"/>
                      </a:lnTo>
                      <a:lnTo>
                        <a:pt x="502244" y="355883"/>
                      </a:lnTo>
                      <a:lnTo>
                        <a:pt x="499582" y="352333"/>
                      </a:lnTo>
                      <a:lnTo>
                        <a:pt x="496032" y="349670"/>
                      </a:lnTo>
                      <a:lnTo>
                        <a:pt x="491596" y="348783"/>
                      </a:lnTo>
                      <a:lnTo>
                        <a:pt x="489821" y="348783"/>
                      </a:lnTo>
                      <a:lnTo>
                        <a:pt x="491596" y="346120"/>
                      </a:lnTo>
                      <a:lnTo>
                        <a:pt x="488046" y="346120"/>
                      </a:lnTo>
                      <a:lnTo>
                        <a:pt x="485384" y="346120"/>
                      </a:lnTo>
                      <a:lnTo>
                        <a:pt x="481835" y="343458"/>
                      </a:lnTo>
                      <a:lnTo>
                        <a:pt x="481835" y="344345"/>
                      </a:lnTo>
                      <a:lnTo>
                        <a:pt x="480947" y="343457"/>
                      </a:lnTo>
                      <a:lnTo>
                        <a:pt x="479173" y="345231"/>
                      </a:lnTo>
                      <a:lnTo>
                        <a:pt x="476511" y="344345"/>
                      </a:lnTo>
                      <a:lnTo>
                        <a:pt x="476511" y="346120"/>
                      </a:lnTo>
                      <a:lnTo>
                        <a:pt x="473849" y="346120"/>
                      </a:lnTo>
                      <a:lnTo>
                        <a:pt x="472074" y="346120"/>
                      </a:lnTo>
                      <a:lnTo>
                        <a:pt x="473849" y="349670"/>
                      </a:lnTo>
                      <a:lnTo>
                        <a:pt x="469412" y="348783"/>
                      </a:lnTo>
                      <a:lnTo>
                        <a:pt x="464975" y="349670"/>
                      </a:lnTo>
                      <a:lnTo>
                        <a:pt x="461426" y="352333"/>
                      </a:lnTo>
                      <a:lnTo>
                        <a:pt x="458763" y="355883"/>
                      </a:lnTo>
                      <a:lnTo>
                        <a:pt x="457876" y="360320"/>
                      </a:lnTo>
                      <a:lnTo>
                        <a:pt x="458763" y="363870"/>
                      </a:lnTo>
                      <a:lnTo>
                        <a:pt x="459651" y="367420"/>
                      </a:lnTo>
                      <a:lnTo>
                        <a:pt x="454327" y="375407"/>
                      </a:lnTo>
                      <a:lnTo>
                        <a:pt x="452552" y="378957"/>
                      </a:lnTo>
                      <a:lnTo>
                        <a:pt x="451665" y="381620"/>
                      </a:lnTo>
                      <a:lnTo>
                        <a:pt x="446340" y="370970"/>
                      </a:lnTo>
                      <a:lnTo>
                        <a:pt x="421494" y="324821"/>
                      </a:lnTo>
                      <a:lnTo>
                        <a:pt x="378901" y="257372"/>
                      </a:lnTo>
                      <a:lnTo>
                        <a:pt x="306138" y="164185"/>
                      </a:lnTo>
                      <a:lnTo>
                        <a:pt x="252009" y="108274"/>
                      </a:lnTo>
                      <a:lnTo>
                        <a:pt x="182795" y="52362"/>
                      </a:lnTo>
                      <a:lnTo>
                        <a:pt x="116244" y="17750"/>
                      </a:lnTo>
                      <a:lnTo>
                        <a:pt x="56791" y="0"/>
                      </a:lnTo>
                      <a:lnTo>
                        <a:pt x="52354" y="0"/>
                      </a:lnTo>
                      <a:lnTo>
                        <a:pt x="41706" y="887"/>
                      </a:lnTo>
                      <a:lnTo>
                        <a:pt x="35494" y="1775"/>
                      </a:lnTo>
                      <a:lnTo>
                        <a:pt x="28395" y="2662"/>
                      </a:lnTo>
                      <a:lnTo>
                        <a:pt x="21297" y="5325"/>
                      </a:lnTo>
                      <a:lnTo>
                        <a:pt x="14198" y="7987"/>
                      </a:lnTo>
                      <a:lnTo>
                        <a:pt x="8874" y="12425"/>
                      </a:lnTo>
                      <a:lnTo>
                        <a:pt x="4437" y="15975"/>
                      </a:lnTo>
                      <a:lnTo>
                        <a:pt x="2662" y="19525"/>
                      </a:lnTo>
                      <a:lnTo>
                        <a:pt x="887" y="23075"/>
                      </a:lnTo>
                      <a:lnTo>
                        <a:pt x="887" y="26625"/>
                      </a:lnTo>
                      <a:lnTo>
                        <a:pt x="887" y="28400"/>
                      </a:lnTo>
                      <a:lnTo>
                        <a:pt x="1775" y="31062"/>
                      </a:lnTo>
                      <a:lnTo>
                        <a:pt x="0" y="50587"/>
                      </a:lnTo>
                      <a:lnTo>
                        <a:pt x="5324" y="100286"/>
                      </a:lnTo>
                      <a:lnTo>
                        <a:pt x="25733" y="200572"/>
                      </a:lnTo>
                      <a:lnTo>
                        <a:pt x="35494" y="241397"/>
                      </a:lnTo>
                      <a:lnTo>
                        <a:pt x="47917" y="304408"/>
                      </a:lnTo>
                      <a:lnTo>
                        <a:pt x="54129" y="325708"/>
                      </a:lnTo>
                      <a:lnTo>
                        <a:pt x="68326" y="359433"/>
                      </a:lnTo>
                      <a:lnTo>
                        <a:pt x="86961" y="388720"/>
                      </a:lnTo>
                      <a:lnTo>
                        <a:pt x="106483" y="407357"/>
                      </a:lnTo>
                      <a:lnTo>
                        <a:pt x="126005" y="418007"/>
                      </a:lnTo>
                      <a:lnTo>
                        <a:pt x="154400" y="422444"/>
                      </a:lnTo>
                      <a:lnTo>
                        <a:pt x="181908" y="425994"/>
                      </a:lnTo>
                      <a:lnTo>
                        <a:pt x="275968" y="433982"/>
                      </a:lnTo>
                      <a:lnTo>
                        <a:pt x="257333" y="440194"/>
                      </a:lnTo>
                      <a:lnTo>
                        <a:pt x="238699" y="446407"/>
                      </a:lnTo>
                      <a:lnTo>
                        <a:pt x="223614" y="452619"/>
                      </a:lnTo>
                      <a:lnTo>
                        <a:pt x="215628" y="456169"/>
                      </a:lnTo>
                      <a:lnTo>
                        <a:pt x="196993" y="473031"/>
                      </a:lnTo>
                      <a:lnTo>
                        <a:pt x="181908" y="487231"/>
                      </a:lnTo>
                      <a:lnTo>
                        <a:pt x="153513" y="531605"/>
                      </a:lnTo>
                      <a:lnTo>
                        <a:pt x="149963" y="542255"/>
                      </a:lnTo>
                      <a:lnTo>
                        <a:pt x="146414" y="551130"/>
                      </a:lnTo>
                      <a:lnTo>
                        <a:pt x="144639" y="557343"/>
                      </a:lnTo>
                      <a:lnTo>
                        <a:pt x="144639" y="563555"/>
                      </a:lnTo>
                      <a:lnTo>
                        <a:pt x="146414" y="569767"/>
                      </a:lnTo>
                      <a:lnTo>
                        <a:pt x="148189" y="577755"/>
                      </a:lnTo>
                      <a:lnTo>
                        <a:pt x="148189" y="597279"/>
                      </a:lnTo>
                      <a:lnTo>
                        <a:pt x="158837" y="615029"/>
                      </a:lnTo>
                      <a:lnTo>
                        <a:pt x="164161" y="638104"/>
                      </a:lnTo>
                      <a:lnTo>
                        <a:pt x="165048" y="639879"/>
                      </a:lnTo>
                      <a:lnTo>
                        <a:pt x="166823" y="645204"/>
                      </a:lnTo>
                      <a:lnTo>
                        <a:pt x="168598" y="647866"/>
                      </a:lnTo>
                      <a:lnTo>
                        <a:pt x="171260" y="650528"/>
                      </a:lnTo>
                      <a:lnTo>
                        <a:pt x="175697" y="653191"/>
                      </a:lnTo>
                      <a:lnTo>
                        <a:pt x="180133" y="654966"/>
                      </a:lnTo>
                      <a:lnTo>
                        <a:pt x="185458" y="656741"/>
                      </a:lnTo>
                      <a:lnTo>
                        <a:pt x="188120" y="658516"/>
                      </a:lnTo>
                      <a:lnTo>
                        <a:pt x="190782" y="660291"/>
                      </a:lnTo>
                      <a:lnTo>
                        <a:pt x="192556" y="662065"/>
                      </a:lnTo>
                      <a:lnTo>
                        <a:pt x="193444" y="664729"/>
                      </a:lnTo>
                      <a:lnTo>
                        <a:pt x="193444" y="665616"/>
                      </a:lnTo>
                      <a:lnTo>
                        <a:pt x="196993" y="671828"/>
                      </a:lnTo>
                      <a:lnTo>
                        <a:pt x="203205" y="680703"/>
                      </a:lnTo>
                      <a:lnTo>
                        <a:pt x="206754" y="683366"/>
                      </a:lnTo>
                      <a:lnTo>
                        <a:pt x="212078" y="687803"/>
                      </a:lnTo>
                      <a:lnTo>
                        <a:pt x="217402" y="690466"/>
                      </a:lnTo>
                      <a:lnTo>
                        <a:pt x="220952" y="691353"/>
                      </a:lnTo>
                      <a:lnTo>
                        <a:pt x="223614" y="691353"/>
                      </a:lnTo>
                      <a:lnTo>
                        <a:pt x="226276" y="691353"/>
                      </a:lnTo>
                      <a:lnTo>
                        <a:pt x="228938" y="693128"/>
                      </a:lnTo>
                      <a:lnTo>
                        <a:pt x="234262" y="697566"/>
                      </a:lnTo>
                      <a:lnTo>
                        <a:pt x="237812" y="702003"/>
                      </a:lnTo>
                      <a:lnTo>
                        <a:pt x="239586" y="704666"/>
                      </a:lnTo>
                      <a:lnTo>
                        <a:pt x="243136" y="709103"/>
                      </a:lnTo>
                      <a:lnTo>
                        <a:pt x="247573" y="713540"/>
                      </a:lnTo>
                      <a:lnTo>
                        <a:pt x="250235" y="715315"/>
                      </a:lnTo>
                      <a:lnTo>
                        <a:pt x="252897" y="716203"/>
                      </a:lnTo>
                      <a:lnTo>
                        <a:pt x="259996" y="717978"/>
                      </a:lnTo>
                      <a:lnTo>
                        <a:pt x="267094" y="721528"/>
                      </a:lnTo>
                      <a:lnTo>
                        <a:pt x="275968" y="725965"/>
                      </a:lnTo>
                      <a:lnTo>
                        <a:pt x="287504" y="734840"/>
                      </a:lnTo>
                      <a:lnTo>
                        <a:pt x="299927" y="744603"/>
                      </a:lnTo>
                      <a:lnTo>
                        <a:pt x="302589" y="744603"/>
                      </a:lnTo>
                      <a:lnTo>
                        <a:pt x="307913" y="745490"/>
                      </a:lnTo>
                      <a:lnTo>
                        <a:pt x="314124" y="743715"/>
                      </a:lnTo>
                      <a:lnTo>
                        <a:pt x="317674" y="742828"/>
                      </a:lnTo>
                      <a:lnTo>
                        <a:pt x="321223" y="741053"/>
                      </a:lnTo>
                      <a:lnTo>
                        <a:pt x="323885" y="738391"/>
                      </a:lnTo>
                      <a:lnTo>
                        <a:pt x="326547" y="737503"/>
                      </a:lnTo>
                      <a:lnTo>
                        <a:pt x="329209" y="736615"/>
                      </a:lnTo>
                      <a:lnTo>
                        <a:pt x="330984" y="736615"/>
                      </a:lnTo>
                      <a:lnTo>
                        <a:pt x="334533" y="738390"/>
                      </a:lnTo>
                      <a:lnTo>
                        <a:pt x="335421" y="738390"/>
                      </a:lnTo>
                      <a:lnTo>
                        <a:pt x="342520" y="737503"/>
                      </a:lnTo>
                      <a:lnTo>
                        <a:pt x="353168" y="730403"/>
                      </a:lnTo>
                      <a:lnTo>
                        <a:pt x="370915" y="712656"/>
                      </a:lnTo>
                      <a:lnTo>
                        <a:pt x="370915" y="712653"/>
                      </a:lnTo>
                      <a:lnTo>
                        <a:pt x="372690" y="710878"/>
                      </a:lnTo>
                      <a:lnTo>
                        <a:pt x="378014" y="704666"/>
                      </a:lnTo>
                      <a:lnTo>
                        <a:pt x="386000" y="694016"/>
                      </a:lnTo>
                      <a:lnTo>
                        <a:pt x="395761" y="678041"/>
                      </a:lnTo>
                      <a:lnTo>
                        <a:pt x="405522" y="655854"/>
                      </a:lnTo>
                      <a:lnTo>
                        <a:pt x="416170" y="631892"/>
                      </a:lnTo>
                      <a:lnTo>
                        <a:pt x="427706" y="604379"/>
                      </a:lnTo>
                      <a:lnTo>
                        <a:pt x="438354" y="562667"/>
                      </a:lnTo>
                      <a:lnTo>
                        <a:pt x="449003" y="527168"/>
                      </a:lnTo>
                      <a:lnTo>
                        <a:pt x="458763" y="495218"/>
                      </a:lnTo>
                      <a:lnTo>
                        <a:pt x="457876" y="513856"/>
                      </a:lnTo>
                      <a:lnTo>
                        <a:pt x="454327" y="546693"/>
                      </a:lnTo>
                      <a:lnTo>
                        <a:pt x="455214" y="557343"/>
                      </a:lnTo>
                      <a:lnTo>
                        <a:pt x="450777" y="572430"/>
                      </a:lnTo>
                      <a:lnTo>
                        <a:pt x="450777" y="595505"/>
                      </a:lnTo>
                      <a:lnTo>
                        <a:pt x="450777" y="601717"/>
                      </a:lnTo>
                      <a:lnTo>
                        <a:pt x="450777" y="634554"/>
                      </a:lnTo>
                      <a:lnTo>
                        <a:pt x="455214" y="637216"/>
                      </a:lnTo>
                      <a:lnTo>
                        <a:pt x="455214" y="641654"/>
                      </a:lnTo>
                      <a:lnTo>
                        <a:pt x="450777" y="646979"/>
                      </a:lnTo>
                      <a:lnTo>
                        <a:pt x="451665" y="662954"/>
                      </a:lnTo>
                      <a:lnTo>
                        <a:pt x="451665" y="688691"/>
                      </a:lnTo>
                      <a:lnTo>
                        <a:pt x="461426" y="709103"/>
                      </a:lnTo>
                      <a:lnTo>
                        <a:pt x="477398" y="722415"/>
                      </a:lnTo>
                      <a:lnTo>
                        <a:pt x="479173" y="708216"/>
                      </a:lnTo>
                      <a:lnTo>
                        <a:pt x="480947" y="722415"/>
                      </a:lnTo>
                      <a:lnTo>
                        <a:pt x="496920" y="709103"/>
                      </a:lnTo>
                      <a:lnTo>
                        <a:pt x="506681" y="688691"/>
                      </a:lnTo>
                      <a:lnTo>
                        <a:pt x="506681" y="662954"/>
                      </a:lnTo>
                      <a:lnTo>
                        <a:pt x="508455" y="646979"/>
                      </a:lnTo>
                      <a:lnTo>
                        <a:pt x="503131" y="641655"/>
                      </a:lnTo>
                      <a:lnTo>
                        <a:pt x="503131" y="637216"/>
                      </a:lnTo>
                      <a:lnTo>
                        <a:pt x="508455" y="634554"/>
                      </a:lnTo>
                      <a:lnTo>
                        <a:pt x="508455" y="601717"/>
                      </a:lnTo>
                      <a:lnTo>
                        <a:pt x="508455" y="595505"/>
                      </a:lnTo>
                      <a:lnTo>
                        <a:pt x="508455" y="572430"/>
                      </a:lnTo>
                      <a:lnTo>
                        <a:pt x="503131" y="557343"/>
                      </a:lnTo>
                      <a:lnTo>
                        <a:pt x="504019" y="546693"/>
                      </a:lnTo>
                      <a:lnTo>
                        <a:pt x="500469" y="513856"/>
                      </a:lnTo>
                      <a:lnTo>
                        <a:pt x="499582" y="495218"/>
                      </a:lnTo>
                      <a:lnTo>
                        <a:pt x="499582" y="490781"/>
                      </a:lnTo>
                      <a:lnTo>
                        <a:pt x="504906" y="504093"/>
                      </a:lnTo>
                      <a:lnTo>
                        <a:pt x="510230" y="521843"/>
                      </a:lnTo>
                      <a:lnTo>
                        <a:pt x="520878" y="559118"/>
                      </a:lnTo>
                      <a:lnTo>
                        <a:pt x="533301" y="604379"/>
                      </a:lnTo>
                      <a:lnTo>
                        <a:pt x="544837" y="631892"/>
                      </a:lnTo>
                      <a:lnTo>
                        <a:pt x="554598" y="655854"/>
                      </a:lnTo>
                      <a:lnTo>
                        <a:pt x="565246" y="678041"/>
                      </a:lnTo>
                      <a:lnTo>
                        <a:pt x="575007" y="694016"/>
                      </a:lnTo>
                      <a:lnTo>
                        <a:pt x="582106" y="704666"/>
                      </a:lnTo>
                      <a:lnTo>
                        <a:pt x="588318" y="710878"/>
                      </a:lnTo>
                      <a:lnTo>
                        <a:pt x="590092" y="712652"/>
                      </a:lnTo>
                      <a:lnTo>
                        <a:pt x="607839" y="730399"/>
                      </a:lnTo>
                      <a:lnTo>
                        <a:pt x="618488" y="737503"/>
                      </a:lnTo>
                      <a:lnTo>
                        <a:pt x="625587" y="738390"/>
                      </a:lnTo>
                      <a:lnTo>
                        <a:pt x="626474" y="738390"/>
                      </a:lnTo>
                      <a:lnTo>
                        <a:pt x="630023" y="736615"/>
                      </a:lnTo>
                      <a:lnTo>
                        <a:pt x="631798" y="736615"/>
                      </a:lnTo>
                      <a:lnTo>
                        <a:pt x="634460" y="737503"/>
                      </a:lnTo>
                      <a:lnTo>
                        <a:pt x="637122" y="738390"/>
                      </a:lnTo>
                      <a:lnTo>
                        <a:pt x="639784" y="741052"/>
                      </a:lnTo>
                      <a:lnTo>
                        <a:pt x="639784" y="741053"/>
                      </a:lnTo>
                      <a:lnTo>
                        <a:pt x="643334" y="742828"/>
                      </a:lnTo>
                      <a:lnTo>
                        <a:pt x="646883" y="743715"/>
                      </a:lnTo>
                      <a:lnTo>
                        <a:pt x="653095" y="745490"/>
                      </a:lnTo>
                      <a:lnTo>
                        <a:pt x="658419" y="744603"/>
                      </a:lnTo>
                      <a:lnTo>
                        <a:pt x="661081" y="744603"/>
                      </a:lnTo>
                      <a:lnTo>
                        <a:pt x="673504" y="734840"/>
                      </a:lnTo>
                      <a:lnTo>
                        <a:pt x="685039" y="725965"/>
                      </a:lnTo>
                      <a:lnTo>
                        <a:pt x="693913" y="721528"/>
                      </a:lnTo>
                      <a:lnTo>
                        <a:pt x="701012" y="717978"/>
                      </a:lnTo>
                      <a:lnTo>
                        <a:pt x="708111" y="716203"/>
                      </a:lnTo>
                      <a:lnTo>
                        <a:pt x="710773" y="715315"/>
                      </a:lnTo>
                      <a:lnTo>
                        <a:pt x="713435" y="713540"/>
                      </a:lnTo>
                      <a:lnTo>
                        <a:pt x="717872" y="709103"/>
                      </a:lnTo>
                      <a:lnTo>
                        <a:pt x="721421" y="704666"/>
                      </a:lnTo>
                      <a:lnTo>
                        <a:pt x="723196" y="702003"/>
                      </a:lnTo>
                      <a:lnTo>
                        <a:pt x="726745" y="697566"/>
                      </a:lnTo>
                      <a:lnTo>
                        <a:pt x="732069" y="693128"/>
                      </a:lnTo>
                      <a:lnTo>
                        <a:pt x="734731" y="691353"/>
                      </a:lnTo>
                      <a:lnTo>
                        <a:pt x="737393" y="691353"/>
                      </a:lnTo>
                      <a:lnTo>
                        <a:pt x="740056" y="691353"/>
                      </a:lnTo>
                      <a:lnTo>
                        <a:pt x="742718" y="690466"/>
                      </a:lnTo>
                      <a:lnTo>
                        <a:pt x="748929" y="687803"/>
                      </a:lnTo>
                      <a:lnTo>
                        <a:pt x="754253" y="683366"/>
                      </a:lnTo>
                      <a:lnTo>
                        <a:pt x="757803" y="680703"/>
                      </a:lnTo>
                      <a:lnTo>
                        <a:pt x="764014" y="671828"/>
                      </a:lnTo>
                      <a:lnTo>
                        <a:pt x="767564" y="665616"/>
                      </a:lnTo>
                      <a:lnTo>
                        <a:pt x="767564" y="664729"/>
                      </a:lnTo>
                      <a:lnTo>
                        <a:pt x="768451" y="662066"/>
                      </a:lnTo>
                      <a:lnTo>
                        <a:pt x="770226" y="660291"/>
                      </a:lnTo>
                      <a:lnTo>
                        <a:pt x="772000" y="658517"/>
                      </a:lnTo>
                      <a:lnTo>
                        <a:pt x="775550" y="656741"/>
                      </a:lnTo>
                      <a:lnTo>
                        <a:pt x="780874" y="654966"/>
                      </a:lnTo>
                      <a:lnTo>
                        <a:pt x="785311" y="653191"/>
                      </a:lnTo>
                      <a:lnTo>
                        <a:pt x="789748" y="650529"/>
                      </a:lnTo>
                      <a:lnTo>
                        <a:pt x="792410" y="647867"/>
                      </a:lnTo>
                      <a:lnTo>
                        <a:pt x="794184" y="645204"/>
                      </a:lnTo>
                      <a:lnTo>
                        <a:pt x="795959" y="639879"/>
                      </a:lnTo>
                      <a:lnTo>
                        <a:pt x="795959" y="638104"/>
                      </a:lnTo>
                      <a:lnTo>
                        <a:pt x="802170" y="615029"/>
                      </a:lnTo>
                      <a:lnTo>
                        <a:pt x="812819" y="597279"/>
                      </a:lnTo>
                      <a:lnTo>
                        <a:pt x="812819" y="577755"/>
                      </a:lnTo>
                      <a:lnTo>
                        <a:pt x="814593" y="569767"/>
                      </a:lnTo>
                      <a:lnTo>
                        <a:pt x="816368" y="563555"/>
                      </a:lnTo>
                      <a:lnTo>
                        <a:pt x="816368" y="557343"/>
                      </a:lnTo>
                      <a:lnTo>
                        <a:pt x="814593" y="551130"/>
                      </a:lnTo>
                      <a:lnTo>
                        <a:pt x="811044" y="542255"/>
                      </a:lnTo>
                      <a:lnTo>
                        <a:pt x="807495" y="531605"/>
                      </a:lnTo>
                      <a:lnTo>
                        <a:pt x="779099" y="487231"/>
                      </a:lnTo>
                      <a:lnTo>
                        <a:pt x="764014" y="473031"/>
                      </a:lnTo>
                      <a:lnTo>
                        <a:pt x="745380" y="456169"/>
                      </a:lnTo>
                      <a:lnTo>
                        <a:pt x="737393" y="452619"/>
                      </a:lnTo>
                      <a:lnTo>
                        <a:pt x="722308" y="446407"/>
                      </a:lnTo>
                      <a:lnTo>
                        <a:pt x="703674" y="440194"/>
                      </a:lnTo>
                      <a:lnTo>
                        <a:pt x="685039" y="433982"/>
                      </a:lnTo>
                      <a:lnTo>
                        <a:pt x="779099" y="425994"/>
                      </a:lnTo>
                      <a:lnTo>
                        <a:pt x="806607" y="422444"/>
                      </a:lnTo>
                      <a:lnTo>
                        <a:pt x="835003" y="418007"/>
                      </a:lnTo>
                      <a:lnTo>
                        <a:pt x="854525" y="407357"/>
                      </a:lnTo>
                      <a:lnTo>
                        <a:pt x="874046" y="388720"/>
                      </a:lnTo>
                      <a:lnTo>
                        <a:pt x="892681" y="359433"/>
                      </a:lnTo>
                      <a:lnTo>
                        <a:pt x="906879" y="325708"/>
                      </a:lnTo>
                      <a:lnTo>
                        <a:pt x="913090" y="304408"/>
                      </a:lnTo>
                      <a:lnTo>
                        <a:pt x="925513" y="241397"/>
                      </a:lnTo>
                      <a:lnTo>
                        <a:pt x="935274" y="200572"/>
                      </a:lnTo>
                      <a:lnTo>
                        <a:pt x="955683" y="100286"/>
                      </a:lnTo>
                      <a:lnTo>
                        <a:pt x="960120" y="50587"/>
                      </a:lnTo>
                      <a:lnTo>
                        <a:pt x="959233" y="31062"/>
                      </a:lnTo>
                      <a:close/>
                      <a:moveTo>
                        <a:pt x="477398" y="351445"/>
                      </a:moveTo>
                      <a:lnTo>
                        <a:pt x="477398" y="350558"/>
                      </a:lnTo>
                      <a:lnTo>
                        <a:pt x="477398" y="351445"/>
                      </a:lnTo>
                      <a:close/>
                    </a:path>
                  </a:pathLst>
                </a:custGeom>
                <a:solidFill>
                  <a:srgbClr val="D8F2AA">
                    <a:alpha val="71000"/>
                  </a:srgbClr>
                </a:solidFill>
                <a:ln>
                  <a:noFill/>
                </a:ln>
                <a:effectLst/>
              </p:spPr>
              <p:txBody>
                <a:bodyPr vert="horz" wrap="square" lIns="0" tIns="0" rIns="3816350" bIns="6248400" numCol="1" spcCol="215900" anchor="t"/>
                <a:lstStyle/>
                <a:p>
                  <a:pPr defTabSz="457200">
                    <a:spcBef>
                      <a:spcPts val="0"/>
                    </a:spcBef>
                    <a:spcAft>
                      <a:spcPts val="0"/>
                    </a:spcAft>
                    <a:tabLst/>
                    <a:defRPr lang="ru-RU"/>
                  </a:pPr>
                  <a:endParaRPr lang="en-US"/>
                </a:p>
              </p:txBody>
            </p:sp>
          </p:grpSp>
          <p:grpSp>
            <p:nvGrpSpPr>
              <p:cNvPr id="19" name="Группа2"/>
              <p:cNvGrpSpPr>
                <a:extLst>
                  <a:ext uri="smNativeData">
                    <pr:smNativeData xmlns:pr="smNativeData" xmlns:p14="http://schemas.microsoft.com/office/powerpoint/2010/main" xmlns="" val="SMDATA_7_aRgrZBMAAAAlAAAAAQAAAC8BAAAAkAAAAEgAAACQAAAASAAAAAAAAAAAAAAAAAAAABcAAAAUAAAAAAAAAAAAAAD/fwAA/38AAAAAAAAJAAAABAAAALRcLAkMAAAAEAAAAAAAAAAAAAAAAAAAAAAAAAAfAAAAVAAAAAAAAAAAAAAAAAAAAAAAAAAAAAAAAAAAAAAAAAAAAAAAAAAAAAAAAAAAAAAAAAAAAAAAAAAAAAAAAAAAAAAAAAAAAAAAAAAAAAAAAAAAAAAAAAAAACEAAAAYAAAAFAAAAAAAAAA4BAAAEwgAAIENAAAAAAAAJgAAAAgAAAD/////AAAAAA=="/>
                  </a:ext>
                </a:extLst>
              </p:cNvGrpSpPr>
              <p:nvPr/>
            </p:nvGrpSpPr>
            <p:grpSpPr>
              <a:xfrm>
                <a:off x="0" y="685800"/>
                <a:ext cx="1312545" cy="1509395"/>
                <a:chOff x="0" y="685800"/>
                <a:chExt cx="1312545" cy="1509395"/>
              </a:xfrm>
            </p:grpSpPr>
            <p:sp>
              <p:nvSpPr>
                <p:cNvPr id="23" name="Freeform 42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BQDwAAWBs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BjAgAA4ggAAJQEAAASCgAAAAAAACYAAAAIAAAA//////////8="/>
                    </a:ext>
                  </a:extLst>
                </p:cNvSpPr>
                <p:nvPr/>
              </p:nvSpPr>
              <p:spPr>
                <a:xfrm>
                  <a:off x="387985" y="1443990"/>
                  <a:ext cx="356235" cy="193040"/>
                </a:xfrm>
                <a:custGeom>
                  <a:avLst/>
                  <a:gdLst/>
                  <a:ahLst/>
                  <a:cxnLst/>
                  <a:rect l="0" t="0" r="356235" b="193040"/>
                  <a:pathLst>
                    <a:path w="356235" h="193040">
                      <a:moveTo>
                        <a:pt x="356235" y="193040"/>
                      </a:moveTo>
                      <a:lnTo>
                        <a:pt x="356235" y="190769"/>
                      </a:lnTo>
                      <a:lnTo>
                        <a:pt x="356235" y="188498"/>
                      </a:lnTo>
                      <a:lnTo>
                        <a:pt x="340351" y="179414"/>
                      </a:lnTo>
                      <a:lnTo>
                        <a:pt x="65801" y="24982"/>
                      </a:lnTo>
                      <a:lnTo>
                        <a:pt x="38573" y="9084"/>
                      </a:lnTo>
                      <a:lnTo>
                        <a:pt x="24959" y="2271"/>
                      </a:lnTo>
                      <a:lnTo>
                        <a:pt x="9076" y="0"/>
                      </a:lnTo>
                      <a:lnTo>
                        <a:pt x="4538" y="0"/>
                      </a:lnTo>
                      <a:lnTo>
                        <a:pt x="2269" y="2269"/>
                      </a:lnTo>
                      <a:lnTo>
                        <a:pt x="0" y="4538"/>
                      </a:lnTo>
                      <a:lnTo>
                        <a:pt x="2269" y="6807"/>
                      </a:lnTo>
                      <a:lnTo>
                        <a:pt x="2269" y="6813"/>
                      </a:lnTo>
                      <a:lnTo>
                        <a:pt x="9076" y="13620"/>
                      </a:lnTo>
                      <a:lnTo>
                        <a:pt x="18152" y="15897"/>
                      </a:lnTo>
                      <a:lnTo>
                        <a:pt x="31766" y="20440"/>
                      </a:lnTo>
                      <a:lnTo>
                        <a:pt x="45380" y="27253"/>
                      </a:lnTo>
                      <a:lnTo>
                        <a:pt x="338082" y="183956"/>
                      </a:lnTo>
                      <a:lnTo>
                        <a:pt x="349427" y="190769"/>
                      </a:lnTo>
                      <a:lnTo>
                        <a:pt x="356235" y="19304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2489200" bIns="444500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22" name="Freeform 43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BfDwAAYhs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CfBAAAGQoAAJ8EAAAZCgAAAAAAACYAAAAIAAAA//////////8="/>
                    </a:ext>
                  </a:extLst>
                </p:cNvSpPr>
                <p:nvPr/>
              </p:nvSpPr>
              <p:spPr>
                <a:xfrm>
                  <a:off x="751205" y="1641475"/>
                  <a:ext cx="0" cy="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>
                      <a:moveTo>
                        <a:pt x="0" y="0"/>
                      </a:move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2498725" bIns="445135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21" name="Freeform 44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SDwAARBs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CtBAAAiwcAAPEEAAADCgAAAAAAACYAAAAIAAAA//////////8="/>
                    </a:ext>
                  </a:extLst>
                </p:cNvSpPr>
                <p:nvPr/>
              </p:nvSpPr>
              <p:spPr>
                <a:xfrm>
                  <a:off x="760095" y="1226185"/>
                  <a:ext cx="43180" cy="401320"/>
                </a:xfrm>
                <a:custGeom>
                  <a:avLst/>
                  <a:gdLst/>
                  <a:ahLst/>
                  <a:cxnLst/>
                  <a:rect l="0" t="0" r="43180" b="401320"/>
                  <a:pathLst>
                    <a:path w="43180" h="401320">
                      <a:moveTo>
                        <a:pt x="2273" y="399053"/>
                      </a:moveTo>
                      <a:lnTo>
                        <a:pt x="4545" y="392251"/>
                      </a:lnTo>
                      <a:lnTo>
                        <a:pt x="6818" y="380914"/>
                      </a:lnTo>
                      <a:lnTo>
                        <a:pt x="36362" y="49882"/>
                      </a:lnTo>
                      <a:lnTo>
                        <a:pt x="38635" y="34010"/>
                      </a:lnTo>
                      <a:lnTo>
                        <a:pt x="40907" y="22673"/>
                      </a:lnTo>
                      <a:lnTo>
                        <a:pt x="43180" y="11337"/>
                      </a:lnTo>
                      <a:lnTo>
                        <a:pt x="43180" y="2267"/>
                      </a:lnTo>
                      <a:lnTo>
                        <a:pt x="40907" y="-6"/>
                      </a:lnTo>
                      <a:lnTo>
                        <a:pt x="38635" y="-6"/>
                      </a:lnTo>
                      <a:lnTo>
                        <a:pt x="36362" y="-6"/>
                      </a:lnTo>
                      <a:lnTo>
                        <a:pt x="31817" y="4539"/>
                      </a:lnTo>
                      <a:lnTo>
                        <a:pt x="31817" y="4535"/>
                      </a:lnTo>
                      <a:lnTo>
                        <a:pt x="27272" y="18139"/>
                      </a:lnTo>
                      <a:lnTo>
                        <a:pt x="24999" y="34010"/>
                      </a:lnTo>
                      <a:lnTo>
                        <a:pt x="22726" y="65753"/>
                      </a:lnTo>
                      <a:lnTo>
                        <a:pt x="0" y="378647"/>
                      </a:lnTo>
                      <a:lnTo>
                        <a:pt x="0" y="399053"/>
                      </a:lnTo>
                      <a:lnTo>
                        <a:pt x="0" y="401320"/>
                      </a:lnTo>
                      <a:lnTo>
                        <a:pt x="2273" y="399047"/>
                      </a:lnTo>
                      <a:lnTo>
                        <a:pt x="2273" y="399053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2571750" bIns="443230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20" name="Freeform 45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A0FAAAJiAAAAAAAAAAAAAAAAAAAAEAAABQAAAAAAAAAAAA4D8AAAAAAADgPwAAAAAAAOA/AAAAAAAA4D8AAAAAAADgPwAAAAAAAOA/AAAAAAAA4D8AAAAAAADgPwAAAAAAAOA/AAAAAAAA4D8CAAAAjAAAAAEAAAAAAAAA2PKqAP///wgd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IAAAAMAAAAEAAAAAAAAAAAAAAAAAAAAAAAAAAeAAAAaAAAAAAAAAAAAAAAAAAAAAAAAAAAAAAAECcAABAnAAAAAAAAAAAAAAAAAAAAAAAAAAAAAAAAAAAAAAAAAAAAABQAAAAAAAAAwMD/AAAAAABkAAAAMgAAAAAAAABkAAAAAAAAAH9/fwAKAAAAHwAAAFQAAADY8qoA////AQAAAAAAAAAAAAAAAAAAAAAAAAAAAAAAAAAAAAAAAAAAAAAAAn9/fwC+6nMDzMzMAMDA/wB/f38AAAAAAAAAAAAAAAAAAAAAAAAAAAAhAAAAGAAAABQAAAAAAAAAOAQAABMIAACBDQAAAAAAACYAAAAIAAAA//////////8="/>
                    </a:ext>
                  </a:extLst>
                </p:cNvSpPr>
                <p:nvPr/>
              </p:nvSpPr>
              <p:spPr>
                <a:xfrm>
                  <a:off x="0" y="685800"/>
                  <a:ext cx="1312545" cy="1509395"/>
                </a:xfrm>
                <a:custGeom>
                  <a:avLst/>
                  <a:gdLst/>
                  <a:ahLst/>
                  <a:cxnLst/>
                  <a:rect l="0" t="0" r="1312545" b="1509395"/>
                  <a:pathLst>
                    <a:path w="1312545" h="1509395">
                      <a:moveTo>
                        <a:pt x="1312545" y="1002332"/>
                      </a:moveTo>
                      <a:lnTo>
                        <a:pt x="1312545" y="994471"/>
                      </a:lnTo>
                      <a:lnTo>
                        <a:pt x="1310580" y="988575"/>
                      </a:lnTo>
                      <a:lnTo>
                        <a:pt x="1300755" y="951233"/>
                      </a:lnTo>
                      <a:lnTo>
                        <a:pt x="1302720" y="917822"/>
                      </a:lnTo>
                      <a:lnTo>
                        <a:pt x="1288966" y="892272"/>
                      </a:lnTo>
                      <a:lnTo>
                        <a:pt x="1285036" y="880480"/>
                      </a:lnTo>
                      <a:lnTo>
                        <a:pt x="1283071" y="870653"/>
                      </a:lnTo>
                      <a:lnTo>
                        <a:pt x="1277177" y="860826"/>
                      </a:lnTo>
                      <a:lnTo>
                        <a:pt x="1269317" y="852966"/>
                      </a:lnTo>
                      <a:lnTo>
                        <a:pt x="1259493" y="843142"/>
                      </a:lnTo>
                      <a:lnTo>
                        <a:pt x="1245738" y="831346"/>
                      </a:lnTo>
                      <a:lnTo>
                        <a:pt x="1173037" y="790073"/>
                      </a:lnTo>
                      <a:lnTo>
                        <a:pt x="1104266" y="774351"/>
                      </a:lnTo>
                      <a:lnTo>
                        <a:pt x="1088547" y="774351"/>
                      </a:lnTo>
                      <a:lnTo>
                        <a:pt x="1063004" y="776316"/>
                      </a:lnTo>
                      <a:lnTo>
                        <a:pt x="1002092" y="786143"/>
                      </a:lnTo>
                      <a:lnTo>
                        <a:pt x="1127845" y="705563"/>
                      </a:lnTo>
                      <a:lnTo>
                        <a:pt x="1163213" y="680013"/>
                      </a:lnTo>
                      <a:lnTo>
                        <a:pt x="1198581" y="652498"/>
                      </a:lnTo>
                      <a:lnTo>
                        <a:pt x="1218230" y="623018"/>
                      </a:lnTo>
                      <a:lnTo>
                        <a:pt x="1231984" y="581745"/>
                      </a:lnTo>
                      <a:lnTo>
                        <a:pt x="1235914" y="526715"/>
                      </a:lnTo>
                      <a:lnTo>
                        <a:pt x="1230019" y="469720"/>
                      </a:lnTo>
                      <a:lnTo>
                        <a:pt x="1224125" y="434344"/>
                      </a:lnTo>
                      <a:lnTo>
                        <a:pt x="1192686" y="338041"/>
                      </a:lnTo>
                      <a:lnTo>
                        <a:pt x="1176967" y="275150"/>
                      </a:lnTo>
                      <a:lnTo>
                        <a:pt x="1129810" y="119886"/>
                      </a:lnTo>
                      <a:lnTo>
                        <a:pt x="1098372" y="45203"/>
                      </a:lnTo>
                      <a:lnTo>
                        <a:pt x="1082653" y="19653"/>
                      </a:lnTo>
                      <a:lnTo>
                        <a:pt x="1082653" y="17688"/>
                      </a:lnTo>
                      <a:lnTo>
                        <a:pt x="1080688" y="11792"/>
                      </a:lnTo>
                      <a:lnTo>
                        <a:pt x="1074793" y="5897"/>
                      </a:lnTo>
                      <a:lnTo>
                        <a:pt x="1064969" y="0"/>
                      </a:lnTo>
                      <a:lnTo>
                        <a:pt x="1025671" y="0"/>
                      </a:lnTo>
                      <a:lnTo>
                        <a:pt x="1009952" y="5896"/>
                      </a:lnTo>
                      <a:lnTo>
                        <a:pt x="996198" y="11792"/>
                      </a:lnTo>
                      <a:lnTo>
                        <a:pt x="982443" y="17688"/>
                      </a:lnTo>
                      <a:lnTo>
                        <a:pt x="913672" y="88441"/>
                      </a:lnTo>
                      <a:lnTo>
                        <a:pt x="844901" y="186709"/>
                      </a:lnTo>
                      <a:lnTo>
                        <a:pt x="791849" y="316422"/>
                      </a:lnTo>
                      <a:lnTo>
                        <a:pt x="758446" y="434344"/>
                      </a:lnTo>
                      <a:lnTo>
                        <a:pt x="727008" y="617122"/>
                      </a:lnTo>
                      <a:lnTo>
                        <a:pt x="719148" y="744870"/>
                      </a:lnTo>
                      <a:lnTo>
                        <a:pt x="717184" y="827415"/>
                      </a:lnTo>
                      <a:lnTo>
                        <a:pt x="717184" y="854930"/>
                      </a:lnTo>
                      <a:lnTo>
                        <a:pt x="715219" y="849034"/>
                      </a:lnTo>
                      <a:lnTo>
                        <a:pt x="707359" y="843138"/>
                      </a:lnTo>
                      <a:lnTo>
                        <a:pt x="695570" y="835277"/>
                      </a:lnTo>
                      <a:lnTo>
                        <a:pt x="695570" y="829381"/>
                      </a:lnTo>
                      <a:lnTo>
                        <a:pt x="693605" y="821519"/>
                      </a:lnTo>
                      <a:lnTo>
                        <a:pt x="689675" y="815623"/>
                      </a:lnTo>
                      <a:lnTo>
                        <a:pt x="683780" y="813658"/>
                      </a:lnTo>
                      <a:lnTo>
                        <a:pt x="675921" y="811692"/>
                      </a:lnTo>
                      <a:lnTo>
                        <a:pt x="668061" y="813658"/>
                      </a:lnTo>
                      <a:lnTo>
                        <a:pt x="666096" y="815623"/>
                      </a:lnTo>
                      <a:lnTo>
                        <a:pt x="666096" y="809727"/>
                      </a:lnTo>
                      <a:lnTo>
                        <a:pt x="662167" y="813656"/>
                      </a:lnTo>
                      <a:lnTo>
                        <a:pt x="658237" y="815623"/>
                      </a:lnTo>
                      <a:lnTo>
                        <a:pt x="652342" y="813658"/>
                      </a:lnTo>
                      <a:lnTo>
                        <a:pt x="650377" y="813658"/>
                      </a:lnTo>
                      <a:lnTo>
                        <a:pt x="648412" y="817588"/>
                      </a:lnTo>
                      <a:lnTo>
                        <a:pt x="644483" y="819554"/>
                      </a:lnTo>
                      <a:lnTo>
                        <a:pt x="646448" y="821519"/>
                      </a:lnTo>
                      <a:lnTo>
                        <a:pt x="642518" y="823485"/>
                      </a:lnTo>
                      <a:lnTo>
                        <a:pt x="638588" y="825450"/>
                      </a:lnTo>
                      <a:lnTo>
                        <a:pt x="644483" y="827415"/>
                      </a:lnTo>
                      <a:lnTo>
                        <a:pt x="644483" y="829381"/>
                      </a:lnTo>
                      <a:lnTo>
                        <a:pt x="638588" y="831346"/>
                      </a:lnTo>
                      <a:lnTo>
                        <a:pt x="632693" y="835277"/>
                      </a:lnTo>
                      <a:lnTo>
                        <a:pt x="628764" y="841173"/>
                      </a:lnTo>
                      <a:lnTo>
                        <a:pt x="628764" y="849034"/>
                      </a:lnTo>
                      <a:lnTo>
                        <a:pt x="630728" y="854930"/>
                      </a:lnTo>
                      <a:lnTo>
                        <a:pt x="634658" y="860826"/>
                      </a:lnTo>
                      <a:lnTo>
                        <a:pt x="638588" y="862792"/>
                      </a:lnTo>
                      <a:lnTo>
                        <a:pt x="636623" y="878515"/>
                      </a:lnTo>
                      <a:lnTo>
                        <a:pt x="638588" y="888341"/>
                      </a:lnTo>
                      <a:lnTo>
                        <a:pt x="622869" y="878515"/>
                      </a:lnTo>
                      <a:lnTo>
                        <a:pt x="552133" y="833311"/>
                      </a:lnTo>
                      <a:lnTo>
                        <a:pt x="442099" y="770420"/>
                      </a:lnTo>
                      <a:lnTo>
                        <a:pt x="271154" y="695736"/>
                      </a:lnTo>
                      <a:lnTo>
                        <a:pt x="155226" y="658394"/>
                      </a:lnTo>
                      <a:lnTo>
                        <a:pt x="17683" y="632845"/>
                      </a:lnTo>
                      <a:lnTo>
                        <a:pt x="0" y="632845"/>
                      </a:lnTo>
                      <a:lnTo>
                        <a:pt x="0" y="1065224"/>
                      </a:lnTo>
                      <a:lnTo>
                        <a:pt x="15719" y="1084877"/>
                      </a:lnTo>
                      <a:lnTo>
                        <a:pt x="43227" y="1110427"/>
                      </a:lnTo>
                      <a:lnTo>
                        <a:pt x="86455" y="1145803"/>
                      </a:lnTo>
                      <a:lnTo>
                        <a:pt x="135577" y="1173318"/>
                      </a:lnTo>
                      <a:lnTo>
                        <a:pt x="176839" y="1185110"/>
                      </a:lnTo>
                      <a:lnTo>
                        <a:pt x="212207" y="1185110"/>
                      </a:lnTo>
                      <a:lnTo>
                        <a:pt x="253470" y="1169388"/>
                      </a:lnTo>
                      <a:lnTo>
                        <a:pt x="294733" y="1153665"/>
                      </a:lnTo>
                      <a:lnTo>
                        <a:pt x="432275" y="1094704"/>
                      </a:lnTo>
                      <a:lnTo>
                        <a:pt x="389047" y="1139907"/>
                      </a:lnTo>
                      <a:lnTo>
                        <a:pt x="373328" y="1159561"/>
                      </a:lnTo>
                      <a:lnTo>
                        <a:pt x="365469" y="1171353"/>
                      </a:lnTo>
                      <a:lnTo>
                        <a:pt x="341890" y="1238175"/>
                      </a:lnTo>
                      <a:lnTo>
                        <a:pt x="334030" y="1322685"/>
                      </a:lnTo>
                      <a:lnTo>
                        <a:pt x="337960" y="1340374"/>
                      </a:lnTo>
                      <a:lnTo>
                        <a:pt x="339925" y="1354131"/>
                      </a:lnTo>
                      <a:lnTo>
                        <a:pt x="341890" y="1365923"/>
                      </a:lnTo>
                      <a:lnTo>
                        <a:pt x="347785" y="1373785"/>
                      </a:lnTo>
                      <a:lnTo>
                        <a:pt x="353679" y="1381646"/>
                      </a:lnTo>
                      <a:lnTo>
                        <a:pt x="361539" y="1391473"/>
                      </a:lnTo>
                      <a:lnTo>
                        <a:pt x="375293" y="1418988"/>
                      </a:lnTo>
                      <a:lnTo>
                        <a:pt x="404766" y="1434711"/>
                      </a:lnTo>
                      <a:lnTo>
                        <a:pt x="430310" y="1462226"/>
                      </a:lnTo>
                      <a:lnTo>
                        <a:pt x="432275" y="1466157"/>
                      </a:lnTo>
                      <a:lnTo>
                        <a:pt x="438169" y="1470087"/>
                      </a:lnTo>
                      <a:lnTo>
                        <a:pt x="449959" y="1474018"/>
                      </a:lnTo>
                      <a:lnTo>
                        <a:pt x="455853" y="1475983"/>
                      </a:lnTo>
                      <a:lnTo>
                        <a:pt x="465678" y="1474018"/>
                      </a:lnTo>
                      <a:lnTo>
                        <a:pt x="479432" y="1474018"/>
                      </a:lnTo>
                      <a:lnTo>
                        <a:pt x="487292" y="1475983"/>
                      </a:lnTo>
                      <a:lnTo>
                        <a:pt x="489257" y="1477948"/>
                      </a:lnTo>
                      <a:lnTo>
                        <a:pt x="491221" y="1479912"/>
                      </a:lnTo>
                      <a:lnTo>
                        <a:pt x="491221" y="1479914"/>
                      </a:lnTo>
                      <a:lnTo>
                        <a:pt x="501046" y="1485810"/>
                      </a:lnTo>
                      <a:lnTo>
                        <a:pt x="514800" y="1493672"/>
                      </a:lnTo>
                      <a:lnTo>
                        <a:pt x="532484" y="1495637"/>
                      </a:lnTo>
                      <a:lnTo>
                        <a:pt x="544273" y="1495637"/>
                      </a:lnTo>
                      <a:lnTo>
                        <a:pt x="548203" y="1495637"/>
                      </a:lnTo>
                      <a:lnTo>
                        <a:pt x="552133" y="1493672"/>
                      </a:lnTo>
                      <a:lnTo>
                        <a:pt x="556063" y="1491706"/>
                      </a:lnTo>
                      <a:lnTo>
                        <a:pt x="559993" y="1491706"/>
                      </a:lnTo>
                      <a:lnTo>
                        <a:pt x="571782" y="1493672"/>
                      </a:lnTo>
                      <a:lnTo>
                        <a:pt x="583571" y="1499568"/>
                      </a:lnTo>
                      <a:lnTo>
                        <a:pt x="593396" y="1503498"/>
                      </a:lnTo>
                      <a:lnTo>
                        <a:pt x="601255" y="1505464"/>
                      </a:lnTo>
                      <a:lnTo>
                        <a:pt x="611080" y="1505464"/>
                      </a:lnTo>
                      <a:lnTo>
                        <a:pt x="622869" y="1503498"/>
                      </a:lnTo>
                      <a:lnTo>
                        <a:pt x="636623" y="1501533"/>
                      </a:lnTo>
                      <a:lnTo>
                        <a:pt x="650377" y="1501533"/>
                      </a:lnTo>
                      <a:lnTo>
                        <a:pt x="673956" y="1505464"/>
                      </a:lnTo>
                      <a:lnTo>
                        <a:pt x="699500" y="1509395"/>
                      </a:lnTo>
                      <a:lnTo>
                        <a:pt x="709324" y="1505464"/>
                      </a:lnTo>
                      <a:lnTo>
                        <a:pt x="719148" y="1497602"/>
                      </a:lnTo>
                      <a:lnTo>
                        <a:pt x="721113" y="1493672"/>
                      </a:lnTo>
                      <a:lnTo>
                        <a:pt x="725043" y="1487776"/>
                      </a:lnTo>
                      <a:lnTo>
                        <a:pt x="727008" y="1483845"/>
                      </a:lnTo>
                      <a:lnTo>
                        <a:pt x="730938" y="1479915"/>
                      </a:lnTo>
                      <a:lnTo>
                        <a:pt x="736832" y="1475983"/>
                      </a:lnTo>
                      <a:lnTo>
                        <a:pt x="740762" y="1474018"/>
                      </a:lnTo>
                      <a:lnTo>
                        <a:pt x="744692" y="1474018"/>
                      </a:lnTo>
                      <a:lnTo>
                        <a:pt x="752551" y="1468122"/>
                      </a:lnTo>
                      <a:lnTo>
                        <a:pt x="762376" y="1450434"/>
                      </a:lnTo>
                      <a:lnTo>
                        <a:pt x="774165" y="1413092"/>
                      </a:lnTo>
                      <a:lnTo>
                        <a:pt x="778095" y="1395404"/>
                      </a:lnTo>
                      <a:lnTo>
                        <a:pt x="780060" y="1373785"/>
                      </a:lnTo>
                      <a:lnTo>
                        <a:pt x="782025" y="1344304"/>
                      </a:lnTo>
                      <a:lnTo>
                        <a:pt x="780060" y="1306963"/>
                      </a:lnTo>
                      <a:lnTo>
                        <a:pt x="776130" y="1263725"/>
                      </a:lnTo>
                      <a:lnTo>
                        <a:pt x="772200" y="1216556"/>
                      </a:lnTo>
                      <a:lnTo>
                        <a:pt x="756481" y="1151699"/>
                      </a:lnTo>
                      <a:lnTo>
                        <a:pt x="742727" y="1094704"/>
                      </a:lnTo>
                      <a:lnTo>
                        <a:pt x="732903" y="1043605"/>
                      </a:lnTo>
                      <a:lnTo>
                        <a:pt x="746657" y="1069154"/>
                      </a:lnTo>
                      <a:lnTo>
                        <a:pt x="766306" y="1118288"/>
                      </a:lnTo>
                      <a:lnTo>
                        <a:pt x="776130" y="1132046"/>
                      </a:lnTo>
                      <a:lnTo>
                        <a:pt x="780060" y="1155630"/>
                      </a:lnTo>
                      <a:lnTo>
                        <a:pt x="797744" y="1189041"/>
                      </a:lnTo>
                      <a:lnTo>
                        <a:pt x="801674" y="1196903"/>
                      </a:lnTo>
                      <a:lnTo>
                        <a:pt x="825252" y="1244071"/>
                      </a:lnTo>
                      <a:lnTo>
                        <a:pt x="835077" y="1242106"/>
                      </a:lnTo>
                      <a:lnTo>
                        <a:pt x="839007" y="1249967"/>
                      </a:lnTo>
                      <a:lnTo>
                        <a:pt x="835077" y="1259794"/>
                      </a:lnTo>
                      <a:lnTo>
                        <a:pt x="848831" y="1281413"/>
                      </a:lnTo>
                      <a:lnTo>
                        <a:pt x="868480" y="1316789"/>
                      </a:lnTo>
                      <a:lnTo>
                        <a:pt x="897953" y="1338408"/>
                      </a:lnTo>
                      <a:lnTo>
                        <a:pt x="929391" y="1346270"/>
                      </a:lnTo>
                      <a:lnTo>
                        <a:pt x="921532" y="1324651"/>
                      </a:lnTo>
                      <a:lnTo>
                        <a:pt x="935286" y="1342339"/>
                      </a:lnTo>
                      <a:lnTo>
                        <a:pt x="947075" y="1312859"/>
                      </a:lnTo>
                      <a:lnTo>
                        <a:pt x="945110" y="1275517"/>
                      </a:lnTo>
                      <a:lnTo>
                        <a:pt x="925462" y="1240140"/>
                      </a:lnTo>
                      <a:lnTo>
                        <a:pt x="915637" y="1216556"/>
                      </a:lnTo>
                      <a:lnTo>
                        <a:pt x="905813" y="1214591"/>
                      </a:lnTo>
                      <a:lnTo>
                        <a:pt x="901883" y="1206729"/>
                      </a:lnTo>
                      <a:lnTo>
                        <a:pt x="905813" y="1200833"/>
                      </a:lnTo>
                      <a:lnTo>
                        <a:pt x="882234" y="1153665"/>
                      </a:lnTo>
                      <a:lnTo>
                        <a:pt x="876339" y="1145803"/>
                      </a:lnTo>
                      <a:lnTo>
                        <a:pt x="858655" y="1112392"/>
                      </a:lnTo>
                      <a:lnTo>
                        <a:pt x="840971" y="1096669"/>
                      </a:lnTo>
                      <a:lnTo>
                        <a:pt x="835077" y="1080946"/>
                      </a:lnTo>
                      <a:lnTo>
                        <a:pt x="805603" y="1037709"/>
                      </a:lnTo>
                      <a:lnTo>
                        <a:pt x="789884" y="1012159"/>
                      </a:lnTo>
                      <a:lnTo>
                        <a:pt x="785955" y="1004297"/>
                      </a:lnTo>
                      <a:lnTo>
                        <a:pt x="825252" y="1039674"/>
                      </a:lnTo>
                      <a:lnTo>
                        <a:pt x="868480" y="1084877"/>
                      </a:lnTo>
                      <a:lnTo>
                        <a:pt x="917602" y="1137942"/>
                      </a:lnTo>
                      <a:lnTo>
                        <a:pt x="954935" y="1169388"/>
                      </a:lnTo>
                      <a:lnTo>
                        <a:pt x="988338" y="1194937"/>
                      </a:lnTo>
                      <a:lnTo>
                        <a:pt x="1017811" y="1216556"/>
                      </a:lnTo>
                      <a:lnTo>
                        <a:pt x="1043355" y="1232279"/>
                      </a:lnTo>
                      <a:lnTo>
                        <a:pt x="1063004" y="1242106"/>
                      </a:lnTo>
                      <a:lnTo>
                        <a:pt x="1078723" y="1248002"/>
                      </a:lnTo>
                      <a:lnTo>
                        <a:pt x="1118021" y="1259794"/>
                      </a:lnTo>
                      <a:lnTo>
                        <a:pt x="1137669" y="1259794"/>
                      </a:lnTo>
                      <a:lnTo>
                        <a:pt x="1147494" y="1257829"/>
                      </a:lnTo>
                      <a:lnTo>
                        <a:pt x="1149459" y="1255864"/>
                      </a:lnTo>
                      <a:lnTo>
                        <a:pt x="1153389" y="1251934"/>
                      </a:lnTo>
                      <a:lnTo>
                        <a:pt x="1159283" y="1248002"/>
                      </a:lnTo>
                      <a:lnTo>
                        <a:pt x="1165178" y="1248002"/>
                      </a:lnTo>
                      <a:lnTo>
                        <a:pt x="1169108" y="1248002"/>
                      </a:lnTo>
                      <a:lnTo>
                        <a:pt x="1175002" y="1249967"/>
                      </a:lnTo>
                      <a:lnTo>
                        <a:pt x="1180897" y="1248002"/>
                      </a:lnTo>
                      <a:lnTo>
                        <a:pt x="1192686" y="1244071"/>
                      </a:lnTo>
                      <a:lnTo>
                        <a:pt x="1202511" y="1238175"/>
                      </a:lnTo>
                      <a:lnTo>
                        <a:pt x="1212335" y="1214591"/>
                      </a:lnTo>
                      <a:lnTo>
                        <a:pt x="1222160" y="1194937"/>
                      </a:lnTo>
                      <a:lnTo>
                        <a:pt x="1230019" y="1181180"/>
                      </a:lnTo>
                      <a:lnTo>
                        <a:pt x="1237879" y="1171353"/>
                      </a:lnTo>
                      <a:lnTo>
                        <a:pt x="1245738" y="1163494"/>
                      </a:lnTo>
                      <a:lnTo>
                        <a:pt x="1245738" y="1163491"/>
                      </a:lnTo>
                      <a:lnTo>
                        <a:pt x="1251633" y="1155630"/>
                      </a:lnTo>
                      <a:lnTo>
                        <a:pt x="1255563" y="1147769"/>
                      </a:lnTo>
                      <a:lnTo>
                        <a:pt x="1255563" y="1135976"/>
                      </a:lnTo>
                      <a:lnTo>
                        <a:pt x="1259493" y="1124184"/>
                      </a:lnTo>
                      <a:lnTo>
                        <a:pt x="1263422" y="1112392"/>
                      </a:lnTo>
                      <a:lnTo>
                        <a:pt x="1265387" y="1108461"/>
                      </a:lnTo>
                      <a:lnTo>
                        <a:pt x="1269317" y="1106496"/>
                      </a:lnTo>
                      <a:lnTo>
                        <a:pt x="1273247" y="1104531"/>
                      </a:lnTo>
                      <a:lnTo>
                        <a:pt x="1275212" y="1100600"/>
                      </a:lnTo>
                      <a:lnTo>
                        <a:pt x="1283071" y="1092741"/>
                      </a:lnTo>
                      <a:lnTo>
                        <a:pt x="1288966" y="1077016"/>
                      </a:lnTo>
                      <a:lnTo>
                        <a:pt x="1290931" y="1059328"/>
                      </a:lnTo>
                      <a:lnTo>
                        <a:pt x="1292896" y="1049501"/>
                      </a:lnTo>
                      <a:lnTo>
                        <a:pt x="1290931" y="1047536"/>
                      </a:lnTo>
                      <a:lnTo>
                        <a:pt x="1290931" y="1043605"/>
                      </a:lnTo>
                      <a:lnTo>
                        <a:pt x="1292896" y="1035743"/>
                      </a:lnTo>
                      <a:lnTo>
                        <a:pt x="1300755" y="1023951"/>
                      </a:lnTo>
                      <a:lnTo>
                        <a:pt x="1306650" y="1018056"/>
                      </a:lnTo>
                      <a:lnTo>
                        <a:pt x="1310580" y="1012159"/>
                      </a:lnTo>
                      <a:lnTo>
                        <a:pt x="1312545" y="1002332"/>
                      </a:lnTo>
                      <a:close/>
                      <a:moveTo>
                        <a:pt x="650377" y="827415"/>
                      </a:moveTo>
                      <a:close/>
                    </a:path>
                  </a:pathLst>
                </a:custGeom>
                <a:solidFill>
                  <a:srgbClr val="D8F2AA">
                    <a:alpha val="71000"/>
                  </a:srgbClr>
                </a:solidFill>
                <a:ln>
                  <a:noFill/>
                </a:ln>
                <a:effectLst/>
              </p:spPr>
              <p:txBody>
                <a:bodyPr vert="horz" wrap="square" lIns="0" tIns="0" rIns="3284220" bIns="5226050" numCol="1" spcCol="215900" anchor="t"/>
                <a:lstStyle/>
                <a:p>
                  <a:pPr defTabSz="457200">
                    <a:spcBef>
                      <a:spcPts val="0"/>
                    </a:spcBef>
                    <a:spcAft>
                      <a:spcPts val="0"/>
                    </a:spcAft>
                    <a:tabLst/>
                    <a:defRPr lang="ru-RU"/>
                  </a:pPr>
                  <a:endParaRPr lang="en-US"/>
                </a:p>
              </p:txBody>
            </p:sp>
          </p:grpSp>
          <p:grpSp>
            <p:nvGrpSpPr>
              <p:cNvPr id="14" name="Group 53"/>
              <p:cNvGrpSpPr>
                <a:extLst>
                  <a:ext uri="smNativeData">
                    <pr:smNativeData xmlns:pr="smNativeData" xmlns:p14="http://schemas.microsoft.com/office/powerpoint/2010/main" xmlns="" val="SMDATA_7_aRgrZBMAAAAlAAAAAQAAAC8BAAAAkAAAAEgAAACQAAAASAAAAAAAAAAAAAAAAAAAABcAAAAUAAAAAAAAAAAAAAD/fwAA/38AAAAAAAAJAAAABAAAAAAAAAAMAAAAEAAAAAAAAAAAAAAAAAAAAAAAAAAfAAAAVAAAAAAAAAAAAAAAAAAAAAAAAAAAAAAAAAAAAAAAAAAAAAAAAAAAAAAAAAAAAAAAAAAAAAAAAAAAAAAAAAAAAAAAAAAAAAAAAAAAAAAAAAAAAAAAAAAAACEAAAAYAAAAFAAAAAAAAABKGgAAVgcAALAiAAAAAAAAJgAAAAgAAAD/////AAAAAA=="/>
                  </a:ext>
                </a:extLst>
              </p:cNvGrpSpPr>
              <p:nvPr/>
            </p:nvGrpSpPr>
            <p:grpSpPr>
              <a:xfrm>
                <a:off x="0" y="4273550"/>
                <a:ext cx="1192530" cy="1365250"/>
                <a:chOff x="0" y="4273550"/>
                <a:chExt cx="1192530" cy="1365250"/>
              </a:xfrm>
            </p:grpSpPr>
            <p:sp>
              <p:nvSpPr>
                <p:cNvPr id="18" name="Freeform 56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CGLgAAOxU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I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B2AgAAiRwAAIsCAADCHgAAAAAAACYAAAAIAAAA//////////8="/>
                    </a:ext>
                  </a:extLst>
                </p:cNvSpPr>
                <p:nvPr/>
              </p:nvSpPr>
              <p:spPr>
                <a:xfrm>
                  <a:off x="400050" y="4638675"/>
                  <a:ext cx="13335" cy="361315"/>
                </a:xfrm>
                <a:custGeom>
                  <a:avLst/>
                  <a:gdLst/>
                  <a:ahLst/>
                  <a:cxnLst/>
                  <a:rect l="0" t="0" r="13335" b="361315"/>
                  <a:pathLst>
                    <a:path w="13335" h="361315">
                      <a:moveTo>
                        <a:pt x="2222" y="361315"/>
                      </a:moveTo>
                      <a:lnTo>
                        <a:pt x="4445" y="361315"/>
                      </a:lnTo>
                      <a:lnTo>
                        <a:pt x="4445" y="340602"/>
                      </a:lnTo>
                      <a:lnTo>
                        <a:pt x="13335" y="64438"/>
                      </a:lnTo>
                      <a:lnTo>
                        <a:pt x="13335" y="32219"/>
                      </a:lnTo>
                      <a:lnTo>
                        <a:pt x="13335" y="18410"/>
                      </a:lnTo>
                      <a:lnTo>
                        <a:pt x="11112" y="6904"/>
                      </a:lnTo>
                      <a:lnTo>
                        <a:pt x="6667" y="0"/>
                      </a:lnTo>
                      <a:lnTo>
                        <a:pt x="4445" y="0"/>
                      </a:lnTo>
                      <a:lnTo>
                        <a:pt x="2222" y="2301"/>
                      </a:lnTo>
                      <a:lnTo>
                        <a:pt x="0" y="11506"/>
                      </a:lnTo>
                      <a:lnTo>
                        <a:pt x="0" y="20712"/>
                      </a:lnTo>
                      <a:lnTo>
                        <a:pt x="2222" y="32219"/>
                      </a:lnTo>
                      <a:lnTo>
                        <a:pt x="2222" y="48328"/>
                      </a:lnTo>
                      <a:lnTo>
                        <a:pt x="2222" y="342904"/>
                      </a:lnTo>
                      <a:lnTo>
                        <a:pt x="0" y="342904"/>
                      </a:lnTo>
                      <a:lnTo>
                        <a:pt x="0" y="356712"/>
                      </a:lnTo>
                      <a:lnTo>
                        <a:pt x="2222" y="361315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7562850" bIns="3451225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17" name="Freeform 57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C9LgAApRQ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CzAgAAVR4AALMCAABVHgAAAAAAACYAAAAIAAAA//////////8="/>
                    </a:ext>
                  </a:extLst>
                </p:cNvSpPr>
                <p:nvPr/>
              </p:nvSpPr>
              <p:spPr>
                <a:xfrm>
                  <a:off x="438785" y="4930775"/>
                  <a:ext cx="0" cy="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>
                      <a:moveTo>
                        <a:pt x="0" y="0"/>
                      </a:move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7597775" bIns="3355975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16" name="Freeform 58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BlMQAAVBU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I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CPAgAA9x0AAKAEAADUHgAAAAAAACYAAAAIAAAA//////////8="/>
                    </a:ext>
                  </a:extLst>
                </p:cNvSpPr>
                <p:nvPr/>
              </p:nvSpPr>
              <p:spPr>
                <a:xfrm>
                  <a:off x="415925" y="4871085"/>
                  <a:ext cx="335915" cy="140335"/>
                </a:xfrm>
                <a:custGeom>
                  <a:avLst/>
                  <a:gdLst/>
                  <a:ahLst/>
                  <a:cxnLst/>
                  <a:rect l="0" t="0" r="335915" b="140335"/>
                  <a:pathLst>
                    <a:path w="335915" h="140335">
                      <a:moveTo>
                        <a:pt x="0" y="140335"/>
                      </a:moveTo>
                      <a:lnTo>
                        <a:pt x="20707" y="133433"/>
                      </a:lnTo>
                      <a:lnTo>
                        <a:pt x="292200" y="23005"/>
                      </a:lnTo>
                      <a:lnTo>
                        <a:pt x="308305" y="16104"/>
                      </a:lnTo>
                      <a:lnTo>
                        <a:pt x="319809" y="13803"/>
                      </a:lnTo>
                      <a:lnTo>
                        <a:pt x="326711" y="11502"/>
                      </a:lnTo>
                      <a:lnTo>
                        <a:pt x="335915" y="6901"/>
                      </a:lnTo>
                      <a:lnTo>
                        <a:pt x="335915" y="4601"/>
                      </a:lnTo>
                      <a:lnTo>
                        <a:pt x="335915" y="2300"/>
                      </a:lnTo>
                      <a:lnTo>
                        <a:pt x="329012" y="0"/>
                      </a:lnTo>
                      <a:lnTo>
                        <a:pt x="315207" y="2300"/>
                      </a:lnTo>
                      <a:lnTo>
                        <a:pt x="303703" y="6901"/>
                      </a:lnTo>
                      <a:lnTo>
                        <a:pt x="273793" y="18404"/>
                      </a:lnTo>
                      <a:lnTo>
                        <a:pt x="18406" y="128832"/>
                      </a:lnTo>
                      <a:lnTo>
                        <a:pt x="0" y="138034"/>
                      </a:lnTo>
                      <a:lnTo>
                        <a:pt x="0" y="140335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8029575" bIns="346710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15" name="Freeform 59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AkNQAAqRoAAAAAAAAAAAAAAAAAAAEAAABQAAAAAAAAAAAA4D8AAAAAAADgPwAAAAAAAOA/AAAAAAAA4D8AAAAAAADgPwAAAAAAAOA/AAAAAAAA4D8AAAAAAADgPwAAAAAAAOA/AAAAAAAA4D8CAAAAjAAAAAEAAAAAAAAA2PKqAP///wgd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Y8qoA////AQAAAAAAAAAAAAAAAAAAAAAAAAAAAAAAAAAAAAAAAAAAAAAAAn9/fwC+6nMDzMzMAMDA/wB/f38AAAAAAAAAAAAAAAAAAAAAAAAAAAAhAAAAGAAAABQAAAAAAAAAShoAAFYHAACwIgAAAAAAACYAAAAIAAAA//////////8="/>
                    </a:ext>
                  </a:extLst>
                </p:cNvSpPr>
                <p:nvPr/>
              </p:nvSpPr>
              <p:spPr>
                <a:xfrm>
                  <a:off x="0" y="4273550"/>
                  <a:ext cx="1192530" cy="1365250"/>
                </a:xfrm>
                <a:custGeom>
                  <a:avLst/>
                  <a:gdLst/>
                  <a:ahLst/>
                  <a:cxnLst/>
                  <a:rect l="0" t="0" r="1192530" b="1365250"/>
                  <a:pathLst>
                    <a:path w="1192530" h="1365250">
                      <a:moveTo>
                        <a:pt x="1192530" y="741472"/>
                      </a:moveTo>
                      <a:lnTo>
                        <a:pt x="1188607" y="733626"/>
                      </a:lnTo>
                      <a:lnTo>
                        <a:pt x="1182723" y="723818"/>
                      </a:lnTo>
                      <a:lnTo>
                        <a:pt x="1176839" y="715972"/>
                      </a:lnTo>
                      <a:lnTo>
                        <a:pt x="1163109" y="702242"/>
                      </a:lnTo>
                      <a:lnTo>
                        <a:pt x="1151341" y="694394"/>
                      </a:lnTo>
                      <a:lnTo>
                        <a:pt x="1145456" y="690471"/>
                      </a:lnTo>
                      <a:lnTo>
                        <a:pt x="1063078" y="663009"/>
                      </a:lnTo>
                      <a:lnTo>
                        <a:pt x="957162" y="651240"/>
                      </a:lnTo>
                      <a:lnTo>
                        <a:pt x="833594" y="661048"/>
                      </a:lnTo>
                      <a:lnTo>
                        <a:pt x="727679" y="684587"/>
                      </a:lnTo>
                      <a:lnTo>
                        <a:pt x="570767" y="733626"/>
                      </a:lnTo>
                      <a:lnTo>
                        <a:pt x="466813" y="780703"/>
                      </a:lnTo>
                      <a:lnTo>
                        <a:pt x="402087" y="814050"/>
                      </a:lnTo>
                      <a:lnTo>
                        <a:pt x="380511" y="825819"/>
                      </a:lnTo>
                      <a:lnTo>
                        <a:pt x="384434" y="819935"/>
                      </a:lnTo>
                      <a:lnTo>
                        <a:pt x="386395" y="812088"/>
                      </a:lnTo>
                      <a:lnTo>
                        <a:pt x="386395" y="798357"/>
                      </a:lnTo>
                      <a:lnTo>
                        <a:pt x="392280" y="796396"/>
                      </a:lnTo>
                      <a:lnTo>
                        <a:pt x="396202" y="792474"/>
                      </a:lnTo>
                      <a:lnTo>
                        <a:pt x="396202" y="792473"/>
                      </a:lnTo>
                      <a:lnTo>
                        <a:pt x="400125" y="786588"/>
                      </a:lnTo>
                      <a:lnTo>
                        <a:pt x="400125" y="780703"/>
                      </a:lnTo>
                      <a:lnTo>
                        <a:pt x="396202" y="774819"/>
                      </a:lnTo>
                      <a:lnTo>
                        <a:pt x="392280" y="768934"/>
                      </a:lnTo>
                      <a:lnTo>
                        <a:pt x="390318" y="768934"/>
                      </a:lnTo>
                      <a:lnTo>
                        <a:pt x="394241" y="766972"/>
                      </a:lnTo>
                      <a:lnTo>
                        <a:pt x="390318" y="765011"/>
                      </a:lnTo>
                      <a:lnTo>
                        <a:pt x="388357" y="763050"/>
                      </a:lnTo>
                      <a:lnTo>
                        <a:pt x="388357" y="761088"/>
                      </a:lnTo>
                      <a:lnTo>
                        <a:pt x="386395" y="755203"/>
                      </a:lnTo>
                      <a:lnTo>
                        <a:pt x="384434" y="757164"/>
                      </a:lnTo>
                      <a:lnTo>
                        <a:pt x="384434" y="755203"/>
                      </a:lnTo>
                      <a:lnTo>
                        <a:pt x="382473" y="755203"/>
                      </a:lnTo>
                      <a:lnTo>
                        <a:pt x="378550" y="751280"/>
                      </a:lnTo>
                      <a:lnTo>
                        <a:pt x="376588" y="755203"/>
                      </a:lnTo>
                      <a:lnTo>
                        <a:pt x="374627" y="753242"/>
                      </a:lnTo>
                      <a:lnTo>
                        <a:pt x="372666" y="751281"/>
                      </a:lnTo>
                      <a:lnTo>
                        <a:pt x="370704" y="757165"/>
                      </a:lnTo>
                      <a:lnTo>
                        <a:pt x="366781" y="753242"/>
                      </a:lnTo>
                      <a:lnTo>
                        <a:pt x="366781" y="753241"/>
                      </a:lnTo>
                      <a:lnTo>
                        <a:pt x="360897" y="749318"/>
                      </a:lnTo>
                      <a:lnTo>
                        <a:pt x="355013" y="749318"/>
                      </a:lnTo>
                      <a:lnTo>
                        <a:pt x="349129" y="753241"/>
                      </a:lnTo>
                      <a:lnTo>
                        <a:pt x="345206" y="757164"/>
                      </a:lnTo>
                      <a:lnTo>
                        <a:pt x="345206" y="757165"/>
                      </a:lnTo>
                      <a:lnTo>
                        <a:pt x="341283" y="761088"/>
                      </a:lnTo>
                      <a:lnTo>
                        <a:pt x="341283" y="766972"/>
                      </a:lnTo>
                      <a:lnTo>
                        <a:pt x="329515" y="770895"/>
                      </a:lnTo>
                      <a:lnTo>
                        <a:pt x="321669" y="776780"/>
                      </a:lnTo>
                      <a:lnTo>
                        <a:pt x="323631" y="759126"/>
                      </a:lnTo>
                      <a:lnTo>
                        <a:pt x="329515" y="686548"/>
                      </a:lnTo>
                      <a:lnTo>
                        <a:pt x="333438" y="574739"/>
                      </a:lnTo>
                      <a:lnTo>
                        <a:pt x="321669" y="409967"/>
                      </a:lnTo>
                      <a:lnTo>
                        <a:pt x="304017" y="302081"/>
                      </a:lnTo>
                      <a:lnTo>
                        <a:pt x="268712" y="182426"/>
                      </a:lnTo>
                      <a:lnTo>
                        <a:pt x="217715" y="90232"/>
                      </a:lnTo>
                      <a:lnTo>
                        <a:pt x="160835" y="21577"/>
                      </a:lnTo>
                      <a:lnTo>
                        <a:pt x="149066" y="13731"/>
                      </a:lnTo>
                      <a:lnTo>
                        <a:pt x="133375" y="5885"/>
                      </a:lnTo>
                      <a:lnTo>
                        <a:pt x="115722" y="0"/>
                      </a:lnTo>
                      <a:lnTo>
                        <a:pt x="88263" y="0"/>
                      </a:lnTo>
                      <a:lnTo>
                        <a:pt x="80417" y="3923"/>
                      </a:lnTo>
                      <a:lnTo>
                        <a:pt x="76495" y="9808"/>
                      </a:lnTo>
                      <a:lnTo>
                        <a:pt x="74533" y="13731"/>
                      </a:lnTo>
                      <a:lnTo>
                        <a:pt x="56881" y="37270"/>
                      </a:lnTo>
                      <a:lnTo>
                        <a:pt x="23537" y="98078"/>
                      </a:lnTo>
                      <a:lnTo>
                        <a:pt x="0" y="154964"/>
                      </a:lnTo>
                      <a:lnTo>
                        <a:pt x="0" y="637509"/>
                      </a:lnTo>
                      <a:lnTo>
                        <a:pt x="74533" y="698318"/>
                      </a:lnTo>
                      <a:lnTo>
                        <a:pt x="35305" y="686548"/>
                      </a:lnTo>
                      <a:lnTo>
                        <a:pt x="0" y="678702"/>
                      </a:lnTo>
                      <a:lnTo>
                        <a:pt x="0" y="1086708"/>
                      </a:lnTo>
                      <a:lnTo>
                        <a:pt x="21575" y="1074938"/>
                      </a:lnTo>
                      <a:lnTo>
                        <a:pt x="50996" y="1059246"/>
                      </a:lnTo>
                      <a:lnTo>
                        <a:pt x="82379" y="1039630"/>
                      </a:lnTo>
                      <a:lnTo>
                        <a:pt x="117684" y="1016091"/>
                      </a:lnTo>
                      <a:lnTo>
                        <a:pt x="162796" y="976860"/>
                      </a:lnTo>
                      <a:lnTo>
                        <a:pt x="202024" y="943513"/>
                      </a:lnTo>
                      <a:lnTo>
                        <a:pt x="239291" y="914090"/>
                      </a:lnTo>
                      <a:lnTo>
                        <a:pt x="223599" y="933705"/>
                      </a:lnTo>
                      <a:lnTo>
                        <a:pt x="194178" y="970975"/>
                      </a:lnTo>
                      <a:lnTo>
                        <a:pt x="186333" y="984706"/>
                      </a:lnTo>
                      <a:lnTo>
                        <a:pt x="168680" y="996476"/>
                      </a:lnTo>
                      <a:lnTo>
                        <a:pt x="151028" y="1023938"/>
                      </a:lnTo>
                      <a:lnTo>
                        <a:pt x="145143" y="1031784"/>
                      </a:lnTo>
                      <a:lnTo>
                        <a:pt x="119645" y="1069054"/>
                      </a:lnTo>
                      <a:lnTo>
                        <a:pt x="123568" y="1074938"/>
                      </a:lnTo>
                      <a:lnTo>
                        <a:pt x="119645" y="1080823"/>
                      </a:lnTo>
                      <a:lnTo>
                        <a:pt x="109838" y="1082784"/>
                      </a:lnTo>
                      <a:lnTo>
                        <a:pt x="100031" y="1102400"/>
                      </a:lnTo>
                      <a:lnTo>
                        <a:pt x="78456" y="1131824"/>
                      </a:lnTo>
                      <a:lnTo>
                        <a:pt x="74533" y="1165170"/>
                      </a:lnTo>
                      <a:lnTo>
                        <a:pt x="82379" y="1192632"/>
                      </a:lnTo>
                      <a:lnTo>
                        <a:pt x="96109" y="1176940"/>
                      </a:lnTo>
                      <a:lnTo>
                        <a:pt x="86302" y="1194594"/>
                      </a:lnTo>
                      <a:lnTo>
                        <a:pt x="115722" y="1192632"/>
                      </a:lnTo>
                      <a:lnTo>
                        <a:pt x="143182" y="1174978"/>
                      </a:lnTo>
                      <a:lnTo>
                        <a:pt x="162796" y="1145555"/>
                      </a:lnTo>
                      <a:lnTo>
                        <a:pt x="176526" y="1127901"/>
                      </a:lnTo>
                      <a:lnTo>
                        <a:pt x="174564" y="1120054"/>
                      </a:lnTo>
                      <a:lnTo>
                        <a:pt x="178487" y="1114170"/>
                      </a:lnTo>
                      <a:lnTo>
                        <a:pt x="186333" y="1114170"/>
                      </a:lnTo>
                      <a:lnTo>
                        <a:pt x="211831" y="1076900"/>
                      </a:lnTo>
                      <a:lnTo>
                        <a:pt x="217715" y="1069054"/>
                      </a:lnTo>
                      <a:lnTo>
                        <a:pt x="235368" y="1041592"/>
                      </a:lnTo>
                      <a:lnTo>
                        <a:pt x="241252" y="1021976"/>
                      </a:lnTo>
                      <a:lnTo>
                        <a:pt x="251059" y="1010207"/>
                      </a:lnTo>
                      <a:lnTo>
                        <a:pt x="272634" y="969014"/>
                      </a:lnTo>
                      <a:lnTo>
                        <a:pt x="286364" y="945475"/>
                      </a:lnTo>
                      <a:lnTo>
                        <a:pt x="290287" y="941552"/>
                      </a:lnTo>
                      <a:lnTo>
                        <a:pt x="278519" y="984706"/>
                      </a:lnTo>
                      <a:lnTo>
                        <a:pt x="260866" y="1037668"/>
                      </a:lnTo>
                      <a:lnTo>
                        <a:pt x="239291" y="1098477"/>
                      </a:lnTo>
                      <a:lnTo>
                        <a:pt x="231445" y="1139670"/>
                      </a:lnTo>
                      <a:lnTo>
                        <a:pt x="223599" y="1176940"/>
                      </a:lnTo>
                      <a:lnTo>
                        <a:pt x="219677" y="1210286"/>
                      </a:lnTo>
                      <a:lnTo>
                        <a:pt x="217715" y="1235787"/>
                      </a:lnTo>
                      <a:lnTo>
                        <a:pt x="217715" y="1253441"/>
                      </a:lnTo>
                      <a:lnTo>
                        <a:pt x="219677" y="1269133"/>
                      </a:lnTo>
                      <a:lnTo>
                        <a:pt x="227522" y="1304441"/>
                      </a:lnTo>
                      <a:lnTo>
                        <a:pt x="233406" y="1320134"/>
                      </a:lnTo>
                      <a:lnTo>
                        <a:pt x="241252" y="1327980"/>
                      </a:lnTo>
                      <a:lnTo>
                        <a:pt x="243213" y="1327980"/>
                      </a:lnTo>
                      <a:lnTo>
                        <a:pt x="247136" y="1329942"/>
                      </a:lnTo>
                      <a:lnTo>
                        <a:pt x="253020" y="1333865"/>
                      </a:lnTo>
                      <a:lnTo>
                        <a:pt x="256943" y="1341711"/>
                      </a:lnTo>
                      <a:lnTo>
                        <a:pt x="258905" y="1345634"/>
                      </a:lnTo>
                      <a:lnTo>
                        <a:pt x="260866" y="1351519"/>
                      </a:lnTo>
                      <a:lnTo>
                        <a:pt x="268712" y="1357404"/>
                      </a:lnTo>
                      <a:lnTo>
                        <a:pt x="276557" y="1363288"/>
                      </a:lnTo>
                      <a:lnTo>
                        <a:pt x="300094" y="1361327"/>
                      </a:lnTo>
                      <a:lnTo>
                        <a:pt x="319708" y="1359365"/>
                      </a:lnTo>
                      <a:lnTo>
                        <a:pt x="331476" y="1361327"/>
                      </a:lnTo>
                      <a:lnTo>
                        <a:pt x="351090" y="1365250"/>
                      </a:lnTo>
                      <a:lnTo>
                        <a:pt x="374627" y="1365250"/>
                      </a:lnTo>
                      <a:lnTo>
                        <a:pt x="380511" y="1363288"/>
                      </a:lnTo>
                      <a:lnTo>
                        <a:pt x="392280" y="1359365"/>
                      </a:lnTo>
                      <a:lnTo>
                        <a:pt x="400125" y="1359365"/>
                      </a:lnTo>
                      <a:lnTo>
                        <a:pt x="404048" y="1359365"/>
                      </a:lnTo>
                      <a:lnTo>
                        <a:pt x="407971" y="1361327"/>
                      </a:lnTo>
                      <a:lnTo>
                        <a:pt x="413855" y="1363288"/>
                      </a:lnTo>
                      <a:lnTo>
                        <a:pt x="419739" y="1365250"/>
                      </a:lnTo>
                      <a:lnTo>
                        <a:pt x="437392" y="1365250"/>
                      </a:lnTo>
                      <a:lnTo>
                        <a:pt x="441315" y="1365250"/>
                      </a:lnTo>
                      <a:lnTo>
                        <a:pt x="455044" y="1359365"/>
                      </a:lnTo>
                      <a:lnTo>
                        <a:pt x="462890" y="1355442"/>
                      </a:lnTo>
                      <a:lnTo>
                        <a:pt x="464851" y="1353481"/>
                      </a:lnTo>
                      <a:lnTo>
                        <a:pt x="466813" y="1351519"/>
                      </a:lnTo>
                      <a:lnTo>
                        <a:pt x="474658" y="1351519"/>
                      </a:lnTo>
                      <a:lnTo>
                        <a:pt x="486427" y="1353481"/>
                      </a:lnTo>
                      <a:lnTo>
                        <a:pt x="494272" y="1353481"/>
                      </a:lnTo>
                      <a:lnTo>
                        <a:pt x="500156" y="1353481"/>
                      </a:lnTo>
                      <a:lnTo>
                        <a:pt x="509963" y="1351519"/>
                      </a:lnTo>
                      <a:lnTo>
                        <a:pt x="515848" y="1347596"/>
                      </a:lnTo>
                      <a:lnTo>
                        <a:pt x="517809" y="1345635"/>
                      </a:lnTo>
                      <a:lnTo>
                        <a:pt x="543307" y="1324057"/>
                      </a:lnTo>
                      <a:lnTo>
                        <a:pt x="570767" y="1310326"/>
                      </a:lnTo>
                      <a:lnTo>
                        <a:pt x="586458" y="1288749"/>
                      </a:lnTo>
                      <a:lnTo>
                        <a:pt x="594304" y="1280903"/>
                      </a:lnTo>
                      <a:lnTo>
                        <a:pt x="600188" y="1275019"/>
                      </a:lnTo>
                      <a:lnTo>
                        <a:pt x="604111" y="1267172"/>
                      </a:lnTo>
                      <a:lnTo>
                        <a:pt x="611956" y="1245594"/>
                      </a:lnTo>
                      <a:lnTo>
                        <a:pt x="615879" y="1229902"/>
                      </a:lnTo>
                      <a:lnTo>
                        <a:pt x="617840" y="1155362"/>
                      </a:lnTo>
                      <a:lnTo>
                        <a:pt x="602149" y="1094554"/>
                      </a:lnTo>
                      <a:lnTo>
                        <a:pt x="596265" y="1082784"/>
                      </a:lnTo>
                      <a:lnTo>
                        <a:pt x="582535" y="1065130"/>
                      </a:lnTo>
                      <a:lnTo>
                        <a:pt x="551153" y="1021976"/>
                      </a:lnTo>
                      <a:lnTo>
                        <a:pt x="664914" y="1084746"/>
                      </a:lnTo>
                      <a:lnTo>
                        <a:pt x="700219" y="1102400"/>
                      </a:lnTo>
                      <a:lnTo>
                        <a:pt x="735524" y="1120054"/>
                      </a:lnTo>
                      <a:lnTo>
                        <a:pt x="766907" y="1123977"/>
                      </a:lnTo>
                      <a:lnTo>
                        <a:pt x="806135" y="1118093"/>
                      </a:lnTo>
                      <a:lnTo>
                        <a:pt x="849285" y="1098477"/>
                      </a:lnTo>
                      <a:lnTo>
                        <a:pt x="892436" y="1069054"/>
                      </a:lnTo>
                      <a:lnTo>
                        <a:pt x="917934" y="1049438"/>
                      </a:lnTo>
                      <a:lnTo>
                        <a:pt x="980699" y="986673"/>
                      </a:lnTo>
                      <a:lnTo>
                        <a:pt x="1023850" y="947436"/>
                      </a:lnTo>
                      <a:lnTo>
                        <a:pt x="1125842" y="847397"/>
                      </a:lnTo>
                      <a:lnTo>
                        <a:pt x="1170955" y="792473"/>
                      </a:lnTo>
                      <a:lnTo>
                        <a:pt x="1186646" y="768934"/>
                      </a:lnTo>
                      <a:lnTo>
                        <a:pt x="1188607" y="766973"/>
                      </a:lnTo>
                      <a:lnTo>
                        <a:pt x="1192530" y="761088"/>
                      </a:lnTo>
                      <a:lnTo>
                        <a:pt x="1192530" y="741472"/>
                      </a:lnTo>
                      <a:close/>
                      <a:moveTo>
                        <a:pt x="374627" y="761088"/>
                      </a:moveTo>
                      <a:close/>
                    </a:path>
                  </a:pathLst>
                </a:custGeom>
                <a:solidFill>
                  <a:srgbClr val="D8F2AA">
                    <a:alpha val="71000"/>
                  </a:srgbClr>
                </a:solidFill>
                <a:ln>
                  <a:noFill/>
                </a:ln>
                <a:effectLst/>
              </p:spPr>
              <p:txBody>
                <a:bodyPr vert="horz" wrap="square" lIns="0" tIns="0" rIns="8638540" bIns="4333875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</p:grpSp>
          <p:grpSp>
            <p:nvGrpSpPr>
              <p:cNvPr id="9" name="Group 58"/>
              <p:cNvGrpSpPr>
                <a:extLst>
                  <a:ext uri="smNativeData">
                    <pr:smNativeData xmlns:pr="smNativeData" xmlns:p14="http://schemas.microsoft.com/office/powerpoint/2010/main" xmlns="" val="SMDATA_7_aRgrZBMAAAAlAAAAAQAAAC8BAAAAkAAAAEgAAACQAAAASAAAAAAAAAAAAAAAAAAAABcAAAAUAAAAAAAAAAAAAAD/fwAA/38AAAAAAAAJAAAABAAAAAAAAAAMAAAAEAAAAAAAAAAAAAAAAAAAAAAAAAAfAAAAVAAAAAAAAAAAAAAAAAAAAAAAAAAAAAAAAAAAAAAAAAAAAAAAAAAAAAAAAAAAAAAAAAAAAAAAAAAAAAAAAAAAAAAAAAAAAAAAAAAAAAAAAAAAAAAAAAAAACEAAAAYAAAAFAAAAFEtAAAAAAAAGzUAABgGAAAAAAAAJgAAAAgAAAD/////AAAAAA=="/>
                  </a:ext>
                </a:extLst>
              </p:cNvGrpSpPr>
              <p:nvPr/>
            </p:nvGrpSpPr>
            <p:grpSpPr>
              <a:xfrm>
                <a:off x="7366635" y="0"/>
                <a:ext cx="1266190" cy="990600"/>
                <a:chOff x="7366635" y="0"/>
                <a:chExt cx="1266190" cy="990600"/>
              </a:xfrm>
            </p:grpSpPr>
            <p:sp>
              <p:nvSpPr>
                <p:cNvPr id="13" name="Freeform 63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A1JQAA5CA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BdLwAAAAAAAIEwAAApAQAAAAAAACYAAAAIAAAA//////////8="/>
                    </a:ext>
                  </a:extLst>
                </p:cNvSpPr>
                <p:nvPr/>
              </p:nvSpPr>
              <p:spPr>
                <a:xfrm>
                  <a:off x="7699375" y="0"/>
                  <a:ext cx="185420" cy="188595"/>
                </a:xfrm>
                <a:custGeom>
                  <a:avLst/>
                  <a:gdLst/>
                  <a:ahLst/>
                  <a:cxnLst/>
                  <a:rect l="0" t="0" r="185420" b="188595"/>
                  <a:pathLst>
                    <a:path w="185420" h="188595">
                      <a:moveTo>
                        <a:pt x="185420" y="188595"/>
                      </a:moveTo>
                      <a:lnTo>
                        <a:pt x="169968" y="170510"/>
                      </a:lnTo>
                      <a:lnTo>
                        <a:pt x="41204" y="28418"/>
                      </a:lnTo>
                      <a:lnTo>
                        <a:pt x="23178" y="5166"/>
                      </a:lnTo>
                      <a:lnTo>
                        <a:pt x="15452" y="2583"/>
                      </a:lnTo>
                      <a:lnTo>
                        <a:pt x="10301" y="0"/>
                      </a:lnTo>
                      <a:lnTo>
                        <a:pt x="0" y="0"/>
                      </a:lnTo>
                      <a:lnTo>
                        <a:pt x="7726" y="5166"/>
                      </a:lnTo>
                      <a:lnTo>
                        <a:pt x="28328" y="23251"/>
                      </a:lnTo>
                      <a:lnTo>
                        <a:pt x="167393" y="175677"/>
                      </a:lnTo>
                      <a:lnTo>
                        <a:pt x="185420" y="188595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6048375" bIns="534670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12" name="Freeform 64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A6JQAA7iA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CFMAAAMQEAAIUwAAAxAQAAAAAAACYAAAAIAAAA//////////8="/>
                    </a:ext>
                  </a:extLst>
                </p:cNvSpPr>
                <p:nvPr/>
              </p:nvSpPr>
              <p:spPr>
                <a:xfrm>
                  <a:off x="7887335" y="193675"/>
                  <a:ext cx="0" cy="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>
                      <a:moveTo>
                        <a:pt x="0" y="0"/>
                      </a:move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6051550" bIns="535305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11" name="Freeform 65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uJQAA3yA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I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CRMAAAAAAAABcxAAAlAQAAAAAAACYAAAAIAAAA//////////8="/>
                    </a:ext>
                  </a:extLst>
                </p:cNvSpPr>
                <p:nvPr/>
              </p:nvSpPr>
              <p:spPr>
                <a:xfrm>
                  <a:off x="7894955" y="0"/>
                  <a:ext cx="85090" cy="186055"/>
                </a:xfrm>
                <a:custGeom>
                  <a:avLst/>
                  <a:gdLst/>
                  <a:ahLst/>
                  <a:cxnLst/>
                  <a:rect l="0" t="0" r="85090" b="186055"/>
                  <a:pathLst>
                    <a:path w="85090" h="186055">
                      <a:moveTo>
                        <a:pt x="2578" y="186055"/>
                      </a:moveTo>
                      <a:lnTo>
                        <a:pt x="12892" y="167966"/>
                      </a:lnTo>
                      <a:lnTo>
                        <a:pt x="79933" y="18088"/>
                      </a:lnTo>
                      <a:lnTo>
                        <a:pt x="85090" y="5168"/>
                      </a:lnTo>
                      <a:lnTo>
                        <a:pt x="85090" y="2584"/>
                      </a:lnTo>
                      <a:lnTo>
                        <a:pt x="85090" y="0"/>
                      </a:lnTo>
                      <a:lnTo>
                        <a:pt x="79933" y="5157"/>
                      </a:lnTo>
                      <a:lnTo>
                        <a:pt x="72198" y="18088"/>
                      </a:lnTo>
                      <a:lnTo>
                        <a:pt x="7735" y="165382"/>
                      </a:lnTo>
                      <a:lnTo>
                        <a:pt x="0" y="186055"/>
                      </a:lnTo>
                      <a:lnTo>
                        <a:pt x="2578" y="186055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6165850" bIns="5343525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10" name="Freeform 66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fKgAA9yYAAAAAAAAAAAAAAAAAAAEAAABQAAAAAAAAAAAA4D8AAAAAAADgPwAAAAAAAOA/AAAAAAAA4D8AAAAAAADgPwAAAAAAAOA/AAAAAAAA4D8AAAAAAADgPwAAAAAAAOA/AAAAAAAA4D8CAAAAjAAAAAEAAAAAAAAA2PKqAP///wgd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Y8qoA////AQAAAAAAAAAAAAAAAAAAAAAAAAAAAAAAAAAAAAAAAAAAAAAAAn9/fwC+6nMDzMzMAMDA/wB/f38AAAAAAAAAAAAAAAAAAAAAAAAAAAAhAAAAGAAAABQAAABRLQAAAAAAABs1AAAYBgAAAAAAACYAAAAIAAAA//////////8="/>
                    </a:ext>
                  </a:extLst>
                </p:cNvSpPr>
                <p:nvPr/>
              </p:nvSpPr>
              <p:spPr>
                <a:xfrm>
                  <a:off x="7366635" y="0"/>
                  <a:ext cx="1266190" cy="990600"/>
                </a:xfrm>
                <a:custGeom>
                  <a:avLst/>
                  <a:gdLst/>
                  <a:ahLst/>
                  <a:cxnLst/>
                  <a:rect l="0" t="0" r="1266190" b="990600"/>
                  <a:pathLst>
                    <a:path w="1266190" h="990600">
                      <a:moveTo>
                        <a:pt x="871634" y="0"/>
                      </a:moveTo>
                      <a:lnTo>
                        <a:pt x="858740" y="18058"/>
                      </a:lnTo>
                      <a:lnTo>
                        <a:pt x="843267" y="46434"/>
                      </a:lnTo>
                      <a:lnTo>
                        <a:pt x="827794" y="74811"/>
                      </a:lnTo>
                      <a:lnTo>
                        <a:pt x="799427" y="134144"/>
                      </a:lnTo>
                      <a:lnTo>
                        <a:pt x="778797" y="188317"/>
                      </a:lnTo>
                      <a:lnTo>
                        <a:pt x="765903" y="224433"/>
                      </a:lnTo>
                      <a:lnTo>
                        <a:pt x="763324" y="219273"/>
                      </a:lnTo>
                      <a:lnTo>
                        <a:pt x="755588" y="211537"/>
                      </a:lnTo>
                      <a:lnTo>
                        <a:pt x="755588" y="211534"/>
                      </a:lnTo>
                      <a:lnTo>
                        <a:pt x="758167" y="206375"/>
                      </a:lnTo>
                      <a:lnTo>
                        <a:pt x="758167" y="201216"/>
                      </a:lnTo>
                      <a:lnTo>
                        <a:pt x="755588" y="196056"/>
                      </a:lnTo>
                      <a:lnTo>
                        <a:pt x="750430" y="190898"/>
                      </a:lnTo>
                      <a:lnTo>
                        <a:pt x="747852" y="188320"/>
                      </a:lnTo>
                      <a:lnTo>
                        <a:pt x="740115" y="188320"/>
                      </a:lnTo>
                      <a:lnTo>
                        <a:pt x="740115" y="188317"/>
                      </a:lnTo>
                      <a:lnTo>
                        <a:pt x="740115" y="185738"/>
                      </a:lnTo>
                      <a:lnTo>
                        <a:pt x="737536" y="185738"/>
                      </a:lnTo>
                      <a:lnTo>
                        <a:pt x="732379" y="185738"/>
                      </a:lnTo>
                      <a:lnTo>
                        <a:pt x="727221" y="183158"/>
                      </a:lnTo>
                      <a:lnTo>
                        <a:pt x="727221" y="185738"/>
                      </a:lnTo>
                      <a:lnTo>
                        <a:pt x="727221" y="183158"/>
                      </a:lnTo>
                      <a:lnTo>
                        <a:pt x="724642" y="185737"/>
                      </a:lnTo>
                      <a:lnTo>
                        <a:pt x="722064" y="185737"/>
                      </a:lnTo>
                      <a:lnTo>
                        <a:pt x="722064" y="188317"/>
                      </a:lnTo>
                      <a:lnTo>
                        <a:pt x="719485" y="188317"/>
                      </a:lnTo>
                      <a:lnTo>
                        <a:pt x="716906" y="190896"/>
                      </a:lnTo>
                      <a:lnTo>
                        <a:pt x="719485" y="193475"/>
                      </a:lnTo>
                      <a:lnTo>
                        <a:pt x="719485" y="193477"/>
                      </a:lnTo>
                      <a:lnTo>
                        <a:pt x="714327" y="193477"/>
                      </a:lnTo>
                      <a:lnTo>
                        <a:pt x="709170" y="196056"/>
                      </a:lnTo>
                      <a:lnTo>
                        <a:pt x="704012" y="198636"/>
                      </a:lnTo>
                      <a:lnTo>
                        <a:pt x="701433" y="203795"/>
                      </a:lnTo>
                      <a:lnTo>
                        <a:pt x="701433" y="208955"/>
                      </a:lnTo>
                      <a:lnTo>
                        <a:pt x="706591" y="216694"/>
                      </a:lnTo>
                      <a:lnTo>
                        <a:pt x="698854" y="234752"/>
                      </a:lnTo>
                      <a:lnTo>
                        <a:pt x="673066" y="203795"/>
                      </a:lnTo>
                      <a:lnTo>
                        <a:pt x="636963" y="159941"/>
                      </a:lnTo>
                      <a:lnTo>
                        <a:pt x="593124" y="113506"/>
                      </a:lnTo>
                      <a:lnTo>
                        <a:pt x="569914" y="90296"/>
                      </a:lnTo>
                      <a:lnTo>
                        <a:pt x="546705" y="69652"/>
                      </a:lnTo>
                      <a:lnTo>
                        <a:pt x="495129" y="33536"/>
                      </a:lnTo>
                      <a:lnTo>
                        <a:pt x="446132" y="0"/>
                      </a:lnTo>
                      <a:lnTo>
                        <a:pt x="0" y="0"/>
                      </a:lnTo>
                      <a:lnTo>
                        <a:pt x="0" y="10319"/>
                      </a:lnTo>
                      <a:lnTo>
                        <a:pt x="12894" y="36116"/>
                      </a:lnTo>
                      <a:lnTo>
                        <a:pt x="30946" y="61913"/>
                      </a:lnTo>
                      <a:lnTo>
                        <a:pt x="41261" y="69652"/>
                      </a:lnTo>
                      <a:lnTo>
                        <a:pt x="48997" y="77388"/>
                      </a:lnTo>
                      <a:lnTo>
                        <a:pt x="56734" y="79970"/>
                      </a:lnTo>
                      <a:lnTo>
                        <a:pt x="61891" y="85127"/>
                      </a:lnTo>
                      <a:lnTo>
                        <a:pt x="67049" y="90285"/>
                      </a:lnTo>
                      <a:lnTo>
                        <a:pt x="72206" y="98028"/>
                      </a:lnTo>
                      <a:lnTo>
                        <a:pt x="79943" y="105765"/>
                      </a:lnTo>
                      <a:lnTo>
                        <a:pt x="87679" y="113501"/>
                      </a:lnTo>
                      <a:lnTo>
                        <a:pt x="97994" y="118666"/>
                      </a:lnTo>
                      <a:lnTo>
                        <a:pt x="108310" y="123825"/>
                      </a:lnTo>
                      <a:lnTo>
                        <a:pt x="118625" y="131564"/>
                      </a:lnTo>
                      <a:lnTo>
                        <a:pt x="126361" y="139300"/>
                      </a:lnTo>
                      <a:lnTo>
                        <a:pt x="128940" y="144463"/>
                      </a:lnTo>
                      <a:lnTo>
                        <a:pt x="134098" y="152202"/>
                      </a:lnTo>
                      <a:lnTo>
                        <a:pt x="141834" y="159938"/>
                      </a:lnTo>
                      <a:lnTo>
                        <a:pt x="154728" y="170259"/>
                      </a:lnTo>
                      <a:lnTo>
                        <a:pt x="162464" y="183158"/>
                      </a:lnTo>
                      <a:lnTo>
                        <a:pt x="165043" y="196056"/>
                      </a:lnTo>
                      <a:lnTo>
                        <a:pt x="165043" y="198636"/>
                      </a:lnTo>
                      <a:lnTo>
                        <a:pt x="165043" y="203795"/>
                      </a:lnTo>
                      <a:lnTo>
                        <a:pt x="162464" y="206374"/>
                      </a:lnTo>
                      <a:lnTo>
                        <a:pt x="165043" y="208953"/>
                      </a:lnTo>
                      <a:lnTo>
                        <a:pt x="170201" y="214111"/>
                      </a:lnTo>
                      <a:lnTo>
                        <a:pt x="177937" y="219273"/>
                      </a:lnTo>
                      <a:lnTo>
                        <a:pt x="185673" y="227009"/>
                      </a:lnTo>
                      <a:lnTo>
                        <a:pt x="188252" y="234752"/>
                      </a:lnTo>
                      <a:lnTo>
                        <a:pt x="188252" y="237331"/>
                      </a:lnTo>
                      <a:lnTo>
                        <a:pt x="188252" y="242491"/>
                      </a:lnTo>
                      <a:lnTo>
                        <a:pt x="188252" y="247650"/>
                      </a:lnTo>
                      <a:lnTo>
                        <a:pt x="188252" y="252809"/>
                      </a:lnTo>
                      <a:lnTo>
                        <a:pt x="193410" y="265708"/>
                      </a:lnTo>
                      <a:lnTo>
                        <a:pt x="201146" y="276027"/>
                      </a:lnTo>
                      <a:lnTo>
                        <a:pt x="208883" y="281186"/>
                      </a:lnTo>
                      <a:lnTo>
                        <a:pt x="214040" y="283766"/>
                      </a:lnTo>
                      <a:lnTo>
                        <a:pt x="219198" y="291505"/>
                      </a:lnTo>
                      <a:lnTo>
                        <a:pt x="221777" y="301823"/>
                      </a:lnTo>
                      <a:lnTo>
                        <a:pt x="226934" y="309563"/>
                      </a:lnTo>
                      <a:lnTo>
                        <a:pt x="234671" y="319881"/>
                      </a:lnTo>
                      <a:lnTo>
                        <a:pt x="247565" y="330200"/>
                      </a:lnTo>
                      <a:lnTo>
                        <a:pt x="265616" y="348251"/>
                      </a:lnTo>
                      <a:lnTo>
                        <a:pt x="278510" y="361145"/>
                      </a:lnTo>
                      <a:lnTo>
                        <a:pt x="278510" y="361156"/>
                      </a:lnTo>
                      <a:lnTo>
                        <a:pt x="286247" y="366316"/>
                      </a:lnTo>
                      <a:lnTo>
                        <a:pt x="299141" y="368895"/>
                      </a:lnTo>
                      <a:lnTo>
                        <a:pt x="312035" y="374055"/>
                      </a:lnTo>
                      <a:lnTo>
                        <a:pt x="348138" y="371475"/>
                      </a:lnTo>
                      <a:lnTo>
                        <a:pt x="381662" y="366316"/>
                      </a:lnTo>
                      <a:lnTo>
                        <a:pt x="415187" y="361156"/>
                      </a:lnTo>
                      <a:lnTo>
                        <a:pt x="461605" y="355997"/>
                      </a:lnTo>
                      <a:lnTo>
                        <a:pt x="474499" y="355997"/>
                      </a:lnTo>
                      <a:lnTo>
                        <a:pt x="412608" y="407591"/>
                      </a:lnTo>
                      <a:lnTo>
                        <a:pt x="397135" y="425648"/>
                      </a:lnTo>
                      <a:lnTo>
                        <a:pt x="386820" y="438547"/>
                      </a:lnTo>
                      <a:lnTo>
                        <a:pt x="381662" y="446286"/>
                      </a:lnTo>
                      <a:lnTo>
                        <a:pt x="379083" y="448865"/>
                      </a:lnTo>
                      <a:lnTo>
                        <a:pt x="379083" y="451445"/>
                      </a:lnTo>
                      <a:lnTo>
                        <a:pt x="342980" y="531416"/>
                      </a:lnTo>
                      <a:lnTo>
                        <a:pt x="348138" y="541734"/>
                      </a:lnTo>
                      <a:lnTo>
                        <a:pt x="348138" y="552053"/>
                      </a:lnTo>
                      <a:lnTo>
                        <a:pt x="340401" y="575270"/>
                      </a:lnTo>
                      <a:lnTo>
                        <a:pt x="332665" y="593328"/>
                      </a:lnTo>
                      <a:lnTo>
                        <a:pt x="330086" y="624284"/>
                      </a:lnTo>
                      <a:lnTo>
                        <a:pt x="335244" y="634603"/>
                      </a:lnTo>
                      <a:lnTo>
                        <a:pt x="340401" y="642342"/>
                      </a:lnTo>
                      <a:lnTo>
                        <a:pt x="345559" y="644922"/>
                      </a:lnTo>
                      <a:lnTo>
                        <a:pt x="350717" y="647502"/>
                      </a:lnTo>
                      <a:lnTo>
                        <a:pt x="355874" y="650081"/>
                      </a:lnTo>
                      <a:lnTo>
                        <a:pt x="358453" y="652660"/>
                      </a:lnTo>
                      <a:lnTo>
                        <a:pt x="363611" y="662980"/>
                      </a:lnTo>
                      <a:lnTo>
                        <a:pt x="363611" y="675878"/>
                      </a:lnTo>
                      <a:lnTo>
                        <a:pt x="368768" y="696516"/>
                      </a:lnTo>
                      <a:lnTo>
                        <a:pt x="371347" y="699095"/>
                      </a:lnTo>
                      <a:lnTo>
                        <a:pt x="376505" y="704253"/>
                      </a:lnTo>
                      <a:lnTo>
                        <a:pt x="386820" y="709414"/>
                      </a:lnTo>
                      <a:lnTo>
                        <a:pt x="394556" y="709414"/>
                      </a:lnTo>
                      <a:lnTo>
                        <a:pt x="402293" y="709414"/>
                      </a:lnTo>
                      <a:lnTo>
                        <a:pt x="410029" y="709414"/>
                      </a:lnTo>
                      <a:lnTo>
                        <a:pt x="415187" y="711994"/>
                      </a:lnTo>
                      <a:lnTo>
                        <a:pt x="420344" y="714573"/>
                      </a:lnTo>
                      <a:lnTo>
                        <a:pt x="422923" y="719733"/>
                      </a:lnTo>
                      <a:lnTo>
                        <a:pt x="425502" y="730052"/>
                      </a:lnTo>
                      <a:lnTo>
                        <a:pt x="425502" y="735211"/>
                      </a:lnTo>
                      <a:lnTo>
                        <a:pt x="428081" y="748109"/>
                      </a:lnTo>
                      <a:lnTo>
                        <a:pt x="430659" y="758428"/>
                      </a:lnTo>
                      <a:lnTo>
                        <a:pt x="433238" y="766167"/>
                      </a:lnTo>
                      <a:lnTo>
                        <a:pt x="438396" y="771325"/>
                      </a:lnTo>
                      <a:lnTo>
                        <a:pt x="443553" y="771325"/>
                      </a:lnTo>
                      <a:lnTo>
                        <a:pt x="451290" y="771325"/>
                      </a:lnTo>
                      <a:lnTo>
                        <a:pt x="451290" y="771327"/>
                      </a:lnTo>
                      <a:lnTo>
                        <a:pt x="461605" y="771327"/>
                      </a:lnTo>
                      <a:lnTo>
                        <a:pt x="469341" y="771327"/>
                      </a:lnTo>
                      <a:lnTo>
                        <a:pt x="477078" y="773906"/>
                      </a:lnTo>
                      <a:lnTo>
                        <a:pt x="479656" y="779066"/>
                      </a:lnTo>
                      <a:lnTo>
                        <a:pt x="482235" y="784225"/>
                      </a:lnTo>
                      <a:lnTo>
                        <a:pt x="487393" y="789383"/>
                      </a:lnTo>
                      <a:lnTo>
                        <a:pt x="487393" y="794544"/>
                      </a:lnTo>
                      <a:lnTo>
                        <a:pt x="489972" y="802283"/>
                      </a:lnTo>
                      <a:lnTo>
                        <a:pt x="487393" y="810022"/>
                      </a:lnTo>
                      <a:lnTo>
                        <a:pt x="484814" y="820341"/>
                      </a:lnTo>
                      <a:lnTo>
                        <a:pt x="469341" y="861616"/>
                      </a:lnTo>
                      <a:lnTo>
                        <a:pt x="464184" y="877094"/>
                      </a:lnTo>
                      <a:lnTo>
                        <a:pt x="456447" y="882253"/>
                      </a:lnTo>
                      <a:lnTo>
                        <a:pt x="448711" y="892572"/>
                      </a:lnTo>
                      <a:lnTo>
                        <a:pt x="443553" y="905470"/>
                      </a:lnTo>
                      <a:lnTo>
                        <a:pt x="435817" y="923528"/>
                      </a:lnTo>
                      <a:lnTo>
                        <a:pt x="433238" y="928688"/>
                      </a:lnTo>
                      <a:lnTo>
                        <a:pt x="430659" y="946745"/>
                      </a:lnTo>
                      <a:lnTo>
                        <a:pt x="433238" y="964803"/>
                      </a:lnTo>
                      <a:lnTo>
                        <a:pt x="435817" y="972542"/>
                      </a:lnTo>
                      <a:lnTo>
                        <a:pt x="440975" y="980281"/>
                      </a:lnTo>
                      <a:lnTo>
                        <a:pt x="448711" y="985441"/>
                      </a:lnTo>
                      <a:lnTo>
                        <a:pt x="459026" y="990600"/>
                      </a:lnTo>
                      <a:lnTo>
                        <a:pt x="469341" y="990600"/>
                      </a:lnTo>
                      <a:lnTo>
                        <a:pt x="479656" y="985441"/>
                      </a:lnTo>
                      <a:lnTo>
                        <a:pt x="487393" y="977704"/>
                      </a:lnTo>
                      <a:lnTo>
                        <a:pt x="497708" y="962223"/>
                      </a:lnTo>
                      <a:lnTo>
                        <a:pt x="502866" y="941586"/>
                      </a:lnTo>
                      <a:lnTo>
                        <a:pt x="513181" y="902891"/>
                      </a:lnTo>
                      <a:lnTo>
                        <a:pt x="523496" y="874514"/>
                      </a:lnTo>
                      <a:lnTo>
                        <a:pt x="531232" y="853877"/>
                      </a:lnTo>
                      <a:lnTo>
                        <a:pt x="533811" y="851298"/>
                      </a:lnTo>
                      <a:lnTo>
                        <a:pt x="538969" y="848717"/>
                      </a:lnTo>
                      <a:lnTo>
                        <a:pt x="551863" y="843558"/>
                      </a:lnTo>
                      <a:lnTo>
                        <a:pt x="559599" y="843558"/>
                      </a:lnTo>
                      <a:lnTo>
                        <a:pt x="572493" y="846138"/>
                      </a:lnTo>
                      <a:lnTo>
                        <a:pt x="585387" y="851297"/>
                      </a:lnTo>
                      <a:lnTo>
                        <a:pt x="587966" y="851297"/>
                      </a:lnTo>
                      <a:lnTo>
                        <a:pt x="587966" y="853877"/>
                      </a:lnTo>
                      <a:lnTo>
                        <a:pt x="585387" y="853877"/>
                      </a:lnTo>
                      <a:lnTo>
                        <a:pt x="587966" y="853877"/>
                      </a:lnTo>
                      <a:lnTo>
                        <a:pt x="595702" y="851297"/>
                      </a:lnTo>
                      <a:lnTo>
                        <a:pt x="600860" y="848717"/>
                      </a:lnTo>
                      <a:lnTo>
                        <a:pt x="606018" y="843559"/>
                      </a:lnTo>
                      <a:lnTo>
                        <a:pt x="606018" y="843558"/>
                      </a:lnTo>
                      <a:lnTo>
                        <a:pt x="611175" y="840978"/>
                      </a:lnTo>
                      <a:lnTo>
                        <a:pt x="616333" y="835820"/>
                      </a:lnTo>
                      <a:lnTo>
                        <a:pt x="621490" y="835820"/>
                      </a:lnTo>
                      <a:lnTo>
                        <a:pt x="621490" y="835819"/>
                      </a:lnTo>
                      <a:lnTo>
                        <a:pt x="634384" y="835819"/>
                      </a:lnTo>
                      <a:lnTo>
                        <a:pt x="642121" y="838398"/>
                      </a:lnTo>
                      <a:lnTo>
                        <a:pt x="644700" y="838398"/>
                      </a:lnTo>
                      <a:lnTo>
                        <a:pt x="649857" y="840978"/>
                      </a:lnTo>
                      <a:lnTo>
                        <a:pt x="657594" y="838398"/>
                      </a:lnTo>
                      <a:lnTo>
                        <a:pt x="662751" y="835819"/>
                      </a:lnTo>
                      <a:lnTo>
                        <a:pt x="665330" y="830659"/>
                      </a:lnTo>
                      <a:lnTo>
                        <a:pt x="670488" y="815181"/>
                      </a:lnTo>
                      <a:lnTo>
                        <a:pt x="673066" y="799703"/>
                      </a:lnTo>
                      <a:lnTo>
                        <a:pt x="673066" y="781645"/>
                      </a:lnTo>
                      <a:lnTo>
                        <a:pt x="683382" y="750689"/>
                      </a:lnTo>
                      <a:lnTo>
                        <a:pt x="683382" y="737791"/>
                      </a:lnTo>
                      <a:lnTo>
                        <a:pt x="701433" y="735211"/>
                      </a:lnTo>
                      <a:lnTo>
                        <a:pt x="709170" y="688777"/>
                      </a:lnTo>
                      <a:lnTo>
                        <a:pt x="716906" y="611386"/>
                      </a:lnTo>
                      <a:lnTo>
                        <a:pt x="719485" y="513358"/>
                      </a:lnTo>
                      <a:lnTo>
                        <a:pt x="719485" y="438547"/>
                      </a:lnTo>
                      <a:lnTo>
                        <a:pt x="722064" y="428228"/>
                      </a:lnTo>
                      <a:lnTo>
                        <a:pt x="724642" y="415330"/>
                      </a:lnTo>
                      <a:lnTo>
                        <a:pt x="724642" y="397272"/>
                      </a:lnTo>
                      <a:lnTo>
                        <a:pt x="722064" y="386953"/>
                      </a:lnTo>
                      <a:lnTo>
                        <a:pt x="724642" y="381794"/>
                      </a:lnTo>
                      <a:lnTo>
                        <a:pt x="727221" y="379215"/>
                      </a:lnTo>
                      <a:lnTo>
                        <a:pt x="732379" y="379215"/>
                      </a:lnTo>
                      <a:lnTo>
                        <a:pt x="732379" y="394692"/>
                      </a:lnTo>
                      <a:lnTo>
                        <a:pt x="734958" y="435967"/>
                      </a:lnTo>
                      <a:lnTo>
                        <a:pt x="740115" y="448866"/>
                      </a:lnTo>
                      <a:lnTo>
                        <a:pt x="734958" y="466923"/>
                      </a:lnTo>
                      <a:lnTo>
                        <a:pt x="740115" y="495300"/>
                      </a:lnTo>
                      <a:lnTo>
                        <a:pt x="742694" y="503039"/>
                      </a:lnTo>
                      <a:lnTo>
                        <a:pt x="747852" y="544314"/>
                      </a:lnTo>
                      <a:lnTo>
                        <a:pt x="755588" y="544314"/>
                      </a:lnTo>
                      <a:lnTo>
                        <a:pt x="755588" y="552053"/>
                      </a:lnTo>
                      <a:lnTo>
                        <a:pt x="750430" y="557211"/>
                      </a:lnTo>
                      <a:lnTo>
                        <a:pt x="755588" y="577850"/>
                      </a:lnTo>
                      <a:lnTo>
                        <a:pt x="760746" y="608806"/>
                      </a:lnTo>
                      <a:lnTo>
                        <a:pt x="776218" y="632023"/>
                      </a:lnTo>
                      <a:lnTo>
                        <a:pt x="799427" y="644922"/>
                      </a:lnTo>
                      <a:lnTo>
                        <a:pt x="799427" y="626864"/>
                      </a:lnTo>
                      <a:lnTo>
                        <a:pt x="804585" y="642342"/>
                      </a:lnTo>
                      <a:lnTo>
                        <a:pt x="820058" y="624284"/>
                      </a:lnTo>
                      <a:lnTo>
                        <a:pt x="827794" y="595908"/>
                      </a:lnTo>
                      <a:lnTo>
                        <a:pt x="822637" y="564952"/>
                      </a:lnTo>
                      <a:lnTo>
                        <a:pt x="820058" y="546894"/>
                      </a:lnTo>
                      <a:lnTo>
                        <a:pt x="814900" y="541736"/>
                      </a:lnTo>
                      <a:lnTo>
                        <a:pt x="812321" y="536575"/>
                      </a:lnTo>
                      <a:lnTo>
                        <a:pt x="820058" y="531416"/>
                      </a:lnTo>
                      <a:lnTo>
                        <a:pt x="812321" y="492720"/>
                      </a:lnTo>
                      <a:lnTo>
                        <a:pt x="809743" y="484981"/>
                      </a:lnTo>
                      <a:lnTo>
                        <a:pt x="807164" y="456605"/>
                      </a:lnTo>
                      <a:lnTo>
                        <a:pt x="796849" y="438547"/>
                      </a:lnTo>
                      <a:lnTo>
                        <a:pt x="796849" y="425648"/>
                      </a:lnTo>
                      <a:lnTo>
                        <a:pt x="786534" y="386953"/>
                      </a:lnTo>
                      <a:lnTo>
                        <a:pt x="781376" y="371475"/>
                      </a:lnTo>
                      <a:lnTo>
                        <a:pt x="786534" y="368895"/>
                      </a:lnTo>
                      <a:lnTo>
                        <a:pt x="789112" y="371473"/>
                      </a:lnTo>
                      <a:lnTo>
                        <a:pt x="794270" y="376631"/>
                      </a:lnTo>
                      <a:lnTo>
                        <a:pt x="796849" y="384373"/>
                      </a:lnTo>
                      <a:lnTo>
                        <a:pt x="802006" y="402431"/>
                      </a:lnTo>
                      <a:lnTo>
                        <a:pt x="807164" y="415330"/>
                      </a:lnTo>
                      <a:lnTo>
                        <a:pt x="814900" y="423066"/>
                      </a:lnTo>
                      <a:lnTo>
                        <a:pt x="840688" y="495300"/>
                      </a:lnTo>
                      <a:lnTo>
                        <a:pt x="874213" y="585589"/>
                      </a:lnTo>
                      <a:lnTo>
                        <a:pt x="905158" y="655241"/>
                      </a:lnTo>
                      <a:lnTo>
                        <a:pt x="928367" y="696516"/>
                      </a:lnTo>
                      <a:lnTo>
                        <a:pt x="943840" y="696516"/>
                      </a:lnTo>
                      <a:lnTo>
                        <a:pt x="948998" y="706834"/>
                      </a:lnTo>
                      <a:lnTo>
                        <a:pt x="969628" y="732631"/>
                      </a:lnTo>
                      <a:lnTo>
                        <a:pt x="974786" y="750689"/>
                      </a:lnTo>
                      <a:lnTo>
                        <a:pt x="982522" y="763588"/>
                      </a:lnTo>
                      <a:lnTo>
                        <a:pt x="990259" y="776486"/>
                      </a:lnTo>
                      <a:lnTo>
                        <a:pt x="997995" y="779066"/>
                      </a:lnTo>
                      <a:lnTo>
                        <a:pt x="1000574" y="781645"/>
                      </a:lnTo>
                      <a:lnTo>
                        <a:pt x="1010889" y="779066"/>
                      </a:lnTo>
                      <a:lnTo>
                        <a:pt x="1016047" y="776486"/>
                      </a:lnTo>
                      <a:lnTo>
                        <a:pt x="1018625" y="776486"/>
                      </a:lnTo>
                      <a:lnTo>
                        <a:pt x="1023783" y="771328"/>
                      </a:lnTo>
                      <a:lnTo>
                        <a:pt x="1036677" y="766167"/>
                      </a:lnTo>
                      <a:lnTo>
                        <a:pt x="1041835" y="766167"/>
                      </a:lnTo>
                      <a:lnTo>
                        <a:pt x="1046992" y="766167"/>
                      </a:lnTo>
                      <a:lnTo>
                        <a:pt x="1052150" y="768747"/>
                      </a:lnTo>
                      <a:lnTo>
                        <a:pt x="1057307" y="771327"/>
                      </a:lnTo>
                      <a:lnTo>
                        <a:pt x="1065044" y="773906"/>
                      </a:lnTo>
                      <a:lnTo>
                        <a:pt x="1072780" y="773906"/>
                      </a:lnTo>
                      <a:lnTo>
                        <a:pt x="1077938" y="773906"/>
                      </a:lnTo>
                      <a:lnTo>
                        <a:pt x="1075359" y="771327"/>
                      </a:lnTo>
                      <a:lnTo>
                        <a:pt x="1072780" y="771327"/>
                      </a:lnTo>
                      <a:lnTo>
                        <a:pt x="1075359" y="768748"/>
                      </a:lnTo>
                      <a:lnTo>
                        <a:pt x="1085674" y="761008"/>
                      </a:lnTo>
                      <a:lnTo>
                        <a:pt x="1095989" y="755848"/>
                      </a:lnTo>
                      <a:lnTo>
                        <a:pt x="1103726" y="750689"/>
                      </a:lnTo>
                      <a:lnTo>
                        <a:pt x="1116620" y="750689"/>
                      </a:lnTo>
                      <a:lnTo>
                        <a:pt x="1124356" y="753269"/>
                      </a:lnTo>
                      <a:lnTo>
                        <a:pt x="1126935" y="755848"/>
                      </a:lnTo>
                      <a:lnTo>
                        <a:pt x="1142408" y="771321"/>
                      </a:lnTo>
                      <a:lnTo>
                        <a:pt x="1157880" y="794544"/>
                      </a:lnTo>
                      <a:lnTo>
                        <a:pt x="1181090" y="828080"/>
                      </a:lnTo>
                      <a:lnTo>
                        <a:pt x="1193984" y="846138"/>
                      </a:lnTo>
                      <a:lnTo>
                        <a:pt x="1204299" y="856453"/>
                      </a:lnTo>
                      <a:lnTo>
                        <a:pt x="1217193" y="861616"/>
                      </a:lnTo>
                      <a:lnTo>
                        <a:pt x="1227508" y="864195"/>
                      </a:lnTo>
                      <a:lnTo>
                        <a:pt x="1235244" y="861616"/>
                      </a:lnTo>
                      <a:lnTo>
                        <a:pt x="1242981" y="859036"/>
                      </a:lnTo>
                      <a:lnTo>
                        <a:pt x="1248138" y="851297"/>
                      </a:lnTo>
                      <a:lnTo>
                        <a:pt x="1253296" y="843558"/>
                      </a:lnTo>
                      <a:lnTo>
                        <a:pt x="1255875" y="835819"/>
                      </a:lnTo>
                      <a:lnTo>
                        <a:pt x="1255875" y="828080"/>
                      </a:lnTo>
                      <a:lnTo>
                        <a:pt x="1250717" y="810022"/>
                      </a:lnTo>
                      <a:lnTo>
                        <a:pt x="1242981" y="794544"/>
                      </a:lnTo>
                      <a:lnTo>
                        <a:pt x="1240402" y="789384"/>
                      </a:lnTo>
                      <a:lnTo>
                        <a:pt x="1227508" y="773906"/>
                      </a:lnTo>
                      <a:lnTo>
                        <a:pt x="1217193" y="763591"/>
                      </a:lnTo>
                      <a:lnTo>
                        <a:pt x="1206878" y="758428"/>
                      </a:lnTo>
                      <a:lnTo>
                        <a:pt x="1196562" y="753269"/>
                      </a:lnTo>
                      <a:lnTo>
                        <a:pt x="1186247" y="742954"/>
                      </a:lnTo>
                      <a:lnTo>
                        <a:pt x="1160459" y="709414"/>
                      </a:lnTo>
                      <a:lnTo>
                        <a:pt x="1152723" y="699095"/>
                      </a:lnTo>
                      <a:lnTo>
                        <a:pt x="1150144" y="691356"/>
                      </a:lnTo>
                      <a:lnTo>
                        <a:pt x="1147565" y="683617"/>
                      </a:lnTo>
                      <a:lnTo>
                        <a:pt x="1147565" y="678458"/>
                      </a:lnTo>
                      <a:lnTo>
                        <a:pt x="1150144" y="670719"/>
                      </a:lnTo>
                      <a:lnTo>
                        <a:pt x="1152723" y="665559"/>
                      </a:lnTo>
                      <a:lnTo>
                        <a:pt x="1152723" y="662980"/>
                      </a:lnTo>
                      <a:lnTo>
                        <a:pt x="1157880" y="657823"/>
                      </a:lnTo>
                      <a:lnTo>
                        <a:pt x="1165617" y="655241"/>
                      </a:lnTo>
                      <a:lnTo>
                        <a:pt x="1175932" y="652661"/>
                      </a:lnTo>
                      <a:lnTo>
                        <a:pt x="1183668" y="650081"/>
                      </a:lnTo>
                      <a:lnTo>
                        <a:pt x="1186247" y="644922"/>
                      </a:lnTo>
                      <a:lnTo>
                        <a:pt x="1191405" y="639764"/>
                      </a:lnTo>
                      <a:lnTo>
                        <a:pt x="1191405" y="639763"/>
                      </a:lnTo>
                      <a:lnTo>
                        <a:pt x="1191405" y="632023"/>
                      </a:lnTo>
                      <a:lnTo>
                        <a:pt x="1191405" y="621705"/>
                      </a:lnTo>
                      <a:lnTo>
                        <a:pt x="1186247" y="608806"/>
                      </a:lnTo>
                      <a:lnTo>
                        <a:pt x="1186247" y="603647"/>
                      </a:lnTo>
                      <a:lnTo>
                        <a:pt x="1186247" y="593328"/>
                      </a:lnTo>
                      <a:lnTo>
                        <a:pt x="1186247" y="588169"/>
                      </a:lnTo>
                      <a:lnTo>
                        <a:pt x="1191405" y="583011"/>
                      </a:lnTo>
                      <a:lnTo>
                        <a:pt x="1193984" y="577850"/>
                      </a:lnTo>
                      <a:lnTo>
                        <a:pt x="1201720" y="575270"/>
                      </a:lnTo>
                      <a:lnTo>
                        <a:pt x="1209456" y="575270"/>
                      </a:lnTo>
                      <a:lnTo>
                        <a:pt x="1214614" y="570112"/>
                      </a:lnTo>
                      <a:lnTo>
                        <a:pt x="1224929" y="562372"/>
                      </a:lnTo>
                      <a:lnTo>
                        <a:pt x="1227508" y="557213"/>
                      </a:lnTo>
                      <a:lnTo>
                        <a:pt x="1227508" y="552053"/>
                      </a:lnTo>
                      <a:lnTo>
                        <a:pt x="1227508" y="531416"/>
                      </a:lnTo>
                      <a:lnTo>
                        <a:pt x="1222350" y="518517"/>
                      </a:lnTo>
                      <a:lnTo>
                        <a:pt x="1224929" y="508198"/>
                      </a:lnTo>
                      <a:lnTo>
                        <a:pt x="1227508" y="505619"/>
                      </a:lnTo>
                      <a:lnTo>
                        <a:pt x="1232666" y="500461"/>
                      </a:lnTo>
                      <a:lnTo>
                        <a:pt x="1232666" y="500459"/>
                      </a:lnTo>
                      <a:lnTo>
                        <a:pt x="1235244" y="497881"/>
                      </a:lnTo>
                      <a:lnTo>
                        <a:pt x="1240402" y="492723"/>
                      </a:lnTo>
                      <a:lnTo>
                        <a:pt x="1242981" y="482402"/>
                      </a:lnTo>
                      <a:lnTo>
                        <a:pt x="1240402" y="472083"/>
                      </a:lnTo>
                      <a:lnTo>
                        <a:pt x="1230087" y="443706"/>
                      </a:lnTo>
                      <a:lnTo>
                        <a:pt x="1217193" y="428228"/>
                      </a:lnTo>
                      <a:lnTo>
                        <a:pt x="1204299" y="410170"/>
                      </a:lnTo>
                      <a:lnTo>
                        <a:pt x="1199141" y="399852"/>
                      </a:lnTo>
                      <a:lnTo>
                        <a:pt x="1199141" y="389533"/>
                      </a:lnTo>
                      <a:lnTo>
                        <a:pt x="1139829" y="325041"/>
                      </a:lnTo>
                      <a:lnTo>
                        <a:pt x="1139829" y="322461"/>
                      </a:lnTo>
                      <a:lnTo>
                        <a:pt x="1137250" y="319882"/>
                      </a:lnTo>
                      <a:lnTo>
                        <a:pt x="1129514" y="314722"/>
                      </a:lnTo>
                      <a:lnTo>
                        <a:pt x="1116620" y="306983"/>
                      </a:lnTo>
                      <a:lnTo>
                        <a:pt x="1095989" y="294084"/>
                      </a:lnTo>
                      <a:lnTo>
                        <a:pt x="1021204" y="263128"/>
                      </a:lnTo>
                      <a:lnTo>
                        <a:pt x="1031519" y="260548"/>
                      </a:lnTo>
                      <a:lnTo>
                        <a:pt x="1075359" y="250230"/>
                      </a:lnTo>
                      <a:lnTo>
                        <a:pt x="1108883" y="245070"/>
                      </a:lnTo>
                      <a:lnTo>
                        <a:pt x="1144986" y="239911"/>
                      </a:lnTo>
                      <a:lnTo>
                        <a:pt x="1178511" y="229592"/>
                      </a:lnTo>
                      <a:lnTo>
                        <a:pt x="1191405" y="221853"/>
                      </a:lnTo>
                      <a:lnTo>
                        <a:pt x="1201720" y="214114"/>
                      </a:lnTo>
                      <a:lnTo>
                        <a:pt x="1206878" y="206375"/>
                      </a:lnTo>
                      <a:lnTo>
                        <a:pt x="1214614" y="190897"/>
                      </a:lnTo>
                      <a:lnTo>
                        <a:pt x="1227508" y="167680"/>
                      </a:lnTo>
                      <a:lnTo>
                        <a:pt x="1235244" y="152202"/>
                      </a:lnTo>
                      <a:lnTo>
                        <a:pt x="1237823" y="141883"/>
                      </a:lnTo>
                      <a:lnTo>
                        <a:pt x="1240402" y="134144"/>
                      </a:lnTo>
                      <a:lnTo>
                        <a:pt x="1240402" y="121245"/>
                      </a:lnTo>
                      <a:lnTo>
                        <a:pt x="1242981" y="113506"/>
                      </a:lnTo>
                      <a:lnTo>
                        <a:pt x="1245560" y="108347"/>
                      </a:lnTo>
                      <a:lnTo>
                        <a:pt x="1250717" y="100608"/>
                      </a:lnTo>
                      <a:lnTo>
                        <a:pt x="1255875" y="87709"/>
                      </a:lnTo>
                      <a:lnTo>
                        <a:pt x="1255875" y="74811"/>
                      </a:lnTo>
                      <a:lnTo>
                        <a:pt x="1255875" y="69652"/>
                      </a:lnTo>
                      <a:lnTo>
                        <a:pt x="1253296" y="64492"/>
                      </a:lnTo>
                      <a:lnTo>
                        <a:pt x="1250717" y="61913"/>
                      </a:lnTo>
                      <a:lnTo>
                        <a:pt x="1250717" y="56753"/>
                      </a:lnTo>
                      <a:lnTo>
                        <a:pt x="1250717" y="49014"/>
                      </a:lnTo>
                      <a:lnTo>
                        <a:pt x="1255875" y="38695"/>
                      </a:lnTo>
                      <a:lnTo>
                        <a:pt x="1261032" y="30956"/>
                      </a:lnTo>
                      <a:lnTo>
                        <a:pt x="1263611" y="25797"/>
                      </a:lnTo>
                      <a:lnTo>
                        <a:pt x="1266190" y="23218"/>
                      </a:lnTo>
                      <a:lnTo>
                        <a:pt x="1263611" y="20639"/>
                      </a:lnTo>
                      <a:lnTo>
                        <a:pt x="1263611" y="20638"/>
                      </a:lnTo>
                      <a:lnTo>
                        <a:pt x="1261032" y="18059"/>
                      </a:lnTo>
                      <a:lnTo>
                        <a:pt x="1261032" y="12898"/>
                      </a:lnTo>
                      <a:lnTo>
                        <a:pt x="1258454" y="0"/>
                      </a:lnTo>
                      <a:lnTo>
                        <a:pt x="871634" y="0"/>
                      </a:lnTo>
                      <a:close/>
                      <a:moveTo>
                        <a:pt x="724642" y="193477"/>
                      </a:moveTo>
                      <a:close/>
                    </a:path>
                  </a:pathLst>
                </a:custGeom>
                <a:solidFill>
                  <a:srgbClr val="D8F2AA">
                    <a:alpha val="71000"/>
                  </a:srgbClr>
                </a:solidFill>
                <a:ln>
                  <a:noFill/>
                </a:ln>
                <a:effectLst/>
              </p:spPr>
              <p:txBody>
                <a:bodyPr vert="horz" wrap="square" lIns="0" tIns="0" rIns="6969125" bIns="6334125" numCol="1" spcCol="215900" anchor="t"/>
                <a:lstStyle/>
                <a:p>
                  <a:pPr defTabSz="457200">
                    <a:spcBef>
                      <a:spcPts val="0"/>
                    </a:spcBef>
                    <a:spcAft>
                      <a:spcPts val="0"/>
                    </a:spcAft>
                    <a:tabLst/>
                    <a:defRPr lang="ru-RU"/>
                  </a:pPr>
                  <a:endParaRPr lang="en-US"/>
                </a:p>
              </p:txBody>
            </p:sp>
          </p:grpSp>
          <p:grpSp>
            <p:nvGrpSpPr>
              <p:cNvPr id="4" name="Group 63"/>
              <p:cNvGrpSpPr>
                <a:extLst>
                  <a:ext uri="smNativeData">
                    <pr:smNativeData xmlns:pr="smNativeData" xmlns:p14="http://schemas.microsoft.com/office/powerpoint/2010/main" xmlns="" val="SMDATA_7_aRgrZBMAAAAlAAAAAQAAAC8BAAAAkAAAAEgAAACQAAAASAAAAAAAAAAAAAAAAAAAABcAAAAUAAAAAAAAAAAAAAD/fwAA/38AAAAAAAAJAAAABAAAAAAAAAAMAAAAEAAAAAAAAAAAAAAAAAAAAAAAAAAfAAAAVAAAAAAAAAAAAAAAAAAAAAAAAAAAAAAAAAAAAAAAAAAAAAAAAAAAAAAAAAAAAAAAAAAAAAAAAAAAAAAAAAAAAAAAAAAAAAAAAAAAAAAAAAAAAAAAAAAAACEAAAAYAAAAFAAAADQzAAAYBgAAPzgAAKgMAAAAAAAAJgAAAAgAAAD/////AAAAAA=="/>
                  </a:ext>
                </a:extLst>
              </p:cNvGrpSpPr>
              <p:nvPr/>
            </p:nvGrpSpPr>
            <p:grpSpPr>
              <a:xfrm>
                <a:off x="8323580" y="990600"/>
                <a:ext cx="819785" cy="1066800"/>
                <a:chOff x="8323580" y="990600"/>
                <a:chExt cx="819785" cy="1066800"/>
              </a:xfrm>
            </p:grpSpPr>
            <p:sp>
              <p:nvSpPr>
                <p:cNvPr id="8" name="Freeform 70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CIMQAAIiQ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CTNQAA6wcAALo2AACtCAAAAAAAACYAAAAIAAAA//////////8="/>
                    </a:ext>
                  </a:extLst>
                </p:cNvSpPr>
                <p:nvPr/>
              </p:nvSpPr>
              <p:spPr>
                <a:xfrm>
                  <a:off x="8709025" y="1287145"/>
                  <a:ext cx="187325" cy="123190"/>
                </a:xfrm>
                <a:custGeom>
                  <a:avLst/>
                  <a:gdLst/>
                  <a:ahLst/>
                  <a:cxnLst/>
                  <a:rect l="0" t="0" r="187325" b="123190"/>
                  <a:pathLst>
                    <a:path w="187325" h="123190">
                      <a:moveTo>
                        <a:pt x="187325" y="123190"/>
                      </a:moveTo>
                      <a:lnTo>
                        <a:pt x="170071" y="110871"/>
                      </a:lnTo>
                      <a:lnTo>
                        <a:pt x="41901" y="22174"/>
                      </a:lnTo>
                      <a:lnTo>
                        <a:pt x="19718" y="7391"/>
                      </a:lnTo>
                      <a:lnTo>
                        <a:pt x="12324" y="2464"/>
                      </a:lnTo>
                      <a:lnTo>
                        <a:pt x="4929" y="0"/>
                      </a:lnTo>
                      <a:lnTo>
                        <a:pt x="0" y="0"/>
                      </a:lnTo>
                      <a:lnTo>
                        <a:pt x="0" y="2464"/>
                      </a:lnTo>
                      <a:lnTo>
                        <a:pt x="4929" y="7393"/>
                      </a:lnTo>
                      <a:lnTo>
                        <a:pt x="9859" y="9855"/>
                      </a:lnTo>
                      <a:lnTo>
                        <a:pt x="29577" y="22174"/>
                      </a:lnTo>
                      <a:lnTo>
                        <a:pt x="170071" y="113335"/>
                      </a:lnTo>
                      <a:lnTo>
                        <a:pt x="187325" y="12319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8051800" bIns="587375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7" name="Кривая2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CNMQAALCQ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I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C+NgAAtQgAAL42AAC1CAAAAAAAACYAAAAIAAAA//////////8="/>
                    </a:ext>
                  </a:extLst>
                </p:cNvSpPr>
                <p:nvPr/>
              </p:nvSpPr>
              <p:spPr>
                <a:xfrm>
                  <a:off x="8898890" y="1415415"/>
                  <a:ext cx="0" cy="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>
                      <a:moveTo>
                        <a:pt x="0" y="0"/>
                      </a:move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8054975" bIns="5880100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6" name="Freeform 72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DxMQAAHSQAAAAAAAAAAAAAAAAAAAEAAABQAAAAAAAAAAAA4D8AAAAAAADgPwAAAAAAAOA/AAAAAAAA4D8AAAAAAADgPwAAAAAAAOA/AAAAAAAA4D8AAAAAAADgPwAAAAAAAOA/AAAAAAAA4D8CAAAAjAAAAAEAAAAAAAAAvupzCv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C+6nMD////AQAAAAAAAAAAAAAAAAAAAAAAAAAAAAAAAAAAAAAAAAAAAAAAAn9/fwC+6nMDzMzMAMDA/wB/f38AAAAAAAAAAAAAAAAAAAAAAAAAAAAhAAAAGAAAABQAAADKNgAASwcAAAw3AACpCAAAAAAAACYAAAAIAAAA//////////8="/>
                    </a:ext>
                  </a:extLst>
                </p:cNvSpPr>
                <p:nvPr/>
              </p:nvSpPr>
              <p:spPr>
                <a:xfrm>
                  <a:off x="8906510" y="1185545"/>
                  <a:ext cx="41910" cy="222250"/>
                </a:xfrm>
                <a:custGeom>
                  <a:avLst/>
                  <a:gdLst/>
                  <a:ahLst/>
                  <a:cxnLst/>
                  <a:rect l="0" t="0" r="41910" b="222250"/>
                  <a:pathLst>
                    <a:path w="41910" h="222250">
                      <a:moveTo>
                        <a:pt x="0" y="219781"/>
                      </a:moveTo>
                      <a:lnTo>
                        <a:pt x="4931" y="200025"/>
                      </a:lnTo>
                      <a:lnTo>
                        <a:pt x="34514" y="37042"/>
                      </a:lnTo>
                      <a:lnTo>
                        <a:pt x="41910" y="12347"/>
                      </a:lnTo>
                      <a:lnTo>
                        <a:pt x="41910" y="7408"/>
                      </a:lnTo>
                      <a:lnTo>
                        <a:pt x="41910" y="2469"/>
                      </a:lnTo>
                      <a:lnTo>
                        <a:pt x="39445" y="4"/>
                      </a:lnTo>
                      <a:lnTo>
                        <a:pt x="36979" y="2470"/>
                      </a:lnTo>
                      <a:lnTo>
                        <a:pt x="36979" y="2469"/>
                      </a:lnTo>
                      <a:lnTo>
                        <a:pt x="34514" y="9878"/>
                      </a:lnTo>
                      <a:lnTo>
                        <a:pt x="32049" y="17286"/>
                      </a:lnTo>
                      <a:lnTo>
                        <a:pt x="27118" y="46919"/>
                      </a:lnTo>
                      <a:lnTo>
                        <a:pt x="2465" y="200025"/>
                      </a:lnTo>
                      <a:lnTo>
                        <a:pt x="0" y="219781"/>
                      </a:lnTo>
                      <a:lnTo>
                        <a:pt x="0" y="222250"/>
                      </a:lnTo>
                      <a:lnTo>
                        <a:pt x="0" y="219781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txBody>
                <a:bodyPr vert="horz" wrap="square" lIns="0" tIns="0" rIns="8118475" bIns="5870575" numCol="1" spcCol="215900" anchor="t"/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defRPr lang="ru-RU"/>
                  </a:pPr>
                  <a:endParaRPr lang="en-US"/>
                </a:p>
              </p:txBody>
            </p:sp>
            <p:sp>
              <p:nvSpPr>
                <p:cNvPr id="5" name="Freeform 73"/>
                <p:cNvSpPr>
                  <a:extLst>
                    <a:ext uri="smNativeData">
                      <pr:smNativeData xmlns:pr="smNativeData" xmlns:p14="http://schemas.microsoft.com/office/powerpoint/2010/main" xmlns="" val="SMDATA_13_aRgrZBMAAAAlAAAACwAAAA0AAAAAAAAAAAAAAAB8MwAAQCkAAAAAAAAAAAAAAAAAAAEAAABQAAAAAAAAAAAA4D8AAAAAAADgPwAAAAAAAOA/AAAAAAAA4D8AAAAAAADgPwAAAAAAAOA/AAAAAAAA4D8AAAAAAADgPwAAAAAAAOA/AAAAAAAA4D8CAAAAjAAAAAEAAAAAAAAA2PKqAP///wgd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IAAAAMAAAAEAAAAAAAAAAAAAAAAAAAAAAAAAAeAAAAaAAAAAAAAAAAAAAAAAAAAAAAAAAAAAAAECcAABAnAAAAAAAAAAAAAAAAAAAAAAAAAAAAAAAAAAAAAAAAAAAAABQAAAAAAAAAwMD/AAAAAABkAAAAMgAAAAAAAABkAAAAAAAAAH9/fwAKAAAAHwAAAFQAAADY8qoA////AQAAAAAAAAAAAAAAAAAAAAAAAAAAAAAAAAAAAAAAAAAAAAAAAn9/fwC+6nMDzMzMAMDA/wB/f38AAAAAAAAAAAAAAAAAAAAAAAAAAAAhAAAAGAAAABQAAAA0MwAAGAYAAD84AACoDAAAAAAAACYAAAAIAAAA//////////8="/>
                    </a:ext>
                  </a:extLst>
                </p:cNvSpPr>
                <p:nvPr/>
              </p:nvSpPr>
              <p:spPr>
                <a:xfrm>
                  <a:off x="8323580" y="990600"/>
                  <a:ext cx="819785" cy="1066800"/>
                </a:xfrm>
                <a:custGeom>
                  <a:avLst/>
                  <a:gdLst/>
                  <a:ahLst/>
                  <a:cxnLst/>
                  <a:rect l="0" t="0" r="819785" b="1066800"/>
                  <a:pathLst>
                    <a:path w="819785" h="1066800">
                      <a:moveTo>
                        <a:pt x="698792" y="582789"/>
                      </a:moveTo>
                      <a:lnTo>
                        <a:pt x="701261" y="582789"/>
                      </a:lnTo>
                      <a:lnTo>
                        <a:pt x="706200" y="587728"/>
                      </a:lnTo>
                      <a:lnTo>
                        <a:pt x="718546" y="602544"/>
                      </a:lnTo>
                      <a:lnTo>
                        <a:pt x="755584" y="656872"/>
                      </a:lnTo>
                      <a:lnTo>
                        <a:pt x="814846" y="745772"/>
                      </a:lnTo>
                      <a:lnTo>
                        <a:pt x="819785" y="750711"/>
                      </a:lnTo>
                      <a:lnTo>
                        <a:pt x="819785" y="439561"/>
                      </a:lnTo>
                      <a:lnTo>
                        <a:pt x="802500" y="437092"/>
                      </a:lnTo>
                      <a:lnTo>
                        <a:pt x="819785" y="427214"/>
                      </a:lnTo>
                      <a:lnTo>
                        <a:pt x="819785" y="0"/>
                      </a:lnTo>
                      <a:lnTo>
                        <a:pt x="787684" y="24694"/>
                      </a:lnTo>
                      <a:lnTo>
                        <a:pt x="770400" y="41978"/>
                      </a:lnTo>
                      <a:lnTo>
                        <a:pt x="750646" y="61732"/>
                      </a:lnTo>
                      <a:lnTo>
                        <a:pt x="750646" y="61736"/>
                      </a:lnTo>
                      <a:lnTo>
                        <a:pt x="733361" y="83961"/>
                      </a:lnTo>
                      <a:lnTo>
                        <a:pt x="716077" y="106186"/>
                      </a:lnTo>
                      <a:lnTo>
                        <a:pt x="701261" y="128411"/>
                      </a:lnTo>
                      <a:lnTo>
                        <a:pt x="688915" y="153106"/>
                      </a:lnTo>
                      <a:lnTo>
                        <a:pt x="676569" y="180269"/>
                      </a:lnTo>
                      <a:lnTo>
                        <a:pt x="666692" y="204964"/>
                      </a:lnTo>
                      <a:lnTo>
                        <a:pt x="646938" y="264231"/>
                      </a:lnTo>
                      <a:lnTo>
                        <a:pt x="634592" y="313619"/>
                      </a:lnTo>
                      <a:lnTo>
                        <a:pt x="627184" y="363008"/>
                      </a:lnTo>
                      <a:lnTo>
                        <a:pt x="622246" y="407458"/>
                      </a:lnTo>
                      <a:lnTo>
                        <a:pt x="619777" y="439561"/>
                      </a:lnTo>
                      <a:lnTo>
                        <a:pt x="614838" y="442031"/>
                      </a:lnTo>
                      <a:lnTo>
                        <a:pt x="604961" y="432154"/>
                      </a:lnTo>
                      <a:lnTo>
                        <a:pt x="604961" y="432153"/>
                      </a:lnTo>
                      <a:lnTo>
                        <a:pt x="604961" y="427214"/>
                      </a:lnTo>
                      <a:lnTo>
                        <a:pt x="604961" y="422275"/>
                      </a:lnTo>
                      <a:lnTo>
                        <a:pt x="602492" y="419806"/>
                      </a:lnTo>
                      <a:lnTo>
                        <a:pt x="597554" y="417336"/>
                      </a:lnTo>
                      <a:lnTo>
                        <a:pt x="592615" y="414867"/>
                      </a:lnTo>
                      <a:lnTo>
                        <a:pt x="587677" y="417336"/>
                      </a:lnTo>
                      <a:lnTo>
                        <a:pt x="587677" y="414867"/>
                      </a:lnTo>
                      <a:lnTo>
                        <a:pt x="585207" y="414867"/>
                      </a:lnTo>
                      <a:lnTo>
                        <a:pt x="582738" y="417336"/>
                      </a:lnTo>
                      <a:lnTo>
                        <a:pt x="577800" y="414867"/>
                      </a:lnTo>
                      <a:lnTo>
                        <a:pt x="575331" y="417336"/>
                      </a:lnTo>
                      <a:lnTo>
                        <a:pt x="572861" y="417336"/>
                      </a:lnTo>
                      <a:lnTo>
                        <a:pt x="572861" y="419806"/>
                      </a:lnTo>
                      <a:lnTo>
                        <a:pt x="570392" y="419806"/>
                      </a:lnTo>
                      <a:lnTo>
                        <a:pt x="570392" y="422275"/>
                      </a:lnTo>
                      <a:lnTo>
                        <a:pt x="572861" y="424744"/>
                      </a:lnTo>
                      <a:lnTo>
                        <a:pt x="567923" y="424744"/>
                      </a:lnTo>
                      <a:lnTo>
                        <a:pt x="562984" y="427214"/>
                      </a:lnTo>
                      <a:lnTo>
                        <a:pt x="560515" y="432153"/>
                      </a:lnTo>
                      <a:lnTo>
                        <a:pt x="560515" y="437092"/>
                      </a:lnTo>
                      <a:lnTo>
                        <a:pt x="562984" y="442031"/>
                      </a:lnTo>
                      <a:lnTo>
                        <a:pt x="565454" y="446969"/>
                      </a:lnTo>
                      <a:lnTo>
                        <a:pt x="565454" y="456847"/>
                      </a:lnTo>
                      <a:lnTo>
                        <a:pt x="565454" y="461786"/>
                      </a:lnTo>
                      <a:lnTo>
                        <a:pt x="562984" y="464256"/>
                      </a:lnTo>
                      <a:lnTo>
                        <a:pt x="535823" y="444500"/>
                      </a:lnTo>
                      <a:lnTo>
                        <a:pt x="501254" y="417336"/>
                      </a:lnTo>
                      <a:lnTo>
                        <a:pt x="459277" y="387703"/>
                      </a:lnTo>
                      <a:lnTo>
                        <a:pt x="414830" y="363008"/>
                      </a:lnTo>
                      <a:lnTo>
                        <a:pt x="360507" y="335844"/>
                      </a:lnTo>
                      <a:lnTo>
                        <a:pt x="333346" y="325967"/>
                      </a:lnTo>
                      <a:lnTo>
                        <a:pt x="306184" y="316089"/>
                      </a:lnTo>
                      <a:lnTo>
                        <a:pt x="279023" y="308681"/>
                      </a:lnTo>
                      <a:lnTo>
                        <a:pt x="251861" y="303742"/>
                      </a:lnTo>
                      <a:lnTo>
                        <a:pt x="224700" y="301272"/>
                      </a:lnTo>
                      <a:lnTo>
                        <a:pt x="197538" y="298803"/>
                      </a:lnTo>
                      <a:lnTo>
                        <a:pt x="170377" y="298803"/>
                      </a:lnTo>
                      <a:lnTo>
                        <a:pt x="143215" y="298803"/>
                      </a:lnTo>
                      <a:lnTo>
                        <a:pt x="103707" y="306211"/>
                      </a:lnTo>
                      <a:lnTo>
                        <a:pt x="76546" y="311150"/>
                      </a:lnTo>
                      <a:lnTo>
                        <a:pt x="69138" y="316089"/>
                      </a:lnTo>
                      <a:lnTo>
                        <a:pt x="37038" y="328436"/>
                      </a:lnTo>
                      <a:lnTo>
                        <a:pt x="9876" y="348192"/>
                      </a:lnTo>
                      <a:lnTo>
                        <a:pt x="0" y="365478"/>
                      </a:lnTo>
                      <a:lnTo>
                        <a:pt x="0" y="400050"/>
                      </a:lnTo>
                      <a:lnTo>
                        <a:pt x="2469" y="407458"/>
                      </a:lnTo>
                      <a:lnTo>
                        <a:pt x="17284" y="424744"/>
                      </a:lnTo>
                      <a:lnTo>
                        <a:pt x="34569" y="442029"/>
                      </a:lnTo>
                      <a:lnTo>
                        <a:pt x="34569" y="442031"/>
                      </a:lnTo>
                      <a:lnTo>
                        <a:pt x="44446" y="449439"/>
                      </a:lnTo>
                      <a:lnTo>
                        <a:pt x="51853" y="451908"/>
                      </a:lnTo>
                      <a:lnTo>
                        <a:pt x="56792" y="454378"/>
                      </a:lnTo>
                      <a:lnTo>
                        <a:pt x="64200" y="454378"/>
                      </a:lnTo>
                      <a:lnTo>
                        <a:pt x="69138" y="459316"/>
                      </a:lnTo>
                      <a:lnTo>
                        <a:pt x="74076" y="464254"/>
                      </a:lnTo>
                      <a:lnTo>
                        <a:pt x="74076" y="464256"/>
                      </a:lnTo>
                      <a:lnTo>
                        <a:pt x="79015" y="469195"/>
                      </a:lnTo>
                      <a:lnTo>
                        <a:pt x="86423" y="474133"/>
                      </a:lnTo>
                      <a:lnTo>
                        <a:pt x="96300" y="476603"/>
                      </a:lnTo>
                      <a:lnTo>
                        <a:pt x="103707" y="476603"/>
                      </a:lnTo>
                      <a:lnTo>
                        <a:pt x="113584" y="481542"/>
                      </a:lnTo>
                      <a:lnTo>
                        <a:pt x="120992" y="486481"/>
                      </a:lnTo>
                      <a:lnTo>
                        <a:pt x="123461" y="491419"/>
                      </a:lnTo>
                      <a:lnTo>
                        <a:pt x="128400" y="496358"/>
                      </a:lnTo>
                      <a:lnTo>
                        <a:pt x="138276" y="501297"/>
                      </a:lnTo>
                      <a:lnTo>
                        <a:pt x="148153" y="506236"/>
                      </a:lnTo>
                      <a:lnTo>
                        <a:pt x="155561" y="516114"/>
                      </a:lnTo>
                      <a:lnTo>
                        <a:pt x="160500" y="525992"/>
                      </a:lnTo>
                      <a:lnTo>
                        <a:pt x="160500" y="530931"/>
                      </a:lnTo>
                      <a:lnTo>
                        <a:pt x="162969" y="535869"/>
                      </a:lnTo>
                      <a:lnTo>
                        <a:pt x="167907" y="538339"/>
                      </a:lnTo>
                      <a:lnTo>
                        <a:pt x="175315" y="540808"/>
                      </a:lnTo>
                      <a:lnTo>
                        <a:pt x="180253" y="545746"/>
                      </a:lnTo>
                      <a:lnTo>
                        <a:pt x="185192" y="550685"/>
                      </a:lnTo>
                      <a:lnTo>
                        <a:pt x="187661" y="558094"/>
                      </a:lnTo>
                      <a:lnTo>
                        <a:pt x="187661" y="563033"/>
                      </a:lnTo>
                      <a:lnTo>
                        <a:pt x="190130" y="565502"/>
                      </a:lnTo>
                      <a:lnTo>
                        <a:pt x="195069" y="575381"/>
                      </a:lnTo>
                      <a:lnTo>
                        <a:pt x="204946" y="582789"/>
                      </a:lnTo>
                      <a:lnTo>
                        <a:pt x="209884" y="585258"/>
                      </a:lnTo>
                      <a:lnTo>
                        <a:pt x="214823" y="587728"/>
                      </a:lnTo>
                      <a:lnTo>
                        <a:pt x="219761" y="592666"/>
                      </a:lnTo>
                      <a:lnTo>
                        <a:pt x="224700" y="600075"/>
                      </a:lnTo>
                      <a:lnTo>
                        <a:pt x="229638" y="605013"/>
                      </a:lnTo>
                      <a:lnTo>
                        <a:pt x="237046" y="609953"/>
                      </a:lnTo>
                      <a:lnTo>
                        <a:pt x="246923" y="617361"/>
                      </a:lnTo>
                      <a:lnTo>
                        <a:pt x="266677" y="629708"/>
                      </a:lnTo>
                      <a:lnTo>
                        <a:pt x="276553" y="637117"/>
                      </a:lnTo>
                      <a:lnTo>
                        <a:pt x="283961" y="639586"/>
                      </a:lnTo>
                      <a:lnTo>
                        <a:pt x="293838" y="639586"/>
                      </a:lnTo>
                      <a:lnTo>
                        <a:pt x="303715" y="639586"/>
                      </a:lnTo>
                      <a:lnTo>
                        <a:pt x="330877" y="632178"/>
                      </a:lnTo>
                      <a:lnTo>
                        <a:pt x="355569" y="622300"/>
                      </a:lnTo>
                      <a:lnTo>
                        <a:pt x="377792" y="612422"/>
                      </a:lnTo>
                      <a:lnTo>
                        <a:pt x="409892" y="600075"/>
                      </a:lnTo>
                      <a:lnTo>
                        <a:pt x="432115" y="595136"/>
                      </a:lnTo>
                      <a:lnTo>
                        <a:pt x="412361" y="622300"/>
                      </a:lnTo>
                      <a:lnTo>
                        <a:pt x="395077" y="649464"/>
                      </a:lnTo>
                      <a:lnTo>
                        <a:pt x="372854" y="698853"/>
                      </a:lnTo>
                      <a:lnTo>
                        <a:pt x="367915" y="711200"/>
                      </a:lnTo>
                      <a:lnTo>
                        <a:pt x="367915" y="718608"/>
                      </a:lnTo>
                      <a:lnTo>
                        <a:pt x="367915" y="723547"/>
                      </a:lnTo>
                      <a:lnTo>
                        <a:pt x="370384" y="723547"/>
                      </a:lnTo>
                      <a:lnTo>
                        <a:pt x="372854" y="723547"/>
                      </a:lnTo>
                      <a:lnTo>
                        <a:pt x="382730" y="738364"/>
                      </a:lnTo>
                      <a:lnTo>
                        <a:pt x="392607" y="745772"/>
                      </a:lnTo>
                      <a:lnTo>
                        <a:pt x="412361" y="767997"/>
                      </a:lnTo>
                      <a:lnTo>
                        <a:pt x="424707" y="777875"/>
                      </a:lnTo>
                      <a:lnTo>
                        <a:pt x="439523" y="787753"/>
                      </a:lnTo>
                      <a:lnTo>
                        <a:pt x="451869" y="795161"/>
                      </a:lnTo>
                      <a:lnTo>
                        <a:pt x="464215" y="797631"/>
                      </a:lnTo>
                      <a:lnTo>
                        <a:pt x="474092" y="797631"/>
                      </a:lnTo>
                      <a:lnTo>
                        <a:pt x="481500" y="800100"/>
                      </a:lnTo>
                      <a:lnTo>
                        <a:pt x="488907" y="802569"/>
                      </a:lnTo>
                      <a:lnTo>
                        <a:pt x="491377" y="807508"/>
                      </a:lnTo>
                      <a:lnTo>
                        <a:pt x="496315" y="814917"/>
                      </a:lnTo>
                      <a:lnTo>
                        <a:pt x="498784" y="817386"/>
                      </a:lnTo>
                      <a:lnTo>
                        <a:pt x="511131" y="827264"/>
                      </a:lnTo>
                      <a:lnTo>
                        <a:pt x="523477" y="834672"/>
                      </a:lnTo>
                      <a:lnTo>
                        <a:pt x="528415" y="837142"/>
                      </a:lnTo>
                      <a:lnTo>
                        <a:pt x="535823" y="834672"/>
                      </a:lnTo>
                      <a:lnTo>
                        <a:pt x="540761" y="837142"/>
                      </a:lnTo>
                      <a:lnTo>
                        <a:pt x="548169" y="839611"/>
                      </a:lnTo>
                      <a:lnTo>
                        <a:pt x="560515" y="854428"/>
                      </a:lnTo>
                      <a:lnTo>
                        <a:pt x="567923" y="869244"/>
                      </a:lnTo>
                      <a:lnTo>
                        <a:pt x="572861" y="876653"/>
                      </a:lnTo>
                      <a:lnTo>
                        <a:pt x="575331" y="884061"/>
                      </a:lnTo>
                      <a:lnTo>
                        <a:pt x="580269" y="901347"/>
                      </a:lnTo>
                      <a:lnTo>
                        <a:pt x="582738" y="913694"/>
                      </a:lnTo>
                      <a:lnTo>
                        <a:pt x="582738" y="926042"/>
                      </a:lnTo>
                      <a:lnTo>
                        <a:pt x="580269" y="938389"/>
                      </a:lnTo>
                      <a:lnTo>
                        <a:pt x="577800" y="950736"/>
                      </a:lnTo>
                      <a:lnTo>
                        <a:pt x="567923" y="972961"/>
                      </a:lnTo>
                      <a:lnTo>
                        <a:pt x="562984" y="987778"/>
                      </a:lnTo>
                      <a:lnTo>
                        <a:pt x="560515" y="1000125"/>
                      </a:lnTo>
                      <a:lnTo>
                        <a:pt x="558046" y="1007533"/>
                      </a:lnTo>
                      <a:lnTo>
                        <a:pt x="558046" y="1017411"/>
                      </a:lnTo>
                      <a:lnTo>
                        <a:pt x="560515" y="1027289"/>
                      </a:lnTo>
                      <a:lnTo>
                        <a:pt x="565454" y="1051983"/>
                      </a:lnTo>
                      <a:lnTo>
                        <a:pt x="570392" y="1059392"/>
                      </a:lnTo>
                      <a:lnTo>
                        <a:pt x="575331" y="1066800"/>
                      </a:lnTo>
                      <a:lnTo>
                        <a:pt x="577800" y="1066800"/>
                      </a:lnTo>
                      <a:lnTo>
                        <a:pt x="582738" y="1066800"/>
                      </a:lnTo>
                      <a:lnTo>
                        <a:pt x="587677" y="1061861"/>
                      </a:lnTo>
                      <a:lnTo>
                        <a:pt x="592615" y="1059392"/>
                      </a:lnTo>
                      <a:lnTo>
                        <a:pt x="612369" y="1000125"/>
                      </a:lnTo>
                      <a:lnTo>
                        <a:pt x="604961" y="985308"/>
                      </a:lnTo>
                      <a:lnTo>
                        <a:pt x="607431" y="977900"/>
                      </a:lnTo>
                      <a:lnTo>
                        <a:pt x="609900" y="970492"/>
                      </a:lnTo>
                      <a:lnTo>
                        <a:pt x="614838" y="968022"/>
                      </a:lnTo>
                      <a:lnTo>
                        <a:pt x="619777" y="960614"/>
                      </a:lnTo>
                      <a:lnTo>
                        <a:pt x="624715" y="950736"/>
                      </a:lnTo>
                      <a:lnTo>
                        <a:pt x="627184" y="935919"/>
                      </a:lnTo>
                      <a:lnTo>
                        <a:pt x="632123" y="923572"/>
                      </a:lnTo>
                      <a:lnTo>
                        <a:pt x="642000" y="896408"/>
                      </a:lnTo>
                      <a:lnTo>
                        <a:pt x="646938" y="856897"/>
                      </a:lnTo>
                      <a:lnTo>
                        <a:pt x="649407" y="834672"/>
                      </a:lnTo>
                      <a:lnTo>
                        <a:pt x="646938" y="817386"/>
                      </a:lnTo>
                      <a:lnTo>
                        <a:pt x="622246" y="713669"/>
                      </a:lnTo>
                      <a:lnTo>
                        <a:pt x="609900" y="649464"/>
                      </a:lnTo>
                      <a:lnTo>
                        <a:pt x="607431" y="629708"/>
                      </a:lnTo>
                      <a:lnTo>
                        <a:pt x="607431" y="622300"/>
                      </a:lnTo>
                      <a:lnTo>
                        <a:pt x="609900" y="619831"/>
                      </a:lnTo>
                      <a:lnTo>
                        <a:pt x="614838" y="614893"/>
                      </a:lnTo>
                      <a:lnTo>
                        <a:pt x="617307" y="607483"/>
                      </a:lnTo>
                      <a:lnTo>
                        <a:pt x="622246" y="585258"/>
                      </a:lnTo>
                      <a:lnTo>
                        <a:pt x="632123" y="617361"/>
                      </a:lnTo>
                      <a:lnTo>
                        <a:pt x="639531" y="627239"/>
                      </a:lnTo>
                      <a:lnTo>
                        <a:pt x="639531" y="642056"/>
                      </a:lnTo>
                      <a:lnTo>
                        <a:pt x="649407" y="664281"/>
                      </a:lnTo>
                      <a:lnTo>
                        <a:pt x="651877" y="669219"/>
                      </a:lnTo>
                      <a:lnTo>
                        <a:pt x="664223" y="701322"/>
                      </a:lnTo>
                      <a:lnTo>
                        <a:pt x="669161" y="701322"/>
                      </a:lnTo>
                      <a:lnTo>
                        <a:pt x="671631" y="706261"/>
                      </a:lnTo>
                      <a:lnTo>
                        <a:pt x="669161" y="711200"/>
                      </a:lnTo>
                      <a:lnTo>
                        <a:pt x="676569" y="726017"/>
                      </a:lnTo>
                      <a:lnTo>
                        <a:pt x="686446" y="750711"/>
                      </a:lnTo>
                      <a:lnTo>
                        <a:pt x="703731" y="765528"/>
                      </a:lnTo>
                      <a:lnTo>
                        <a:pt x="725954" y="772936"/>
                      </a:lnTo>
                      <a:lnTo>
                        <a:pt x="721015" y="758119"/>
                      </a:lnTo>
                      <a:lnTo>
                        <a:pt x="728423" y="770467"/>
                      </a:lnTo>
                      <a:lnTo>
                        <a:pt x="738300" y="750711"/>
                      </a:lnTo>
                      <a:lnTo>
                        <a:pt x="738300" y="728486"/>
                      </a:lnTo>
                      <a:lnTo>
                        <a:pt x="728423" y="703792"/>
                      </a:lnTo>
                      <a:lnTo>
                        <a:pt x="723484" y="688975"/>
                      </a:lnTo>
                      <a:lnTo>
                        <a:pt x="716077" y="686506"/>
                      </a:lnTo>
                      <a:lnTo>
                        <a:pt x="716077" y="681567"/>
                      </a:lnTo>
                      <a:lnTo>
                        <a:pt x="718546" y="676628"/>
                      </a:lnTo>
                      <a:lnTo>
                        <a:pt x="706200" y="646994"/>
                      </a:lnTo>
                      <a:lnTo>
                        <a:pt x="703731" y="642056"/>
                      </a:lnTo>
                      <a:lnTo>
                        <a:pt x="693854" y="619831"/>
                      </a:lnTo>
                      <a:lnTo>
                        <a:pt x="683977" y="607483"/>
                      </a:lnTo>
                      <a:lnTo>
                        <a:pt x="679038" y="597606"/>
                      </a:lnTo>
                      <a:lnTo>
                        <a:pt x="664223" y="567972"/>
                      </a:lnTo>
                      <a:lnTo>
                        <a:pt x="683977" y="580319"/>
                      </a:lnTo>
                      <a:lnTo>
                        <a:pt x="691384" y="582789"/>
                      </a:lnTo>
                      <a:lnTo>
                        <a:pt x="698792" y="582789"/>
                      </a:lnTo>
                      <a:close/>
                      <a:moveTo>
                        <a:pt x="575331" y="424744"/>
                      </a:moveTo>
                      <a:close/>
                    </a:path>
                  </a:pathLst>
                </a:custGeom>
                <a:solidFill>
                  <a:srgbClr val="D8F2AA">
                    <a:alpha val="71000"/>
                  </a:srgbClr>
                </a:solidFill>
                <a:ln>
                  <a:noFill/>
                </a:ln>
                <a:effectLst/>
              </p:spPr>
              <p:txBody>
                <a:bodyPr vert="horz" wrap="square" lIns="0" tIns="0" rIns="8369300" bIns="6705600" numCol="1" spcCol="215900" anchor="t"/>
                <a:lstStyle/>
                <a:p>
                  <a:pPr defTabSz="457200">
                    <a:spcBef>
                      <a:spcPts val="0"/>
                    </a:spcBef>
                    <a:spcAft>
                      <a:spcPts val="0"/>
                    </a:spcAft>
                    <a:tabLst/>
                    <a:defRPr lang="ru-RU"/>
                  </a:pPr>
                  <a:endParaRPr lang="en-US"/>
                </a:p>
              </p:txBody>
            </p:sp>
          </p:grpSp>
        </p:grpSp>
      </p:grpSp>
      <p:sp>
        <p:nvSpPr>
          <p:cNvPr id="116" name="Title Placeholder 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B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2BgAAKQQAAAoyAADYCQAAEAAAACYAAAAIAAAAvx8AAP//wQE="/>
              </a:ext>
            </a:extLst>
          </p:cNvSpPr>
          <p:nvPr>
            <p:ph type="title"/>
          </p:nvPr>
        </p:nvSpPr>
        <p:spPr>
          <a:xfrm>
            <a:off x="1009650" y="676275"/>
            <a:ext cx="7124700" cy="9239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Образец заголовка</a:t>
            </a:r>
            <a:endParaRPr lang="en-US"/>
          </a:p>
        </p:txBody>
      </p:sp>
      <p:sp>
        <p:nvSpPr>
          <p:cNvPr id="117" name="Text Placeholder 2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B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HMAYwAMAAAAEAAAAAAAAAAAAAAAAAAAAAAAAAAeAAAAaAAAAAAAAAAAAAAAAAAAAAAAAAAAAAAAECcAABAnAAAAAAAAAAAAAAAAAAAAAAAAAAAAAAAAAAAAAAAAAAAAABQAAAAAAAAAwMD/AAAAAABkAAAAMgAAAAAAAABkAAAAAAAAAH9/fwAKAAAAHwAAAFQAAAAAAAAFAAAAAQAAAAAAAAAAAAAAAAAAAAAAAAAAAAAAAAAAAAAAAAAAAAAAAn9/fwAAAAADzMzMAMDA/wB/f38AAAAAAAAAAAAAAAAAAAAAAAAAAAAhAAAAGAAAABQAAAA2BgAAHQsAAAoyAAAMJAAAEAAAACYAAAAIAAAAvx8AAP//wQE="/>
              </a:ext>
            </a:extLst>
          </p:cNvSpPr>
          <p:nvPr>
            <p:ph type="body" idx="1"/>
          </p:nvPr>
        </p:nvSpPr>
        <p:spPr>
          <a:xfrm>
            <a:off x="1009650" y="1806575"/>
            <a:ext cx="7124700" cy="40532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Второй уровень</a:t>
            </a:r>
          </a:p>
          <a:p>
            <a:pPr lvl="2">
              <a:defRPr lang="ru-RU"/>
            </a:pPr>
            <a:r>
              <a:t>Третий уровень</a:t>
            </a:r>
          </a:p>
          <a:p>
            <a:pPr lvl="3">
              <a:defRPr lang="ru-RU"/>
            </a:pPr>
            <a:r>
              <a:t>Четвертый уровень</a:t>
            </a:r>
          </a:p>
          <a:p>
            <a:pPr lvl="4">
              <a:defRPr lang="ru-RU"/>
            </a:pPr>
            <a:r>
              <a:t>Пятый уровень</a:t>
            </a:r>
            <a:endParaRPr lang="en-US"/>
          </a:p>
        </p:txBody>
      </p:sp>
      <p:sp>
        <p:nvSpPr>
          <p:cNvPr id="118" name="Date Placeholder 3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aJwAAnSQAALo0AADcJgAAEAAAACYAAAAIAAAAv48AAP//wQE="/>
              </a:ext>
            </a:extLst>
          </p:cNvSpPr>
          <p:nvPr>
            <p:ph type="dt" sz="half" idx="2"/>
          </p:nvPr>
        </p:nvSpPr>
        <p:spPr>
          <a:xfrm>
            <a:off x="6437630" y="5951855"/>
            <a:ext cx="2133600" cy="3651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r">
              <a:spcBef>
                <a:spcPts val="0"/>
              </a:spcBef>
              <a:spcAft>
                <a:spcPts val="0"/>
              </a:spcAft>
              <a:defRPr lang="ru-RU" sz="900">
                <a:solidFill>
                  <a:srgbClr val="3F3F3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fld id="{698AA131-7F84-DF57-CA32-8902EF7C3CDC}" type="datetime1">
              <a:rPr lang="ru-RU"/>
              <a:t>04.04.2023</a:t>
            </a:fld>
            <a:endParaRPr lang="ru-RU"/>
          </a:p>
        </p:txBody>
      </p:sp>
      <p:sp>
        <p:nvSpPr>
          <p:cNvPr id="119" name="Footer Placeholder 4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FMAZQ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EBwAAnSQAAJonAADcJgAAEAAAACYAAAAIAAAAv48AAP//wQE="/>
              </a:ext>
            </a:extLst>
          </p:cNvSpPr>
          <p:nvPr>
            <p:ph type="ftr" sz="quarter" idx="3"/>
          </p:nvPr>
        </p:nvSpPr>
        <p:spPr>
          <a:xfrm>
            <a:off x="1181100" y="5951855"/>
            <a:ext cx="5256530" cy="3651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l">
              <a:spcBef>
                <a:spcPts val="0"/>
              </a:spcBef>
              <a:spcAft>
                <a:spcPts val="0"/>
              </a:spcAft>
              <a:defRPr lang="ru-RU" sz="900">
                <a:solidFill>
                  <a:srgbClr val="3F3F3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endParaRPr lang="ru-RU"/>
          </a:p>
        </p:txBody>
      </p:sp>
      <p:sp>
        <p:nvSpPr>
          <p:cNvPr id="120" name="Slide Number Placeholder 5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FMAZQ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HAwAAnSQAAEQHAADcJgAAEAAAACYAAAAIAAAAv48AAP//wQE="/>
              </a:ext>
            </a:extLst>
          </p:cNvSpPr>
          <p:nvPr>
            <p:ph type="sldNum" sz="quarter" idx="4"/>
          </p:nvPr>
        </p:nvSpPr>
        <p:spPr>
          <a:xfrm>
            <a:off x="573405" y="5951855"/>
            <a:ext cx="607695" cy="3651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l">
              <a:spcBef>
                <a:spcPts val="0"/>
              </a:spcBef>
              <a:spcAft>
                <a:spcPts val="0"/>
              </a:spcAft>
              <a:defRPr lang="ru-RU" sz="1800">
                <a:solidFill>
                  <a:srgbClr val="3F3F3F"/>
                </a:solidFill>
                <a:latin typeface="Verdana" pitchFamily="2" charset="-52"/>
                <a:ea typeface="Verdana" pitchFamily="2" charset="-52"/>
                <a:cs typeface="Verdana" pitchFamily="2" charset="-52"/>
              </a:defRPr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  <a:lvl6pPr>
              <a:defRPr lang="en-US"/>
            </a:lvl6pPr>
            <a:lvl7pPr>
              <a:defRPr lang="en-US"/>
            </a:lvl7pPr>
            <a:lvl8pPr>
              <a:defRPr lang="en-US"/>
            </a:lvl8pPr>
            <a:lvl9pPr>
              <a:defRPr lang="en-US"/>
            </a:lvl9pPr>
          </a:lstStyle>
          <a:p>
            <a:pPr>
              <a:defRPr lang="en-US"/>
            </a:pPr>
            <a:fld id="{698AEEB9-F784-DF18-CA32-014DA07C3C54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8" r:id="rId9"/>
    <p:sldLayoutId id="2147483934" r:id="rId10"/>
    <p:sldLayoutId id="2147483935" r:id="rId11"/>
    <p:sldLayoutId id="2147483936" r:id="rId12"/>
    <p:sldLayoutId id="2147483937" r:id="rId13"/>
  </p:sldLayoutIdLst>
  <mc:AlternateContent xmlns:mc="http://schemas.openxmlformats.org/markup-compatibility/2006" xmlns:p14="http://schemas.microsoft.com/office/powerpoint/2010/main">
    <mc:Choice Requires="p14">
      <p:transition p14:dur="150" advClick="0" advTm="15000">
        <p:wipe/>
        <p:extLst>
          <p:ext uri="smNativeData">
            <pr:smNativeData xmlns:pr="smNativeData" xmlns="" val="aRgrZAAAAACWAAAAAAAAAAoAAAAAAAAAmDoAAAAAAAABAAAAAAAAAAAAAAAAAAAAAAAAAAAAAAAAAAAA"/>
          </p:ext>
        </p:extLst>
      </p:transition>
    </mc:Choice>
    <mc:Fallback xmlns="">
      <p:transition advClick="0" advTm="15000">
        <p:wipe/>
        <p:extLst>
          <p:ext uri="smNativeData">
            <pr:smNativeData xmlns:pr="smNativeData" xmlns:p14="http://schemas.microsoft.com/office/powerpoint/2010/main" xmlns="" val="aRgrZAAAAACWAAAAAAAAAAoAAAAAAAAAmDoAAAAAAAABAAAAAAAAAAAAAAAAAAAAAAAAAAAAAAAAAAAA"/>
          </p:ext>
        </p:extLst>
      </p:transition>
    </mc:Fallback>
  </mc:AlternateContent>
  <p:hf sldNum="0" hdr="0" ftr="0" dt="0"/>
  <p:txStyles>
    <p:titleStyle>
      <a:lvl1pPr marL="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3200" b="0" i="0" u="none" strike="noStrike" kern="1" spc="0" baseline="0">
          <a:solidFill>
            <a:srgbClr val="404040"/>
          </a:solidFill>
          <a:effectLst/>
          <a:latin typeface="Verdana" pitchFamily="2" charset="-52"/>
          <a:ea typeface="Trebuchet MS" pitchFamily="2" charset="-52"/>
          <a:cs typeface="Trebuchet MS" pitchFamily="2" charset="-52"/>
        </a:defRPr>
      </a:lvl1pPr>
      <a:lvl2pPr marL="457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3200" b="0" i="0" u="none" strike="noStrike" kern="1" spc="0" baseline="0">
          <a:solidFill>
            <a:srgbClr val="404040"/>
          </a:solidFill>
          <a:effectLst/>
          <a:latin typeface="Verdana" pitchFamily="2" charset="-52"/>
          <a:ea typeface="Trebuchet MS" pitchFamily="2" charset="-52"/>
          <a:cs typeface="Trebuchet MS" pitchFamily="2" charset="-52"/>
        </a:defRPr>
      </a:lvl2pPr>
      <a:lvl3pPr marL="914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3200" b="0" i="0" u="none" strike="noStrike" kern="1" spc="0" baseline="0">
          <a:solidFill>
            <a:srgbClr val="404040"/>
          </a:solidFill>
          <a:effectLst/>
          <a:latin typeface="Verdana" pitchFamily="2" charset="-52"/>
          <a:ea typeface="Trebuchet MS" pitchFamily="2" charset="-52"/>
          <a:cs typeface="Trebuchet MS" pitchFamily="2" charset="-52"/>
        </a:defRPr>
      </a:lvl3pPr>
      <a:lvl4pPr marL="1371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3200" b="0" i="0" u="none" strike="noStrike" kern="1" spc="0" baseline="0">
          <a:solidFill>
            <a:srgbClr val="404040"/>
          </a:solidFill>
          <a:effectLst/>
          <a:latin typeface="Verdana" pitchFamily="2" charset="-52"/>
          <a:ea typeface="Trebuchet MS" pitchFamily="2" charset="-52"/>
          <a:cs typeface="Trebuchet MS" pitchFamily="2" charset="-52"/>
        </a:defRPr>
      </a:lvl4pPr>
      <a:lvl5pPr marL="18288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3200" b="0" i="0" u="none" strike="noStrike" kern="1" spc="0" baseline="0">
          <a:solidFill>
            <a:srgbClr val="404040"/>
          </a:solidFill>
          <a:effectLst/>
          <a:latin typeface="Verdana" pitchFamily="2" charset="-52"/>
          <a:ea typeface="Trebuchet MS" pitchFamily="2" charset="-52"/>
          <a:cs typeface="Trebuchet MS" pitchFamily="2" charset="-52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spc="0" baseline="0">
          <a:solidFill>
            <a:schemeClr val="tx2"/>
          </a:solidFill>
          <a:effectLst/>
          <a:latin typeface="Verdana" pitchFamily="2" charset="-52"/>
          <a:ea typeface="Verdana" pitchFamily="2" charset="-52"/>
          <a:cs typeface="Arial" pitchFamily="2" charset="-52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spc="0" baseline="0">
          <a:solidFill>
            <a:schemeClr val="tx2"/>
          </a:solidFill>
          <a:effectLst/>
          <a:latin typeface="Verdana" pitchFamily="2" charset="-52"/>
          <a:ea typeface="Verdana" pitchFamily="2" charset="-52"/>
          <a:cs typeface="Arial" pitchFamily="2" charset="-52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spc="0" baseline="0">
          <a:solidFill>
            <a:schemeClr val="tx2"/>
          </a:solidFill>
          <a:effectLst/>
          <a:latin typeface="Verdana" pitchFamily="2" charset="-52"/>
          <a:ea typeface="Verdana" pitchFamily="2" charset="-52"/>
          <a:cs typeface="Arial" pitchFamily="2" charset="-52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spc="0" baseline="0">
          <a:solidFill>
            <a:schemeClr val="tx2"/>
          </a:solidFill>
          <a:effectLst/>
          <a:latin typeface="Verdana" pitchFamily="2" charset="-52"/>
          <a:ea typeface="Verdana" pitchFamily="2" charset="-52"/>
          <a:cs typeface="Arial" pitchFamily="2" charset="-52"/>
        </a:defRPr>
      </a:lvl9pPr>
    </p:titleStyle>
    <p:bodyStyle>
      <a:lvl1pPr marL="342900" marR="0" indent="-342900" algn="l" defTabSz="457200">
        <a:lnSpc>
          <a:spcPct val="100000"/>
        </a:lnSpc>
        <a:spcBef>
          <a:spcPts val="430"/>
        </a:spcBef>
        <a:spcAft>
          <a:spcPts val="600"/>
        </a:spcAft>
        <a:buClrTx/>
        <a:buSzTx/>
        <a:buFont typeface="Wingdings 2" pitchFamily="1" charset="2"/>
        <a:buChar char=""/>
        <a:tabLst/>
        <a:defRPr lang="ru-RU" sz="1800" b="0" i="0" u="none" strike="noStrike" kern="1" spc="0" baseline="0">
          <a:solidFill>
            <a:srgbClr val="404040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1pPr>
      <a:lvl2pPr marL="742950" marR="0" indent="-285750" algn="l" defTabSz="457200">
        <a:lnSpc>
          <a:spcPct val="100000"/>
        </a:lnSpc>
        <a:spcBef>
          <a:spcPts val="380"/>
        </a:spcBef>
        <a:spcAft>
          <a:spcPts val="600"/>
        </a:spcAft>
        <a:buClrTx/>
        <a:buSzTx/>
        <a:buFont typeface="Wingdings 2" pitchFamily="1" charset="2"/>
        <a:buChar char=""/>
        <a:tabLst/>
        <a:defRPr lang="ru-RU" sz="1600" b="0" i="0" u="none" strike="noStrike" kern="1" spc="0" baseline="0">
          <a:solidFill>
            <a:srgbClr val="404040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2pPr>
      <a:lvl3pPr marL="1143000" marR="0" indent="-228600" algn="l" defTabSz="457200">
        <a:lnSpc>
          <a:spcPct val="100000"/>
        </a:lnSpc>
        <a:spcBef>
          <a:spcPts val="335"/>
        </a:spcBef>
        <a:spcAft>
          <a:spcPts val="600"/>
        </a:spcAft>
        <a:buClrTx/>
        <a:buSzTx/>
        <a:buFont typeface="Wingdings 2" pitchFamily="1" charset="2"/>
        <a:buChar char=""/>
        <a:tabLst/>
        <a:defRPr lang="ru-RU" sz="1400" b="0" i="0" u="none" strike="noStrike" kern="1" spc="0" baseline="0">
          <a:solidFill>
            <a:srgbClr val="404040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3pPr>
      <a:lvl4pPr marL="1600200" marR="0" indent="-228600" algn="l" defTabSz="457200">
        <a:lnSpc>
          <a:spcPct val="100000"/>
        </a:lnSpc>
        <a:spcBef>
          <a:spcPts val="285"/>
        </a:spcBef>
        <a:spcAft>
          <a:spcPts val="600"/>
        </a:spcAft>
        <a:buClrTx/>
        <a:buSzTx/>
        <a:buFont typeface="Wingdings 2" pitchFamily="1" charset="2"/>
        <a:buChar char=""/>
        <a:tabLst/>
        <a:defRPr lang="ru-RU" sz="1200" b="0" i="0" u="none" strike="noStrike" kern="1" spc="0" baseline="0">
          <a:solidFill>
            <a:srgbClr val="404040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4pPr>
      <a:lvl5pPr marL="2057400" marR="0" indent="-228600" algn="l" defTabSz="457200">
        <a:lnSpc>
          <a:spcPct val="100000"/>
        </a:lnSpc>
        <a:spcBef>
          <a:spcPts val="285"/>
        </a:spcBef>
        <a:spcAft>
          <a:spcPts val="600"/>
        </a:spcAft>
        <a:buClrTx/>
        <a:buSzTx/>
        <a:buFont typeface="Wingdings 2" pitchFamily="1" charset="2"/>
        <a:buChar char=""/>
        <a:tabLst/>
        <a:defRPr lang="ru-RU" sz="1200" b="0" i="0" u="none" strike="noStrike" kern="1" spc="0" baseline="0">
          <a:solidFill>
            <a:srgbClr val="404040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5pPr>
      <a:lvl6pPr marL="25146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2" charset="-52"/>
        <a:buChar char="•"/>
        <a:tabLst/>
        <a:defRPr lang="ru-RU" sz="2000" b="0" i="0" u="none" strike="noStrike" kern="1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6pPr>
      <a:lvl7pPr marL="29718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2" charset="-52"/>
        <a:buChar char="•"/>
        <a:tabLst/>
        <a:defRPr lang="ru-RU" sz="2000" b="0" i="0" u="none" strike="noStrike" kern="1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7pPr>
      <a:lvl8pPr marL="34290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2" charset="-52"/>
        <a:buChar char="•"/>
        <a:tabLst/>
        <a:defRPr lang="ru-RU" sz="2000" b="0" i="0" u="none" strike="noStrike" kern="1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8pPr>
      <a:lvl9pPr marL="38862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2" charset="-52"/>
        <a:buChar char="•"/>
        <a:tabLst/>
        <a:defRPr lang="ru-RU" sz="2000" b="0" i="0" u="none" strike="noStrike" kern="1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9pPr>
    </p:bodyStyle>
    <p:otherStyle>
      <a:lvl1pPr marL="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1800" b="0" i="0" u="none" strike="noStrike" kern="1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1pPr>
      <a:lvl2pPr marL="457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1800" b="0" i="0" u="none" strike="noStrike" kern="1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2pPr>
      <a:lvl3pPr marL="914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1800" b="0" i="0" u="none" strike="noStrike" kern="1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3pPr>
      <a:lvl4pPr marL="1371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1800" b="0" i="0" u="none" strike="noStrike" kern="1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4pPr>
      <a:lvl5pPr marL="18288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1800" b="0" i="0" u="none" strike="noStrike" kern="1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5pPr>
      <a:lvl6pPr marL="22860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1800" b="0" i="0" u="none" strike="noStrike" kern="1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6pPr>
      <a:lvl7pPr marL="2743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1800" b="0" i="0" u="none" strike="noStrike" kern="1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7pPr>
      <a:lvl8pPr marL="3200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1800" b="0" i="0" u="none" strike="noStrike" kern="1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8pPr>
      <a:lvl9pPr marL="3657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1800" b="0" i="0" u="none" strike="noStrike" kern="1" spc="0" baseline="0">
          <a:solidFill>
            <a:schemeClr val="tx1"/>
          </a:solidFill>
          <a:effectLst/>
          <a:latin typeface="Verdana" pitchFamily="2" charset="-52"/>
          <a:ea typeface="Verdana" pitchFamily="2" charset="-52"/>
          <a:cs typeface="Verdana" pitchFamily="2" charset="-52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1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5_aRgrZBMAAAAlAAAAEQAAAC0AAAAAkAAAAEgAAACQAAAASAAAAAAAAAAA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AcAAAA4AAAAAAAAAAAAAAAAAAAA////AAAAAAAAAAAAagEAABoCAAAcAQAAEwI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wex2Bf///wEAAAAAAAAAAAAAAAAAAAAAAAAAAAAAAAAAAAAAAAAAAAAAAAJ/f38AvupzA8zMzADAwP8Af39/AAAAAAAAAAAAAAAAAP///wAAAAAAIQAAABgAAAAUAAAAAAAAAAAAAAA8OAAAMCoAABAAAAAmAAAACAAAAP//////////"/>
              </a:ext>
            </a:extLst>
          </p:cNvPicPr>
          <p:nvPr/>
        </p:nvPicPr>
        <p:blipFill>
          <a:blip r:embed="rId2"/>
          <a:srcRect l="3620" t="5380" r="2840" b="5310"/>
          <a:stretch>
            <a:fillRect/>
          </a:stretch>
        </p:blipFill>
        <p:spPr>
          <a:xfrm>
            <a:off x="-113" y="-4008"/>
            <a:ext cx="9141460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Прямоугольник 9"/>
          <p:cNvSpPr>
            <a:extLst>
              <a:ext uri="smNativeData">
                <pr:smNativeData xmlns:pr="smNativeData" xmlns:p14="http://schemas.microsoft.com/office/powerpoint/2010/main" xmlns="" val="SMDATA_13_aRgrZBMAAAAlAAAAZAAAAE0AAAAAkAAAAEgAAACQAAAASAAAAAAAAAAAAAAAAAAAAAEAAABQAAAAAAAAAAAA4D8AAAAAAADgPwAAAAAAAOA/AAAAAAAA4D8AAAAAAADgPwAAAAAAAOA/AAAAAAAA4D8AAAAAAADgPwAAAAAAAOA/AAAAAAAA4D8CAAAAjAAAAAEAAAAAAAAA////AP///wgAAAAAAAAAAAAAAAAAAAAAAAAAAAAAAAAAAAAAZAAAAAEAAABAAAAAAAAAAAAAAAAAAAAAAAAAAAAAAAAAAAAAAAAAAAAAAAAAAAAAAAAAAAAAAAAAAAAAAAAAAAAAAAAAAAAAAAAAAAAAAAAAAAAAAAAAAAAAAAAAAAAAFAAAADwAAAABAAAAAAAAAI/iig0e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EAAAAMAAAAEAAAAAAAAAAAAAAAAAAAAAAAAAAeAAAAaAAAAAAAAAAAAAAAAAAAAAAAAAAAAAAAECcAABAnAAAAAAAAAAAAAAAAAAAAAAAAAAAAAAAAAAAAAAAAAAAAABQAAAAAAAAAwMD/AAAAAABkAAAAMgAAAAAAAABkAAAAAAAAAH9/fwAKAAAAHwAAAFQAAAD///8A////AQAAAAAAAAAAAAAAAAAAAAAAAAAAAAAAAAAAAAAAAAAAj+KKBn9/fwC+6nMDzMzMAMDA/wB/f38AAAAAAAAAAAAAAAAAAAAAAAAAAAAhAAAAGAAAABQAAABvAgAA9xkAACU3AACZIAAAECAAACYAAAAIAAAA//////////8="/>
              </a:ext>
            </a:extLst>
          </p:cNvSpPr>
          <p:nvPr/>
        </p:nvSpPr>
        <p:spPr>
          <a:xfrm>
            <a:off x="553720" y="4220845"/>
            <a:ext cx="8287067" cy="107823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chemeClr val="accent2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algn="ctr">
              <a:defRPr lang="ru-RU">
                <a:solidFill>
                  <a:srgbClr val="000000"/>
                </a:solidFill>
                <a:latin typeface="Verdana" pitchFamily="2" charset="-52"/>
                <a:ea typeface="Verdana" pitchFamily="2" charset="-52"/>
                <a:cs typeface="Arial" pitchFamily="2" charset="-52"/>
              </a:defRPr>
            </a:pP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Официальный школьный сайт: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u="sng" dirty="0">
                <a:solidFill>
                  <a:srgbClr val="41258F"/>
                </a:solidFill>
                <a:latin typeface="Times New Roman" pitchFamily="18" charset="0"/>
                <a:cs typeface="Times New Roman" pitchFamily="18" charset="0"/>
              </a:rPr>
              <a:t>https://edu.tatar.ru/saby/k-mesha/sch</a:t>
            </a:r>
            <a:endParaRPr lang="ru-RU" sz="1600" u="sng" dirty="0">
              <a:solidFill>
                <a:srgbClr val="41258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 lang="ru-RU">
                <a:solidFill>
                  <a:srgbClr val="000000"/>
                </a:solidFill>
                <a:latin typeface="Verdana" pitchFamily="2" charset="-52"/>
                <a:ea typeface="Verdana" pitchFamily="2" charset="-52"/>
                <a:cs typeface="Arial" pitchFamily="2" charset="-52"/>
              </a:defRPr>
            </a:pP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Адрес электронной почты ОУ: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mechasaba@yandex.ru</a:t>
            </a:r>
          </a:p>
          <a:p>
            <a:pPr algn="ctr">
              <a:defRPr lang="ru-RU">
                <a:solidFill>
                  <a:srgbClr val="000000"/>
                </a:solidFill>
                <a:latin typeface="Verdana" pitchFamily="2" charset="-52"/>
                <a:ea typeface="Verdana" pitchFamily="2" charset="-52"/>
                <a:cs typeface="Arial" pitchFamily="2" charset="-52"/>
              </a:defRPr>
            </a:pP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Адрес :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422057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 Республика Татарстан, Сабинский муниципальный район, </a:t>
            </a:r>
          </a:p>
          <a:p>
            <a:pPr algn="ctr">
              <a:defRPr lang="ru-RU">
                <a:solidFill>
                  <a:srgbClr val="000000"/>
                </a:solidFill>
                <a:latin typeface="Verdana" pitchFamily="2" charset="-52"/>
                <a:ea typeface="Verdana" pitchFamily="2" charset="-52"/>
                <a:cs typeface="Arial" pitchFamily="2" charset="-52"/>
              </a:defRPr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село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Кзыл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-Меша, ул. Ленина, дом 35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3" descr="C:\Users\К.Меша\Downloads\Лого год культур.jpg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5_aRgrZBMAAAAlAAAAEQAAAC0AAAAAkAAAAEgAAACQAAAASAAAAAAAAAAA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QAAAAAAAAAAAAAAAAAAAAEAAAAzMzMAIwAAAJwAAACcAAAAZAAAAGQAAAAAAAAAy8vLACMAAACcAAAAnAAAAGQAAABkAAAAAAAAAAcAAAA4AAAAAAAAAAAAAAAAAAAA////AAAAAAAAAAAAzQQAADkKAADSBQAAPwsAAAAAAABkAAAAZAAAAAAAAAAjAAAABAAAAGQAAAAXAAAAFAAAAAAAAAAAAAAA/38AAP9/AAAAAAAACQAAAAQAAABvQBcJDAAAABAAAAAAAAAAAAAAAAAAAAAAAAAAHgAAAGgAAAAAAAAAAAAAAAAAAAAAAAAAAAAAABAnAAAQJwAAAAAAAAAAAAAAAAAAAAAAAAAAAAAAAAAAAAAAAAAAAADMAQAAAAAAAMDA/wAAAAAAAAAAAAAAAAAAAAAAZAAAAAAAAAB/f38ACgAAAB8AAABUAAAAwex2Bf///wEAAAAAAAAAAAAAAAAAAAAAAAAAAAAAAAAAAAAAAAAAAAAAAAJ/f38AMzMzAMvLywDAwP8Af39/AAAAAAAAAAAAAAAAAP///wAAAAAAIQAAABgAAAAUAAAAAAAAAAAAAADACAAAIwQAABAAAAAmAAAACAAAAP//////////"/>
              </a:ext>
            </a:extLst>
          </p:cNvPicPr>
          <p:nvPr/>
        </p:nvPicPr>
        <p:blipFill>
          <a:blip r:embed="rId3"/>
          <a:srcRect l="12290" t="26170" r="14900" b="28790"/>
          <a:stretch>
            <a:fillRect/>
          </a:stretch>
        </p:blipFill>
        <p:spPr>
          <a:xfrm>
            <a:off x="-1" y="-1"/>
            <a:ext cx="1940857" cy="917575"/>
          </a:xfrm>
          <a:prstGeom prst="rect">
            <a:avLst/>
          </a:prstGeom>
          <a:noFill/>
          <a:ln>
            <a:noFill/>
          </a:ln>
          <a:effectLst>
            <a:outerShdw blurRad="292100" dist="140092" dir="2700000" algn="tl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5_aRgrZBMAAAAlAAAAEQAAAC0AAAAAkAAAAEgAAACQAAAASAAAAAAAAAAAAAAAAAAAAAEAAABQAAAAAAAAAAAA8D8AAAAAAADw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AcAAAA4AAAAAAAAAAAAAAAAAAAA////AAAAAAAAAAAAAAAAANj////Y////AAAAAAAAAABkAAAAZAAAAAAAAAAjAAAABAAAAGYAAAAXAAAAFAAAAAAAAAAAAAAA/38AAP9/AAAAAAAACQAAAAQAAABvQBcJDAAAABAAAAAAAAAAAAAAAAAAAAAAAAAAHgAAAGgAAAAAAAAAAAAAAAAAAAAAAAAAAAAAABAnAAAQJwAAAAAAAAAAAAAAAAAAAAAAAAAAAAAAAAAAAAAAALEAAAAUAAAAAAAAAMDA/wAAAAAAAAAAAAAAAAAAAAAAZAAAAAAAAAB/f38ACgAAAB8AAABUAAAAwex2Bf///wEAAAAAAAAAAAAAAAAAAAAAAAAAAAAAAAAAAAAAAAAAAAAAAAJ/f38AvupzA8zMzADAwP8Af39/AAAAAAAAAAAAAAAAAP///wAAAAAAIQAAABgAAAAUAAAA6RkAAHcRAAAsIQAAuRgAABAAAAAmAAAACAAAAP//////////"/>
              </a:ext>
            </a:extLst>
          </p:cNvPicPr>
          <p:nvPr/>
        </p:nvPicPr>
        <p:blipFill>
          <a:blip r:embed="rId4"/>
          <a:srcRect t="-400" r="-400"/>
          <a:stretch>
            <a:fillRect/>
          </a:stretch>
        </p:blipFill>
        <p:spPr>
          <a:xfrm>
            <a:off x="4211955" y="2839085"/>
            <a:ext cx="1180465" cy="1179830"/>
          </a:xfrm>
          <a:prstGeom prst="ellipse">
            <a:avLst/>
          </a:prstGeom>
          <a:noFill/>
          <a:ln>
            <a:noFill/>
          </a:ln>
          <a:effectLst>
            <a:softEdge rad="112395"/>
          </a:effectLst>
        </p:spPr>
      </p:pic>
      <p:pic>
        <p:nvPicPr>
          <p:cNvPr id="2050" name="Picture 2" descr="C:\Users\К.Меша\Desktop\pub_362072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3" t="19897" r="10838" b="20006"/>
          <a:stretch/>
        </p:blipFill>
        <p:spPr bwMode="auto">
          <a:xfrm>
            <a:off x="7298690" y="0"/>
            <a:ext cx="1864958" cy="98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>
            <a:extLst>
              <a:ext uri="smNativeData">
                <pr:smNativeData xmlns:pr="smNativeData" xmlns:p14="http://schemas.microsoft.com/office/powerpoint/2010/main" xmlns="" val="SMDATA_13_aRgrZBMAAAAlAAAAZAAAAA0AAAAAkAAAAEgAAACQAAAASAAAAAAAAAAAAAAAAAAAAAEAAABQAAAAAAAAAAAA4D8AAAAAAADgPwAAAAAAAOA/AAAAAAAA4D8AAAAAAADgPwAAAAAAAOA/AAAAAAAA4D8AAAAAAADgPwAAAAAAAOA/AAAAAAAA4D8CAAAAjAAAAAEAAAAAAAAA////AP///wgAAAAAAAAAAAAAAAAAAAAAAAAAAAAAAAAAAAAAZAAAAAEAAABAAAAAAAAAAAAAAAAAAAAAAAAAAAAAAAAAAAAAAAAAAAAAAAAAAAAAAAAAAAAAAAAAAAAAAAAAAAAAAAAAAAAAAAAAAAAAAAAAAAAAAAAAAAAAAAAAAAAAFAAAADwAAAABAAAAAAAAAI/iig0e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////AQAAAAAAAAAAAAAAAAAAAAAAAAAAAAAAAAAAAAAAAAAAj+KKBn9/fwC+6nMDzMzMAMDA/wB/f38AAAAAAAAAAAAAAAAAAAAAAAAAAAAhAAAAGAAAABQAAAB5AQAA7wIAACkzAACUCQAAEAAAACYAAAAIAAAA//////////8="/>
              </a:ext>
            </a:extLst>
          </p:cNvSpPr>
          <p:nvPr/>
        </p:nvSpPr>
        <p:spPr>
          <a:xfrm>
            <a:off x="481966" y="1758950"/>
            <a:ext cx="8358822" cy="1167765"/>
          </a:xfrm>
          <a:prstGeom prst="rect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t"/>
          <a:lstStyle>
            <a:lvl1pPr algn="l" defTabSz="457200">
              <a:spcBef>
                <a:spcPts val="0"/>
              </a:spcBef>
              <a:spcAft>
                <a:spcPts val="0"/>
              </a:spcAft>
              <a:tabLst/>
              <a:defRPr lang="ru-RU" sz="3200" kern="1">
                <a:solidFill>
                  <a:srgbClr val="404040"/>
                </a:solidFill>
                <a:latin typeface="Verdana" pitchFamily="2" charset="-52"/>
                <a:ea typeface="Verdana" pitchFamily="2" charset="-52"/>
                <a:cs typeface="Arial" pitchFamily="2" charset="-52"/>
              </a:defRPr>
            </a:lvl1pPr>
            <a:lvl2pPr algn="l" defTabSz="457200">
              <a:spcBef>
                <a:spcPts val="0"/>
              </a:spcBef>
              <a:spcAft>
                <a:spcPts val="0"/>
              </a:spcAft>
              <a:tabLst/>
              <a:defRPr lang="ru-RU" sz="3200">
                <a:solidFill>
                  <a:srgbClr val="404040"/>
                </a:solidFill>
                <a:latin typeface="Verdana" pitchFamily="2" charset="-52"/>
                <a:ea typeface="Verdana" pitchFamily="2" charset="-52"/>
                <a:cs typeface="Arial" pitchFamily="2" charset="-52"/>
              </a:defRPr>
            </a:lvl2pPr>
            <a:lvl3pPr algn="l" defTabSz="457200">
              <a:spcBef>
                <a:spcPts val="0"/>
              </a:spcBef>
              <a:spcAft>
                <a:spcPts val="0"/>
              </a:spcAft>
              <a:tabLst/>
              <a:defRPr lang="ru-RU" sz="3200">
                <a:solidFill>
                  <a:srgbClr val="404040"/>
                </a:solidFill>
                <a:latin typeface="Verdana" pitchFamily="2" charset="-52"/>
                <a:ea typeface="Verdana" pitchFamily="2" charset="-52"/>
                <a:cs typeface="Arial" pitchFamily="2" charset="-52"/>
              </a:defRPr>
            </a:lvl3pPr>
            <a:lvl4pPr algn="l" defTabSz="457200">
              <a:spcBef>
                <a:spcPts val="0"/>
              </a:spcBef>
              <a:spcAft>
                <a:spcPts val="0"/>
              </a:spcAft>
              <a:tabLst/>
              <a:defRPr lang="ru-RU" sz="3200">
                <a:solidFill>
                  <a:srgbClr val="404040"/>
                </a:solidFill>
                <a:latin typeface="Verdana" pitchFamily="2" charset="-52"/>
                <a:ea typeface="Verdana" pitchFamily="2" charset="-52"/>
                <a:cs typeface="Arial" pitchFamily="2" charset="-52"/>
              </a:defRPr>
            </a:lvl4pPr>
            <a:lvl5pPr algn="l" defTabSz="457200">
              <a:spcBef>
                <a:spcPts val="0"/>
              </a:spcBef>
              <a:spcAft>
                <a:spcPts val="0"/>
              </a:spcAft>
              <a:tabLst/>
              <a:defRPr lang="ru-RU" sz="3200">
                <a:solidFill>
                  <a:srgbClr val="404040"/>
                </a:solidFill>
                <a:latin typeface="Verdana" pitchFamily="2" charset="-52"/>
                <a:ea typeface="Verdana" pitchFamily="2" charset="-52"/>
                <a:cs typeface="Arial" pitchFamily="2" charset="-52"/>
              </a:defRPr>
            </a:lvl5pPr>
            <a:lvl6pPr>
              <a:defRPr lang="ru-RU">
                <a:solidFill>
                  <a:schemeClr val="tx2"/>
                </a:solidFill>
              </a:defRPr>
            </a:lvl6pPr>
            <a:lvl7pPr>
              <a:defRPr lang="ru-RU">
                <a:solidFill>
                  <a:schemeClr val="tx2"/>
                </a:solidFill>
              </a:defRPr>
            </a:lvl7pPr>
            <a:lvl8pPr>
              <a:defRPr lang="ru-RU">
                <a:solidFill>
                  <a:schemeClr val="tx2"/>
                </a:solidFill>
              </a:defRPr>
            </a:lvl8pPr>
            <a:lvl9pPr>
              <a:defRPr lang="ru-RU">
                <a:solidFill>
                  <a:schemeClr val="tx2"/>
                </a:solidFill>
              </a:defRPr>
            </a:lvl9pPr>
          </a:lstStyle>
          <a:p>
            <a:pPr marL="109855" algn="ctr">
              <a:defRPr lang="ru-RU">
                <a:solidFill>
                  <a:srgbClr val="000000"/>
                </a:solidFill>
                <a:latin typeface="Verdana" pitchFamily="2" charset="-52"/>
                <a:ea typeface="Verdana" pitchFamily="2" charset="-52"/>
                <a:cs typeface="Arial" pitchFamily="2" charset="-52"/>
              </a:defRPr>
            </a:pPr>
            <a:r>
              <a:rPr lang="ru-RU" sz="2000" b="1" dirty="0">
                <a:solidFill>
                  <a:srgbClr val="334116"/>
                </a:solidFill>
                <a:latin typeface="Times New Roman" pitchFamily="1" charset="-52"/>
                <a:ea typeface="Verdana" pitchFamily="2" charset="-52"/>
                <a:cs typeface="Times New Roman" pitchFamily="1" charset="-52"/>
              </a:rPr>
              <a:t>Государственное бюджетное общеобразовательное учреждение </a:t>
            </a:r>
          </a:p>
          <a:p>
            <a:pPr marL="109855" algn="ctr">
              <a:defRPr lang="ru-RU">
                <a:solidFill>
                  <a:srgbClr val="000000"/>
                </a:solidFill>
                <a:latin typeface="Verdana" pitchFamily="2" charset="-52"/>
                <a:ea typeface="Verdana" pitchFamily="2" charset="-52"/>
                <a:cs typeface="Arial" pitchFamily="2" charset="-52"/>
              </a:defRPr>
            </a:pPr>
            <a:r>
              <a:rPr lang="ru-RU" sz="2000" b="1" dirty="0">
                <a:solidFill>
                  <a:srgbClr val="334116"/>
                </a:solidFill>
                <a:latin typeface="Times New Roman" pitchFamily="1" charset="-52"/>
                <a:ea typeface="Verdana" pitchFamily="2" charset="-52"/>
                <a:cs typeface="Times New Roman" pitchFamily="1" charset="-52"/>
              </a:rPr>
              <a:t>«Сабинская </a:t>
            </a:r>
            <a:r>
              <a:rPr lang="en-US" sz="2000" b="1" dirty="0">
                <a:solidFill>
                  <a:srgbClr val="334116"/>
                </a:solidFill>
                <a:latin typeface="Times New Roman" pitchFamily="1" charset="-52"/>
                <a:ea typeface="Verdana" pitchFamily="2" charset="-52"/>
                <a:cs typeface="Times New Roman" pitchFamily="1" charset="-52"/>
              </a:rPr>
              <a:t> </a:t>
            </a:r>
            <a:r>
              <a:rPr lang="ru-RU" sz="2000" b="1" dirty="0">
                <a:solidFill>
                  <a:srgbClr val="334116"/>
                </a:solidFill>
                <a:latin typeface="Times New Roman" pitchFamily="1" charset="-52"/>
                <a:ea typeface="Verdana" pitchFamily="2" charset="-52"/>
                <a:cs typeface="Times New Roman" pitchFamily="1" charset="-52"/>
              </a:rPr>
              <a:t>школа-интернат</a:t>
            </a:r>
            <a:r>
              <a:rPr dirty="0"/>
              <a:t/>
            </a:r>
            <a:br>
              <a:rPr dirty="0"/>
            </a:br>
            <a:r>
              <a:rPr lang="ru-RU" sz="2000" b="1" dirty="0">
                <a:solidFill>
                  <a:srgbClr val="334116"/>
                </a:solidFill>
                <a:latin typeface="Times New Roman" pitchFamily="1" charset="-52"/>
                <a:ea typeface="Verdana" pitchFamily="2" charset="-52"/>
                <a:cs typeface="Times New Roman" pitchFamily="1" charset="-52"/>
              </a:rPr>
              <a:t>для детей с ограниченными возможностями здоровья»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  <p:extLst>
          <p:ext uri="smNativeData">
            <pr:smNativeData xmlns:pr="smNativeData" xmlns="" val="aRgrZAAAAAAKAAAAAAAAAAoAAAAAAAAAAAAAAAAAAAAAAAAAAQAAAAAAAAAAAAAAAAAAAAAAAAAAAAAA"/>
          </p:ext>
        </p:extLst>
      </p:transition>
    </mc:Choice>
    <mc:Fallback xmlns="">
      <p:transition>
        <p:wipe/>
        <p:extLst>
          <p:ext uri="smNativeData">
            <pr:smNativeData xmlns:pr="smNativeData" xmlns:p14="http://schemas.microsoft.com/office/powerpoint/2010/main" xmlns="" val="aRgrZAAAAAAKAAAAAAAAAAo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5_aRgrZBMAAAAlAAAAEQAAAC0AAAAAkAAAAEgAAACQAAAASAAAAAAAAAAA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AcAAAA4AAAAAAAAAAAAAAAAAAAA////AAAAAAAAAAAAAAAAAAAAAAAAAAAAAAAAAAAAAABkAAAAZAAAAAAAAAAjAAAABAAAAGQAAAAXAAAAFAAAAAAAAAAAAAAA/38AAP9/AAAAAAAACQAAAAQAAACPhBcJDAAAABAAAAAAAAAAAAAAAAAAAAAAAAAAHgAAAGgAAAAAAAAAAAAAAAAAAAAAAAAAAAAAABAnAAAQJwAAAAAAAAAAAAAAAAAAAAAAAAAAAAAAAAAAAAAAAAAAAAAUAAAAAAAAAMDA/wAAAAAAZAAAADIAAAAAAAAAZAAAAAAAAAB/f38ACgAAAB8AAABUAAAAwex2Bf///wEAAAAAAAAAAAAAAAAAAAAAAAAAAAAAAAAAAAAAAAAAAAAAAAJ/f38AvupzA8zMzADAwP8Af39/AAAAAAAAAAAAAAAAAP///wAAAAAAIQAAABgAAAAUAAAA+SgAAGADAABdNwAAVg4AAB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6244590" y="128270"/>
            <a:ext cx="2339340" cy="178181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Прямоугольник 2"/>
          <p:cNvSpPr>
            <a:extLst>
              <a:ext uri="smNativeData">
                <pr:smNativeData xmlns:pr="smNativeData" xmlns:p14="http://schemas.microsoft.com/office/powerpoint/2010/main" xmlns="" val="SMDATA_13_aRgrZBMAAAAlAAAAZAAAAE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////AQAAAAAAAAAAAAAAAAAAAAAAAAAAAAAAAAAAAAAAAAAAAAAAAH9/fwC+6nMDzMzMAMDA/wB/f38AAAAAAAAAAAAAAAAAAAAAAAAAAAAhAAAAGAAAABQAAAD9AQAA/wsAANE1AACOJwAAECAAACYAAAAIAAAA//////////8="/>
              </a:ext>
            </a:extLst>
          </p:cNvSpPr>
          <p:nvPr/>
        </p:nvSpPr>
        <p:spPr>
          <a:xfrm>
            <a:off x="368422" y="1276350"/>
            <a:ext cx="8425180" cy="44799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spcAft>
                <a:spcPts val="0"/>
              </a:spcAft>
              <a:defRPr lang="ru-RU"/>
            </a:pPr>
            <a:r>
              <a:rPr lang="ru-RU" sz="2400" b="1" dirty="0"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Год основания</a:t>
            </a:r>
            <a:r>
              <a:rPr lang="ru-RU" sz="2400" dirty="0"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:   </a:t>
            </a:r>
            <a:r>
              <a:rPr lang="ru-RU" sz="2400" i="1" u="sng" dirty="0"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2014 </a:t>
            </a:r>
            <a:r>
              <a:rPr lang="ru-RU" sz="2400" i="1" u="sng" dirty="0" smtClean="0"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год</a:t>
            </a:r>
          </a:p>
          <a:p>
            <a:pPr>
              <a:spcAft>
                <a:spcPts val="0"/>
              </a:spcAft>
              <a:defRPr lang="ru-RU"/>
            </a:pPr>
            <a:endParaRPr lang="ru-RU" sz="2400" i="1" u="sng" dirty="0">
              <a:latin typeface="Times New Roman" pitchFamily="1" charset="-52"/>
              <a:ea typeface="Times New Roman" pitchFamily="1" charset="-52"/>
              <a:cs typeface="Times New Roman" pitchFamily="1" charset="-52"/>
            </a:endParaRP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Wingdings" charset="2"/>
              <a:buChar char=""/>
              <a:defRPr lang="ru-RU"/>
            </a:pPr>
            <a:r>
              <a:rPr lang="ru-RU" sz="2200" b="1" dirty="0"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Лицензия на осуществление образовательной деятельности</a:t>
            </a:r>
            <a:r>
              <a:rPr lang="ru-RU" sz="2200" b="1" dirty="0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:</a:t>
            </a:r>
            <a:r>
              <a:rPr lang="ru-RU" sz="2200" dirty="0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 </a:t>
            </a:r>
          </a:p>
          <a:p>
            <a:pPr marL="342900" indent="-342900" algn="just">
              <a:lnSpc>
                <a:spcPct val="107000"/>
              </a:lnSpc>
              <a:buFont typeface="Wingdings" charset="2"/>
              <a:buChar char=""/>
              <a:defRPr lang="ru-RU"/>
            </a:pPr>
            <a:r>
              <a:rPr lang="ru-RU" sz="2400" dirty="0" smtClean="0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</a:t>
            </a:r>
            <a:r>
              <a:rPr lang="ru-RU" sz="2000" i="1" u="sng" dirty="0" smtClean="0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Серия 16Л01 № 0004280</a:t>
            </a:r>
            <a:r>
              <a:rPr lang="ru-RU" sz="2000" dirty="0" smtClean="0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 дата выдачи  </a:t>
            </a:r>
            <a:r>
              <a:rPr lang="ru-RU" sz="2000" i="1" u="sng" dirty="0" smtClean="0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27 апреля 2016г</a:t>
            </a:r>
            <a:r>
              <a:rPr lang="ru-RU" sz="2000" dirty="0" smtClean="0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. </a:t>
            </a:r>
            <a:r>
              <a:rPr lang="ru-RU" sz="2000" dirty="0"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выдана</a:t>
            </a:r>
            <a:r>
              <a:rPr lang="ru-RU" sz="2000" i="1" u="sng" dirty="0"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 Министерством </a:t>
            </a:r>
            <a:r>
              <a:rPr lang="ru-RU" sz="2000" i="1" u="sng" dirty="0" smtClean="0"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образования и науки </a:t>
            </a:r>
            <a:r>
              <a:rPr lang="ru-RU" sz="2000" i="1" u="sng" dirty="0"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Республики </a:t>
            </a:r>
            <a:r>
              <a:rPr lang="ru-RU" sz="2000" i="1" u="sng" dirty="0" smtClean="0"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Татарстан.</a:t>
            </a:r>
            <a:r>
              <a:rPr lang="ru-RU" sz="2000" dirty="0" smtClean="0"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                 </a:t>
            </a:r>
            <a:r>
              <a:rPr lang="ru-RU" sz="2000" dirty="0" smtClean="0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Срок действия - </a:t>
            </a:r>
            <a:r>
              <a:rPr lang="ru-RU" sz="2000" i="1" u="sng" dirty="0" smtClean="0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бессрочно</a:t>
            </a:r>
            <a:endParaRPr lang="ru-RU" sz="2000" dirty="0" smtClean="0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marL="342900" indent="-342900" algn="just">
              <a:lnSpc>
                <a:spcPct val="115000"/>
              </a:lnSpc>
              <a:buFont typeface="Wingdings" charset="2"/>
              <a:buChar char=""/>
              <a:defRPr lang="ru-RU"/>
            </a:pPr>
            <a:r>
              <a:rPr lang="ru-RU" sz="2000" b="1" dirty="0" smtClean="0"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Лицензия </a:t>
            </a:r>
            <a:r>
              <a:rPr lang="ru-RU" sz="2000" b="1" dirty="0"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на осуществление медицинской деятельности: </a:t>
            </a:r>
            <a:r>
              <a:rPr lang="ru-RU" sz="2000" b="1" dirty="0" smtClean="0"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                  </a:t>
            </a:r>
            <a:r>
              <a:rPr lang="ru-RU" sz="2000" i="1" u="sng" dirty="0" smtClean="0"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№ </a:t>
            </a:r>
            <a:r>
              <a:rPr lang="ru-RU" sz="2000" i="1" u="sng" dirty="0"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ЛО-16-01-005038</a:t>
            </a:r>
            <a:r>
              <a:rPr lang="ru-RU" sz="2000" dirty="0"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  дата выдачи </a:t>
            </a:r>
            <a:r>
              <a:rPr lang="ru-RU" sz="2000" i="1" u="sng" dirty="0"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06 апреля  2016 г. </a:t>
            </a:r>
            <a:r>
              <a:rPr lang="ru-RU" sz="2000" dirty="0"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Кем выдана</a:t>
            </a:r>
            <a:r>
              <a:rPr lang="ru-RU" sz="2000" i="1" u="sng" dirty="0"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 Министерством здравоохранения Республики Татарстан</a:t>
            </a:r>
            <a:r>
              <a:rPr lang="ru-RU" sz="2000" i="1" u="sng" dirty="0" smtClean="0"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.</a:t>
            </a:r>
            <a:r>
              <a:rPr lang="ru-RU" sz="2000" dirty="0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</a:t>
            </a:r>
            <a:r>
              <a:rPr lang="ru-RU" sz="2000" dirty="0" smtClean="0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                Срок </a:t>
            </a:r>
            <a:r>
              <a:rPr lang="ru-RU" sz="2000" dirty="0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действия - </a:t>
            </a:r>
            <a:r>
              <a:rPr lang="ru-RU" sz="2000" i="1" u="sng" dirty="0" smtClean="0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бессрочно</a:t>
            </a:r>
            <a:endParaRPr lang="ru-RU" sz="2000" dirty="0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>
              <a:spcAft>
                <a:spcPts val="0"/>
              </a:spcAft>
              <a:defRPr lang="ru-RU"/>
            </a:pPr>
            <a:endParaRPr lang="ru-RU" sz="2000" b="1" dirty="0" smtClean="0">
              <a:latin typeface="Times New Roman" pitchFamily="1" charset="-52"/>
              <a:ea typeface="Times New Roman" pitchFamily="1" charset="-52"/>
              <a:cs typeface="Times New Roman" pitchFamily="1" charset="-52"/>
            </a:endParaRPr>
          </a:p>
          <a:p>
            <a:pPr>
              <a:spcAft>
                <a:spcPts val="0"/>
              </a:spcAft>
              <a:defRPr lang="ru-RU"/>
            </a:pPr>
            <a:r>
              <a:rPr lang="ru-RU" sz="2000" b="1" dirty="0" smtClean="0"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Учредитель</a:t>
            </a:r>
            <a:r>
              <a:rPr lang="ru-RU" sz="2000" b="1" dirty="0"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:</a:t>
            </a:r>
            <a:r>
              <a:rPr lang="ru-RU" sz="2000" dirty="0"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 </a:t>
            </a:r>
            <a:r>
              <a:rPr lang="ru-RU" sz="2000" i="1" u="sng" dirty="0"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 Министерство образования и науки Республики Татарстан </a:t>
            </a:r>
            <a:endParaRPr lang="ru-RU" sz="2000" dirty="0">
              <a:latin typeface="Times New Roman" pitchFamily="1" charset="-52"/>
              <a:ea typeface="Times New Roman" pitchFamily="1" charset="-52"/>
              <a:cs typeface="Times New Roman" pitchFamily="1" charset="-52"/>
            </a:endParaRPr>
          </a:p>
        </p:txBody>
      </p:sp>
      <p:pic>
        <p:nvPicPr>
          <p:cNvPr id="5" name="Рисунок 5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5_aRgrZBMAAAAlAAAAEQAAAC0AAAAAkAAAAEgAAACQAAAASAAAAAAAAAAAAAAAAAAAAAEAAABQAAAAAAAAAAAA8D8AAAAAAADw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AcAAAA4AAAAAAAAAAAAAAAAAAAA////AAAAAAAAAAAAAAAAANj////Y////AAAAAAAAAABkAAAAZAAAAAAAAAAjAAAABAAAAGYAAAAXAAAAFAAAAAAAAAAAAAAA/38AAP9/AAAAAAAACQAAAAQAAAAAAAAADAAAABAAAAAAAAAAAAAAAAAAAAAAAAAAHgAAAGgAAAAAAAAAAAAAAAAAAAAAAAAAAAAAABAnAAAQJwAAAAAAAAAAAAAAAAAAAAAAAAAAAAAAAAAAAAAAALEAAAAUAAAAAAAAAMDA/wAAAAAAAAAAAAAAAAAAAAAAZAAAAAAAAAB/f38ACgAAAB8AAABUAAAAwex2Bf///wEAAAAAAAAAAAAAAAAAAAAAAAAAAAAAAAAAAAAAAAAAAAAAAAJ/f38AvupzA8zMzADAwP8Af39/AAAAAAAAAAAAAAAAAP///wAAAAAAIQAAABgAAAAUAAAALTEAAL////9vOAAAAQcAABAAAAAmAAAACAAAAP//////////"/>
              </a:ext>
            </a:extLst>
          </p:cNvPicPr>
          <p:nvPr/>
        </p:nvPicPr>
        <p:blipFill>
          <a:blip r:embed="rId3"/>
          <a:srcRect t="-400" r="-400"/>
          <a:stretch>
            <a:fillRect/>
          </a:stretch>
        </p:blipFill>
        <p:spPr>
          <a:xfrm>
            <a:off x="7994015" y="-41275"/>
            <a:ext cx="1179830" cy="1179830"/>
          </a:xfrm>
          <a:prstGeom prst="ellipse">
            <a:avLst/>
          </a:prstGeom>
          <a:noFill/>
          <a:ln>
            <a:noFill/>
          </a:ln>
          <a:effectLst>
            <a:softEdge rad="112395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80">
        <p:wipe/>
        <p:extLst>
          <p:ext uri="smNativeData">
            <pr:smNativeData xmlns:pr="smNativeData" xmlns="" val="aRgrZAAAAABQAAAAAAAAAAoAAAAAAAAAAAAAAAAAAAAAAAAAAQAAAAAAAAAAAAAAAAAAAAAAAAAAAAAA"/>
          </p:ext>
        </p:extLst>
      </p:transition>
    </mc:Choice>
    <mc:Fallback xmlns="">
      <p:transition>
        <p:wipe/>
        <p:extLst>
          <p:ext uri="smNativeData">
            <pr:smNativeData xmlns:pr="smNativeData" xmlns:p14="http://schemas.microsoft.com/office/powerpoint/2010/main" xmlns="" val="aRgrZAAAAABQAAAAAAAAAAo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>
            <a:extLst>
              <a:ext uri="smNativeData">
                <pr:smNativeData xmlns:pr="smNativeData" xmlns:p14="http://schemas.microsoft.com/office/powerpoint/2010/main" xmlns="" val="SMDATA_13_aRgrZBMAAAAlAAAAZAAAAE0AAAAAkAAAAEgAAACQAAAASAAAAAAAAAAA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B7HYF////AQAAAAAAAAAAAAAAAAAAAAAAAAAAAAAAAAAAAAAAAAAAAAAAAn9/fwC+6nMDzMzMAMDA/wB/f38AAAAAAAAAAAAAAAAAAAAAAAAAAAAhAAAAGAAAABQAAACdEAAAlgUAAMERAADaBwAAECAAACYAAAAIAAAA//////////8="/>
              </a:ext>
            </a:extLst>
          </p:cNvSpPr>
          <p:nvPr/>
        </p:nvSpPr>
        <p:spPr>
          <a:xfrm>
            <a:off x="2700655" y="908050"/>
            <a:ext cx="185420" cy="368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spcCol="215900" anchor="t"/>
          <a:lstStyle>
            <a:lvl1pPr>
              <a:defRPr lang="ru-RU">
                <a:solidFill>
                  <a:schemeClr val="tx1"/>
                </a:solidFill>
                <a:latin typeface="Verdana" pitchFamily="2" charset="-52"/>
                <a:ea typeface="Verdana" pitchFamily="2" charset="-52"/>
                <a:cs typeface="Arial" pitchFamily="2" charset="-52"/>
              </a:defRPr>
            </a:lvl1pPr>
            <a:lvl2pPr marL="742950" indent="-285750">
              <a:defRPr lang="ru-RU">
                <a:solidFill>
                  <a:schemeClr val="tx1"/>
                </a:solidFill>
                <a:latin typeface="Verdana" pitchFamily="2" charset="-52"/>
                <a:ea typeface="Verdana" pitchFamily="2" charset="-52"/>
                <a:cs typeface="Arial" pitchFamily="2" charset="-52"/>
              </a:defRPr>
            </a:lvl2pPr>
            <a:lvl3pPr marL="1143000" indent="-228600">
              <a:defRPr lang="ru-RU">
                <a:solidFill>
                  <a:schemeClr val="tx1"/>
                </a:solidFill>
                <a:latin typeface="Verdana" pitchFamily="2" charset="-52"/>
                <a:ea typeface="Verdana" pitchFamily="2" charset="-52"/>
                <a:cs typeface="Arial" pitchFamily="2" charset="-52"/>
              </a:defRPr>
            </a:lvl3pPr>
            <a:lvl4pPr marL="1600200" indent="-228600">
              <a:defRPr lang="ru-RU">
                <a:solidFill>
                  <a:schemeClr val="tx1"/>
                </a:solidFill>
                <a:latin typeface="Verdana" pitchFamily="2" charset="-52"/>
                <a:ea typeface="Verdana" pitchFamily="2" charset="-52"/>
                <a:cs typeface="Arial" pitchFamily="2" charset="-52"/>
              </a:defRPr>
            </a:lvl4pPr>
            <a:lvl5pPr marL="2057400" indent="-228600">
              <a:defRPr lang="ru-RU">
                <a:solidFill>
                  <a:schemeClr val="tx1"/>
                </a:solidFill>
                <a:latin typeface="Verdana" pitchFamily="2" charset="-52"/>
                <a:ea typeface="Verdana" pitchFamily="2" charset="-52"/>
                <a:cs typeface="Arial" pitchFamily="2" charset="-52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lang="ru-RU">
                <a:solidFill>
                  <a:schemeClr val="tx1"/>
                </a:solidFill>
                <a:latin typeface="Verdana" pitchFamily="2" charset="-52"/>
                <a:ea typeface="Verdana" pitchFamily="2" charset="-52"/>
                <a:cs typeface="Arial" pitchFamily="2" charset="-52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lang="ru-RU">
                <a:solidFill>
                  <a:schemeClr val="tx1"/>
                </a:solidFill>
                <a:latin typeface="Verdana" pitchFamily="2" charset="-52"/>
                <a:ea typeface="Verdana" pitchFamily="2" charset="-52"/>
                <a:cs typeface="Arial" pitchFamily="2" charset="-52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lang="ru-RU">
                <a:solidFill>
                  <a:schemeClr val="tx1"/>
                </a:solidFill>
                <a:latin typeface="Verdana" pitchFamily="2" charset="-52"/>
                <a:ea typeface="Verdana" pitchFamily="2" charset="-52"/>
                <a:cs typeface="Arial" pitchFamily="2" charset="-52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lang="ru-RU">
                <a:solidFill>
                  <a:schemeClr val="tx1"/>
                </a:solidFill>
                <a:latin typeface="Verdana" pitchFamily="2" charset="-52"/>
                <a:ea typeface="Verdana" pitchFamily="2" charset="-52"/>
                <a:cs typeface="Arial" pitchFamily="2" charset="-52"/>
              </a:defRPr>
            </a:lvl9pPr>
          </a:lstStyle>
          <a:p>
            <a:pPr>
              <a:defRPr lang="ru-RU"/>
            </a:pPr>
            <a:endParaRPr lang="ru-RU">
              <a:latin typeface="Cambria" pitchFamily="1" charset="-52"/>
              <a:ea typeface="Verdana" pitchFamily="2" charset="-52"/>
              <a:cs typeface="Arial" pitchFamily="2" charset="-52"/>
            </a:endParaRPr>
          </a:p>
        </p:txBody>
      </p:sp>
      <p:sp>
        <p:nvSpPr>
          <p:cNvPr id="3" name="Прямоугольник 3"/>
          <p:cNvSpPr>
            <a:extLst>
              <a:ext uri="smNativeData">
                <pr:smNativeData xmlns:pr="smNativeData" xmlns:p14="http://schemas.microsoft.com/office/powerpoint/2010/main" xmlns="" val="SMDATA_13_aRgrZBMAAAAlAAAAZAAAAE0AAAAAkAAAAEgAAACQAAAASAAAAAAAAAAA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B7HYF////AQAAAAAAAAAAAAAAAAAAAAAAAAAAAAAAAAAAAAAAAAAAAAAAAH9/fwC+6nMDzMzMAMDA/wB/f38AAAAAAAAAAAAAAAAAAAAAAAAAAAAhAAAAGAAAABQAAABSAwAAjAAAAPowAACGBAAAECAAACYAAAAIAAAA//////////8="/>
              </a:ext>
            </a:extLst>
          </p:cNvSpPr>
          <p:nvPr/>
        </p:nvSpPr>
        <p:spPr>
          <a:xfrm>
            <a:off x="539750" y="88900"/>
            <a:ext cx="7421880" cy="64643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spcCol="215900" anchor="t"/>
          <a:lstStyle/>
          <a:p>
            <a:pPr algn="ctr">
              <a:spcBef>
                <a:spcPts val="0"/>
              </a:spcBef>
              <a:spcAft>
                <a:spcPts val="0"/>
              </a:spcAft>
              <a:defRPr lang="ru-RU"/>
            </a:pPr>
            <a:r>
              <a:rPr lang="ru-RU" sz="3600" b="1">
                <a:solidFill>
                  <a:srgbClr val="002060"/>
                </a:solidFill>
              </a:rPr>
              <a:t> Контингент обучающихся </a:t>
            </a:r>
          </a:p>
        </p:txBody>
      </p:sp>
      <p:sp>
        <p:nvSpPr>
          <p:cNvPr id="4" name="Прямоугольник 1"/>
          <p:cNvSpPr>
            <a:extLst>
              <a:ext uri="smNativeData">
                <pr:smNativeData xmlns:pr="smNativeData" xmlns:p14="http://schemas.microsoft.com/office/powerpoint/2010/main" xmlns="" val="SMDATA_13_aRgrZBMAAAAlAAAAZAAAAE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////AQAAAAAAAAAAAAAAAAAAAAAAAAAAAAAAAAAAAAAAAAAAAAAAAH9/fwC+6nMDzMzMAMDA/wB/f38AAAAAAAAAAAAAAAAAAAAAAAAAAAAhAAAAGAAAABQAAADWDgAAvRsAAGctAACUHgAAECAAACYAAAAIAAAA//////////8="/>
              </a:ext>
            </a:extLst>
          </p:cNvSpPr>
          <p:nvPr/>
        </p:nvSpPr>
        <p:spPr>
          <a:xfrm>
            <a:off x="2411730" y="4509135"/>
            <a:ext cx="4968875" cy="4616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ru-RU"/>
            </a:pPr>
            <a:r>
              <a:rPr lang="ru-RU" sz="2400" b="1">
                <a:solidFill>
                  <a:srgbClr val="679717"/>
                </a:solidFill>
                <a:latin typeface="Times New Roman" pitchFamily="1" charset="-52"/>
                <a:ea typeface="Verdana" pitchFamily="2" charset="-52"/>
                <a:cs typeface="Times New Roman" pitchFamily="1" charset="-52"/>
              </a:rPr>
              <a:t>Количество обучающихся на дому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00810" y="5157470"/>
          <a:ext cx="6617335" cy="8636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373630"/>
                <a:gridCol w="2173605"/>
                <a:gridCol w="2070100"/>
              </a:tblGrid>
              <a:tr h="494665">
                <a:tc>
                  <a:txBody>
                    <a:bodyPr/>
                    <a:lstStyle/>
                    <a:p>
                      <a:pPr marL="76200" marR="0" indent="0" algn="l">
                        <a:lnSpc>
                          <a:spcPts val="115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 </a:t>
                      </a:r>
                      <a:endParaRPr lang="ru-RU" sz="1400" b="1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  <a:p>
                      <a:pPr marL="76200" marR="0" indent="0" algn="l">
                        <a:lnSpc>
                          <a:spcPts val="115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           20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20</a:t>
                      </a: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/20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21</a:t>
                      </a:r>
                      <a:endParaRPr lang="ru-RU" sz="1400" b="1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  <a:p>
                      <a:pPr marL="76200" marR="0" indent="0" algn="l">
                        <a:lnSpc>
                          <a:spcPts val="115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400" b="1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0" indent="0" algn="l">
                        <a:lnSpc>
                          <a:spcPts val="115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 </a:t>
                      </a:r>
                      <a:endParaRPr lang="ru-RU" sz="1400" b="1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  <a:p>
                      <a:pPr marL="76200" marR="0" indent="0" algn="l">
                        <a:lnSpc>
                          <a:spcPts val="115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           2021/2022</a:t>
                      </a:r>
                      <a:endParaRPr lang="ru-RU" sz="1400" b="1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  <a:p>
                      <a:pPr marL="76200" marR="0" indent="0" algn="l">
                        <a:lnSpc>
                          <a:spcPts val="115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400" b="1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0" indent="0" algn="l">
                        <a:lnSpc>
                          <a:spcPts val="115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 </a:t>
                      </a:r>
                      <a:endParaRPr lang="ru-RU" sz="1400" b="1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  <a:p>
                      <a:pPr marL="76200" marR="0" indent="0" algn="l">
                        <a:lnSpc>
                          <a:spcPts val="115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           2022/2023</a:t>
                      </a:r>
                      <a:endParaRPr lang="ru-RU" sz="1400" b="1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  <a:p>
                      <a:pPr marL="76200" marR="0" indent="0" algn="l">
                        <a:lnSpc>
                          <a:spcPts val="115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400" b="1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494665"/>
                  </a:ext>
                </a:extLst>
              </a:tr>
              <a:tr h="368935">
                <a:tc>
                  <a:txBody>
                    <a:bodyPr/>
                    <a:lstStyle/>
                    <a:p>
                      <a:pPr marL="0" marR="0" indent="0" algn="ctr" defTabSz="457200">
                        <a:lnSpc>
                          <a:spcPts val="11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en-US"/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 </a:t>
                      </a:r>
                    </a:p>
                    <a:p>
                      <a:pPr marL="0" marR="0" indent="0" algn="ctr" defTabSz="457200">
                        <a:lnSpc>
                          <a:spcPts val="11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en-US"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14</a:t>
                      </a:r>
                      <a:endParaRPr lang="ru-RU" sz="14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15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  <a:p>
                      <a:pPr marL="0" marR="0" indent="0" algn="ctr">
                        <a:lnSpc>
                          <a:spcPts val="115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15</a:t>
                      </a:r>
                      <a:endParaRPr lang="ru-RU" sz="14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15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  <a:p>
                      <a:pPr marL="0" marR="0" indent="0" algn="ctr">
                        <a:lnSpc>
                          <a:spcPts val="115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16</a:t>
                      </a:r>
                      <a:endParaRPr lang="ru-RU" sz="14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368935"/>
                  </a:ext>
                </a:extLst>
              </a:tr>
            </a:tbl>
          </a:graphicData>
        </a:graphic>
      </p:graphicFrame>
      <p:pic>
        <p:nvPicPr>
          <p:cNvPr id="6" name="Picture 2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5_aRgrZBMAAAAlAAAAEQAAAC0AAAAAkAAAAEgAAACQAAAASAAAAAAAAAAA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AcAAAA4AAAAAAAAAAAAAAAAAAAA////AAAAAAAAAAAAAAAAAAAAAAAAAAAAAAAAAAAAAABkAAAAZAAAAAAAAAAjAAAABAAAAGQAAAAXAAAAFAAAAAAAAAAAAAAA/38AAP9/AAAAAAAACQAAAAQAAADAqOkADAAAABAAAAAAAAAAAAAAAAAAAAAAAAAAHgAAAGgAAAAAAAAAAAAAAAAAAAAAAAAAAAAAABAnAAAQJwAAAAAAAAAAAAAAAAAAAAAAAAAAAAAAAAAAAAAAAAAAAAAUAAAAAAAAAMDA/wAAAAAAZAAAADIAAAAAAAAAZAAAAAAAAAB/f38ACgAAAB8AAABUAAAAwex2Bf///wEAAAAAAAAAAAAAAAAAAAAAAAAAAAAAAAAAAAAAAAAAAAAAAAJ/f38AvupzA8zMzADAwP8Af39/AAAAAAAAAAAAAAAAAP///wAAAAAAIQAAABgAAAAUAAAAaAoAAJYFAAB3LwAAvRsAABAAAAAmAAAACAAAAP//////////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1691640" y="908050"/>
            <a:ext cx="6024245" cy="360108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Рисунок 7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5_aRgrZBMAAAAlAAAAEQAAAC0AAAAAkAAAAEgAAACQAAAASAAAAAAAAAAAAAAAAAAAAAEAAABQAAAAAAAAAAAA8D8AAAAAAADw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AcAAAA4AAAAAAAAAAAAAAAAAAAA////AAAAAAAAAAAAAAAAANj////Y////AAAAAAAAAABkAAAAZAAAAAAAAAAjAAAABAAAAGYAAAAXAAAAFAAAAAAAAAAAAAAA/38AAP9/AAAAAAAACQAAAAQAAAAAAAAADAAAABAAAAAAAAAAAAAAAAAAAAAAAAAAHgAAAGgAAAAAAAAAAAAAAAAAAAAAAAAAAAAAABAnAAAQJwAAAAAAAAAAAAAAAAAAAAAAAAAAAAAAAAAAAAAAALEAAAAUAAAAAAAAAMDA/wAAAAAAAAAAAAAAAAAAAAAAZAAAAAAAAAB/f38ACgAAAB8AAABUAAAAwex2Bf///wEAAAAAAAAAAAAAAAAAAAAAAAAAAAAAAAAAAAAAAAAAAAAAAAJ/f38AvupzA8zMzADAwP8Af39/AAAAAAAAAAAAAAAAAP///wAAAAAAIQAAABgAAAAUAAAAnzAAAPX////iNwAANwcAABAAAAAmAAAACAAAAP//////////"/>
              </a:ext>
            </a:extLst>
          </p:cNvPicPr>
          <p:nvPr/>
        </p:nvPicPr>
        <p:blipFill>
          <a:blip r:embed="rId4"/>
          <a:srcRect t="-400" r="-400"/>
          <a:stretch>
            <a:fillRect/>
          </a:stretch>
        </p:blipFill>
        <p:spPr>
          <a:xfrm>
            <a:off x="7903845" y="-6985"/>
            <a:ext cx="1180465" cy="1179830"/>
          </a:xfrm>
          <a:prstGeom prst="ellipse">
            <a:avLst/>
          </a:prstGeom>
          <a:noFill/>
          <a:ln>
            <a:noFill/>
          </a:ln>
          <a:effectLst>
            <a:softEdge rad="112395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40">
        <p:wipe/>
        <p:extLst>
          <p:ext uri="smNativeData">
            <pr:smNativeData xmlns:pr="smNativeData" xmlns="" val="aRgrZAAAAABUAQAAAAAAAAoAAAAAAAAAAAAAAAAAAAAAAAAAAQAAAAAAAAAAAAAAAAAAAAAAAAAAAAAA"/>
          </p:ext>
        </p:extLst>
      </p:transition>
    </mc:Choice>
    <mc:Fallback xmlns="">
      <p:transition>
        <p:wipe/>
        <p:extLst>
          <p:ext uri="smNativeData">
            <pr:smNativeData xmlns:pr="smNativeData" xmlns:p14="http://schemas.microsoft.com/office/powerpoint/2010/main" xmlns="" val="aRgrZAAAAABUAQAAAAAAAAo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3"/>
          <p:cNvSpPr>
            <a:extLst>
              <a:ext uri="smNativeData">
                <pr:smNativeData xmlns:pr="smNativeData" xmlns:p14="http://schemas.microsoft.com/office/powerpoint/2010/main" xmlns="" val="SMDATA_13_aRgrZBMAAAAlAAAAZAAAAE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////AQAAAAAAAAAAAAAAAAAAAAAAAAAAAAAAAAAAAAAAAAAAAAAAAH9/fwC+6nMDzMzMAMDA/wB/f38AAAAAAAAAAAAAAAAAAAAAAAAAAAAhAAAAGAAAABQAAAC9CAAAmgEAAEcvAAA7CAAAECAAACYAAAAIAAAA//////////8="/>
              </a:ext>
            </a:extLst>
          </p:cNvSpPr>
          <p:nvPr/>
        </p:nvSpPr>
        <p:spPr>
          <a:xfrm>
            <a:off x="1420495" y="260350"/>
            <a:ext cx="6264910" cy="107759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algn="ctr">
              <a:defRPr lang="ru-RU"/>
            </a:pPr>
            <a:r>
              <a:rPr lang="ru-RU" sz="3200" b="1">
                <a:solidFill>
                  <a:srgbClr val="002060"/>
                </a:solidFill>
              </a:rPr>
              <a:t>Территориальный состав воспитанников</a:t>
            </a:r>
            <a:endParaRPr lang="ru-RU" sz="3200"/>
          </a:p>
        </p:txBody>
      </p:sp>
      <p:pic>
        <p:nvPicPr>
          <p:cNvPr id="3" name="Picture 3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5_aRgrZBMAAAAlAAAAEQAAAC0AAAAAkAAAAEgAAACQAAAASAAAAAAAAAAA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wex2Bf///wEAAAAAAAAAAAAAAAAAAAAAAAAAAAAAAAAAAAAAAAAAAAAAAAJ/f38AvupzA8zMzADAwP8Af39/AAAAAAAAAAAAAAAAAP///wAAAAAAIQAAABgAAAAUAAAAwwMAANQJAAA8NQAACiUAAB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611505" y="1597660"/>
            <a:ext cx="8042275" cy="442341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Рисунок 4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5_aRgrZBMAAAAlAAAAEQAAAC0AAAAAkAAAAEgAAACQAAAASAAAAAAAAAAAAAAAAAAAAAEAAABQAAAAAAAAAAAA8D8AAAAAAADw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AcAAAA4AAAAAAAAAAAAAAAAAAAA////AAAAAAAAAAAAAAAAANj////Y////AAAAAAAAAABkAAAAZAAAAAAAAAAjAAAABAAAAGYAAAAXAAAAFAAAAAAAAAAAAAAA/38AAP9/AAAAAAAACQAAAAQAAABCQhcJDAAAABAAAAAAAAAAAAAAAAAAAAAAAAAAHgAAAGgAAAAAAAAAAAAAAAAAAAAAAAAAAAAAABAnAAAQJwAAAAAAAAAAAAAAAAAAAAAAAAAAAAAAAAAAAAAAALEAAAAUAAAAAAAAAMDA/wAAAAAAAAAAAAAAAAAAAAAAZAAAAAAAAAB/f38ACgAAAB8AAABUAAAAwex2Bf///wEAAAAAAAAAAAAAAAAAAAAAAAAAAAAAAAAAAAAAAAAAAAAAAAJ/f38AvupzA8zMzADAwP8Af39/AAAAAAAAAAAAAAAAAP///wAAAAAAIQAAABgAAAAUAAAA/jAAAAAAAABAOAAAQgcAABAAAAAmAAAACAAAAP//////////"/>
              </a:ext>
            </a:extLst>
          </p:cNvPicPr>
          <p:nvPr/>
        </p:nvPicPr>
        <p:blipFill>
          <a:blip r:embed="rId3"/>
          <a:srcRect t="-400" r="-400"/>
          <a:stretch>
            <a:fillRect/>
          </a:stretch>
        </p:blipFill>
        <p:spPr>
          <a:xfrm>
            <a:off x="7964170" y="0"/>
            <a:ext cx="1179830" cy="1179830"/>
          </a:xfrm>
          <a:prstGeom prst="ellipse">
            <a:avLst/>
          </a:prstGeom>
          <a:noFill/>
          <a:ln>
            <a:noFill/>
          </a:ln>
          <a:effectLst>
            <a:softEdge rad="112395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wipe/>
        <p:extLst>
          <p:ext uri="smNativeData">
            <pr:smNativeData xmlns:pr="smNativeData" xmlns="" val="aRgrZAAAAADIAAAAAAAAAAoAAAAAAAAAAAAAAAAAAAAAAAAAAQAAAAAAAAAAAAAAAAAAAAAAAAAAAAAA"/>
          </p:ext>
        </p:extLst>
      </p:transition>
    </mc:Choice>
    <mc:Fallback xmlns="">
      <p:transition>
        <p:wipe/>
        <p:extLst>
          <p:ext uri="smNativeData">
            <pr:smNativeData xmlns:pr="smNativeData" xmlns:p14="http://schemas.microsoft.com/office/powerpoint/2010/main" xmlns="" val="aRgrZAAAAADIAAAAAAAAAAo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2"/>
          <p:cNvSpPr>
            <a:extLst>
              <a:ext uri="smNativeData">
                <pr:smNativeData xmlns:pr="smNativeData" xmlns:p14="http://schemas.microsoft.com/office/powerpoint/2010/main" xmlns="" val="SMDATA_13_aRgrZBMAAAAlAAAAZAAAAE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////AQAAAAAAAAAAAAAAAAAAAAAAAAAAAAAAAAAAAAAAAAAAAAAAAH9/fwC+6nMDzMzMAMDA/wB/f38AAAAAAAAAAAAAAAAAAAAAAAAAAAAhAAAAGAAAABQAAAC9CAAAmgEAAEcvAAA7CAAAECAAACYAAAAIAAAA//////////8="/>
              </a:ext>
            </a:extLst>
          </p:cNvSpPr>
          <p:nvPr/>
        </p:nvSpPr>
        <p:spPr>
          <a:xfrm>
            <a:off x="1420495" y="260350"/>
            <a:ext cx="6264910" cy="107759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algn="ctr">
              <a:defRPr lang="ru-RU"/>
            </a:pPr>
            <a:r>
              <a:rPr lang="ru-RU" sz="3200" b="1">
                <a:solidFill>
                  <a:srgbClr val="002060"/>
                </a:solidFill>
              </a:rPr>
              <a:t>Социальный </a:t>
            </a:r>
          </a:p>
          <a:p>
            <a:pPr algn="ctr">
              <a:defRPr lang="ru-RU"/>
            </a:pPr>
            <a:r>
              <a:rPr lang="ru-RU" sz="3200" b="1">
                <a:solidFill>
                  <a:srgbClr val="002060"/>
                </a:solidFill>
              </a:rPr>
              <a:t>состав воспитанников</a:t>
            </a:r>
          </a:p>
        </p:txBody>
      </p:sp>
      <p:pic>
        <p:nvPicPr>
          <p:cNvPr id="3" name="Picture 2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5_aRgrZBMAAAAlAAAAEQAAAC0AAAAAkAAAAEgAAACQAAAASAAAAAAAAAAA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wex2Bf///wEAAAAAAAAAAAAAAAAAAAAAAAAAAAAAAAAAAAAAAAAAAAAAAAJ/f38AvupzA8zMzADAwP8Af39/AAAAAAAAAAAAAAAAAP///wAAAAAAIQAAABgAAAAUAAAAiQUAAJQJAACRNQAACiUAAB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899795" y="1557020"/>
            <a:ext cx="7807960" cy="44640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Рисунок 3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5_aRgrZBMAAAAlAAAAEQAAAC0AAAAAkAAAAEgAAACQAAAASAAAAAAAAAAAAAAAAAAAAAEAAABQAAAAAAAAAAAA8D8AAAAAAADw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AcAAAA4AAAAAAAAAAAAAAAAAAAA////AAAAAAAAAAAAAAAAANj////Y////AAAAAAAAAABkAAAAZAAAAAAAAAAjAAAABAAAAGYAAAAXAAAAFAAAAAAAAAAAAAAA/38AAP9/AAAAAAAACQAAAAQAAAD1GQAADAAAABAAAAAAAAAAAAAAAAAAAAAAAAAAHgAAAGgAAAAAAAAAAAAAAAAAAAAAAAAAAAAAABAnAAAQJwAAAAAAAAAAAAAAAAAAAAAAAAAAAAAAAAAAAAAAALEAAAAUAAAAAAAAAMDA/wAAAAAAAAAAAAAAAAAAAAAAZAAAAAAAAAB/f38ACgAAAB8AAABUAAAAwex2Bf///wEAAAAAAAAAAAAAAAAAAAAAAAAAAAAAAAAAAAAAAAAAAAAAAAJ/f38AvupzA8zMzADAwP8Af39/AAAAAAAAAAAAAAAAAP///wAAAAAAIQAAABgAAAAUAAAA/jAAAAAAAABAOAAAQgcAABAAAAAmAAAACAAAAP//////////"/>
              </a:ext>
            </a:extLst>
          </p:cNvPicPr>
          <p:nvPr/>
        </p:nvPicPr>
        <p:blipFill>
          <a:blip r:embed="rId3"/>
          <a:srcRect t="-400" r="-400"/>
          <a:stretch>
            <a:fillRect/>
          </a:stretch>
        </p:blipFill>
        <p:spPr>
          <a:xfrm>
            <a:off x="7964170" y="0"/>
            <a:ext cx="1179830" cy="1179830"/>
          </a:xfrm>
          <a:prstGeom prst="ellipse">
            <a:avLst/>
          </a:prstGeom>
          <a:noFill/>
          <a:ln>
            <a:noFill/>
          </a:ln>
          <a:effectLst>
            <a:softEdge rad="112395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wipe/>
        <p:extLst>
          <p:ext uri="smNativeData">
            <pr:smNativeData xmlns:pr="smNativeData" xmlns="" val="aRgrZAAAAADIAAAAAAAAAAoAAAAAAAAAAAAAAAAAAAAAAAAAAQAAAAAAAAAAAAAAAAAAAAAAAAAAAAAA"/>
          </p:ext>
        </p:extLst>
      </p:transition>
    </mc:Choice>
    <mc:Fallback xmlns="">
      <p:transition>
        <p:wipe/>
        <p:extLst>
          <p:ext uri="smNativeData">
            <pr:smNativeData xmlns:pr="smNativeData" xmlns:p14="http://schemas.microsoft.com/office/powerpoint/2010/main" xmlns="" val="aRgrZAAAAADIAAAAAAAAAAo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3"/>
          <p:cNvSpPr>
            <a:extLst>
              <a:ext uri="smNativeData">
                <pr:smNativeData xmlns:pr="smNativeData" xmlns:p14="http://schemas.microsoft.com/office/powerpoint/2010/main" xmlns="" val="SMDATA_13_aRgrZBMAAAAlAAAAZAAAAE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////AQAAAAAAAAAAAAAAAAAAAAAAAAAAAAAAAAAAAAAAAAAAAAAAAH9/fwC+6nMDzMzMAMDA/wB/f38AAAAAAAAAAAAAAAAAAAAAAAAAAAAhAAAAGAAAABQAAABXAwAAXwAAALk2AADWAgAAECAAACYAAAAIAAAA//////////8="/>
              </a:ext>
            </a:extLst>
          </p:cNvSpPr>
          <p:nvPr/>
        </p:nvSpPr>
        <p:spPr>
          <a:xfrm>
            <a:off x="542925" y="60325"/>
            <a:ext cx="8352790" cy="40068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algn="ctr">
              <a:defRPr lang="ru-RU"/>
            </a:pPr>
            <a:r>
              <a:rPr lang="ru-RU" sz="2000" b="1">
                <a:solidFill>
                  <a:srgbClr val="002060"/>
                </a:solidFill>
              </a:rPr>
              <a:t>Выполнение государственного задания на 2022 г.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6129319"/>
              </p:ext>
            </p:extLst>
          </p:nvPr>
        </p:nvGraphicFramePr>
        <p:xfrm>
          <a:off x="542924" y="4218306"/>
          <a:ext cx="8227061" cy="234906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231822"/>
                <a:gridCol w="1581989"/>
                <a:gridCol w="1363345"/>
                <a:gridCol w="1148080"/>
                <a:gridCol w="1901825"/>
              </a:tblGrid>
              <a:tr h="96436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наименование показателя</a:t>
                      </a:r>
                      <a:endParaRPr lang="ru-RU" sz="1200" dirty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утверждено в государственном задании на год</a:t>
                      </a:r>
                      <a:endParaRPr lang="ru-RU" sz="1200" dirty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исполнено на отчетную дату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допустимое (возможное) отклонение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en-US"/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отклонение, превышающее допустимое (возможное) отклонение</a:t>
                      </a:r>
                      <a:endParaRPr lang="ru-RU" sz="1200" dirty="0" smtClean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endParaRPr lang="ru-RU" sz="1200" dirty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1151890"/>
                  </a:ext>
                </a:extLst>
              </a:tr>
              <a:tr h="505750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Число обучающихся в основных классах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43</a:t>
                      </a:r>
                      <a:endParaRPr lang="ru-RU" sz="1200" dirty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43</a:t>
                      </a:r>
                      <a:endParaRPr lang="ru-RU" sz="1200" dirty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0</a:t>
                      </a:r>
                      <a:endParaRPr lang="ru-RU" sz="1200" dirty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1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210820"/>
                  </a:ext>
                </a:extLst>
              </a:tr>
              <a:tr h="72317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Число обучающихся в основных классах (проходящие обучение по надомному обучению)</a:t>
                      </a: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4</a:t>
                      </a: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4</a:t>
                      </a: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 dirty="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0</a:t>
                      </a: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 dirty="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0</a:t>
                      </a: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210820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5036233"/>
              </p:ext>
            </p:extLst>
          </p:nvPr>
        </p:nvGraphicFramePr>
        <p:xfrm>
          <a:off x="542925" y="764540"/>
          <a:ext cx="8204835" cy="11887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392680"/>
                <a:gridCol w="1524635"/>
                <a:gridCol w="1237615"/>
                <a:gridCol w="1242060"/>
                <a:gridCol w="1807845"/>
              </a:tblGrid>
              <a:tr h="71628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наименование показателя</a:t>
                      </a:r>
                      <a:endParaRPr lang="ru-RU" sz="1200" dirty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утверждено в государственном задании на год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исполнено на отчетную дату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допустимое (возможное) отклонение</a:t>
                      </a:r>
                      <a:endParaRPr lang="ru-RU" sz="1200" dirty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отклонение, превышающее допустимое (возможное) отклонение</a:t>
                      </a:r>
                      <a:endParaRPr lang="ru-RU" sz="1200" dirty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716280"/>
                  </a:ext>
                </a:extLst>
              </a:tr>
              <a:tr h="14795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Число обучающихся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в 1-9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классах</a:t>
                      </a:r>
                      <a:endParaRPr lang="ru-RU" sz="1200" dirty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74</a:t>
                      </a:r>
                      <a:endParaRPr lang="ru-RU" sz="1200" dirty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7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4</a:t>
                      </a:r>
                      <a:endParaRPr lang="ru-RU" sz="1200" dirty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0</a:t>
                      </a:r>
                      <a:endParaRPr lang="ru-RU" sz="1200" dirty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0</a:t>
                      </a:r>
                      <a:endParaRPr lang="ru-RU" sz="1200" dirty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147955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9707978"/>
              </p:ext>
            </p:extLst>
          </p:nvPr>
        </p:nvGraphicFramePr>
        <p:xfrm>
          <a:off x="508334" y="2209165"/>
          <a:ext cx="8208645" cy="185293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397125"/>
                <a:gridCol w="1525270"/>
                <a:gridCol w="1289351"/>
                <a:gridCol w="1185244"/>
                <a:gridCol w="1811655"/>
              </a:tblGrid>
              <a:tr h="66421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наименование показателя</a:t>
                      </a:r>
                      <a:endParaRPr lang="ru-RU" sz="1100" dirty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утверждено в государственном задании на год</a:t>
                      </a:r>
                      <a:endParaRPr lang="ru-RU" sz="11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исполнено на отчетную дату</a:t>
                      </a:r>
                      <a:endParaRPr lang="ru-RU" sz="11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допустимое (возможное) отклонение</a:t>
                      </a:r>
                      <a:endParaRPr lang="ru-RU" sz="11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отклонение, превышающее допустимое (возможное)</a:t>
                      </a:r>
                      <a:r>
                        <a:rPr lang="ru-RU" sz="1100" b="1" baseline="0" dirty="0" smtClean="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 отклонение</a:t>
                      </a:r>
                      <a:endParaRPr lang="ru-RU" sz="1100" dirty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664210"/>
                  </a:ext>
                </a:extLst>
              </a:tr>
              <a:tr h="35496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Число обучающихся в начальных классах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16</a:t>
                      </a:r>
                      <a:endParaRPr lang="ru-RU" sz="1200" dirty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16</a:t>
                      </a:r>
                      <a:endParaRPr lang="ru-RU" sz="1200" dirty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0</a:t>
                      </a:r>
                      <a:endParaRPr lang="ru-RU" sz="1200" dirty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2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354965"/>
                  </a:ext>
                </a:extLst>
              </a:tr>
              <a:tr h="64071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Число обучающихся в начальных классах (проходящие обучение по надомному обучению)</a:t>
                      </a: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11</a:t>
                      </a: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11</a:t>
                      </a: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 dirty="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0</a:t>
                      </a: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 dirty="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0</a:t>
                      </a: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640715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5_aRgrZBMAAAAlAAAAEQAAAC0AAAAAkAAAAEgAAACQAAAASAAAAAAAAAAAAAAAAAAAAAEAAABQAAAAAAAAAAAA8D8AAAAAAADw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AcAAAA4AAAAAAAAAAAAAAAAAAAA////AAAAAAAAAAAAAAAAANj////Y////AAAAAAAAAABkAAAAZAAAAAAAAAAjAAAABAAAAGYAAAAXAAAAFAAAAAAAAAAAAAAA/38AAP9/AAAAAAAACQAAAAQAAAAIAwAADAAAABAAAAAAAAAAAAAAAAAAAAAAAAAAHgAAAGgAAAAAAAAAAAAAAAAAAAAAAAAAAAAAABAnAAAQJwAAAAAAAAAAAAAAAAAAAAAAAAAAAAAAAAAAAAAAALEAAAAUAAAAAAAAAMDA/wAAAAAAAAAAAAAAAAAAAAAAZAAAAAAAAAB/f38ACgAAAB8AAABUAAAAwex2Bf///wEAAAAAAAAAAAAAAAAAAAAAAAAAAAAAAAAAAAAAAAAAAAAAAAJ/f38AvupzA8zMzADAwP8Af39/AAAAAAAAAAAAAAAAAP///wAAAAAAIQAAABgAAAAUAAAApjMAAAAAAABAOAAAmgQAABAAAAAmAAAACAAAAP//////////"/>
              </a:ext>
            </a:extLst>
          </p:cNvPicPr>
          <p:nvPr/>
        </p:nvPicPr>
        <p:blipFill>
          <a:blip r:embed="rId2"/>
          <a:srcRect t="-400" r="-400"/>
          <a:stretch>
            <a:fillRect/>
          </a:stretch>
        </p:blipFill>
        <p:spPr>
          <a:xfrm>
            <a:off x="8395970" y="0"/>
            <a:ext cx="748030" cy="748030"/>
          </a:xfrm>
          <a:prstGeom prst="ellipse">
            <a:avLst/>
          </a:prstGeom>
          <a:noFill/>
          <a:ln>
            <a:noFill/>
          </a:ln>
          <a:effectLst>
            <a:softEdge rad="112395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40">
        <p:wipe/>
        <p:extLst>
          <p:ext uri="smNativeData">
            <pr:smNativeData xmlns:pr="smNativeData" xmlns="" val="aRgrZAAAAABUAQAAAAAAAAoAAAAAAAAAAAAAAAAAAAAAAAAAAQAAAAAAAAAAAAAAAAAAAAAAAAAAAAAA"/>
          </p:ext>
        </p:extLst>
      </p:transition>
    </mc:Choice>
    <mc:Fallback xmlns="">
      <p:transition>
        <p:wipe/>
        <p:extLst>
          <p:ext uri="smNativeData">
            <pr:smNativeData xmlns:pr="smNativeData" xmlns:p14="http://schemas.microsoft.com/office/powerpoint/2010/main" xmlns="" val="aRgrZAAAAABUAQAAAAAAAAo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691911"/>
              </p:ext>
            </p:extLst>
          </p:nvPr>
        </p:nvGraphicFramePr>
        <p:xfrm>
          <a:off x="539750" y="332740"/>
          <a:ext cx="8208645" cy="631558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619625"/>
                <a:gridCol w="853440"/>
                <a:gridCol w="975360"/>
                <a:gridCol w="610235"/>
                <a:gridCol w="1149985"/>
              </a:tblGrid>
              <a:tr h="108013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наименование показателя</a:t>
                      </a:r>
                      <a:endParaRPr lang="ru-RU" sz="1200" dirty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утверждено в государственном задании на год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исполнено на отчетную дату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допустимое (возможное) отклонение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отклонение, превышающее допустимое (возможное) значение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1080135"/>
                  </a:ext>
                </a:extLst>
              </a:tr>
              <a:tr h="135890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1. Успеваемость   обучающихся по организации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100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100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0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0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135890"/>
                  </a:ext>
                </a:extLst>
              </a:tr>
              <a:tr h="135890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2. Качество знаний обучающихся по организации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38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38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0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0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135890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3. Доля родителей (законных представителей), удовлетворенных условиями и качеством предоставляемой услуги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100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100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0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0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431800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4. Доля обоснованных жалоб получателей государственной услуги, родителей (законных представителей)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0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0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0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0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431800"/>
                  </a:ext>
                </a:extLst>
              </a:tr>
              <a:tr h="57975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5.   Доля обучающихся,   подтвердивших свои знания по результатам    государственной итоговой аттестации по общеобразовательным программам основного общего образования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100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100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0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0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579755"/>
                  </a:ext>
                </a:extLst>
              </a:tr>
              <a:tr h="68897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6. Удельный    вес выпускников образовательной     организации, освоивших общеобразовательную программу основного общего образования, продолживших обучение      в организациях профессионального   образования или продолживших обучение на       следующем уровне общего образования</a:t>
                      </a:r>
                      <a:endParaRPr lang="ru-RU" sz="1200" dirty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64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64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0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0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688975"/>
                  </a:ext>
                </a:extLst>
              </a:tr>
              <a:tr h="57594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 dirty="0" smtClean="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7.Количество </a:t>
                      </a:r>
                      <a:r>
                        <a:rPr lang="ru-RU" sz="1200" dirty="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нарушений санитарного законодательства в отчетном году, выявленных при проведении проверок органами Управления Федеральной службы по надзору в сфере защиты прав потребителей и благополучия человека по Республике Татарстан</a:t>
                      </a: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0</a:t>
                      </a: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0</a:t>
                      </a: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0</a:t>
                      </a: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0</a:t>
                      </a: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575945"/>
                  </a:ext>
                </a:extLst>
              </a:tr>
              <a:tr h="36004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 dirty="0" smtClean="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8.Количество </a:t>
                      </a:r>
                      <a:r>
                        <a:rPr lang="ru-RU" sz="1200" dirty="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случаев нарушения безопасности жизнедеятельности</a:t>
                      </a: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0</a:t>
                      </a: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0</a:t>
                      </a: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0</a:t>
                      </a: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0</a:t>
                      </a: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360045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 dirty="0" smtClean="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9. Укомплектованность </a:t>
                      </a:r>
                      <a:r>
                        <a:rPr lang="ru-RU" sz="1200" dirty="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штатными работниками</a:t>
                      </a: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100</a:t>
                      </a: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100</a:t>
                      </a: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0</a:t>
                      </a: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200" dirty="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0</a:t>
                      </a:r>
                    </a:p>
                  </a:txBody>
                  <a:tcPr marL="68580" marR="0" marT="685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359410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5_aRgrZBMAAAAlAAAAEQAAAC0AAAAAkAAAAEgAAACQAAAASAAAAAAAAAAAAAAAAAAAAAEAAABQAAAAAAAAAAAA8D8AAAAAAADw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AcAAAA4AAAAAAAAAAAAAAAAAAAA////AAAAAAAAAAAAAAAAANj////Y////AAAAAAAAAABkAAAAZAAAAAAAAAAjAAAABAAAAGYAAAAXAAAAFAAAAAAAAAAAAAAA/38AAP9/AAAAAAAACQAAAAQAAAAAAAAADAAAABAAAAAAAAAAAAAAAAAAAAAAAAAAHgAAAGgAAAAAAAAAAAAAAAAAAAAAAAAAAAAAABAnAAAQJwAAAAAAAAAAAAAAAAAAAAAAAAAAAAAAAAAAAAAAALEAAAAUAAAAAAAAAMDA/wAAAAAAAAAAAAAAAAAAAAAAZAAAAAAAAAB/f38ACgAAAB8AAABUAAAAwex2Bf///wEAAAAAAAAAAAAAAAAAAAAAAAAAAAAAAAAAAAAAAAAAAAAAAAJ/f38AvupzA8zMzADAwP8Af39/AAAAAAAAAAAAAAAAAP///wAAAAAAIQAAABgAAAAUAAAAYTMAAAAAAABAOAAA3wQAABAAAAAmAAAACAAAAP//////////"/>
              </a:ext>
            </a:extLst>
          </p:cNvPicPr>
          <p:nvPr/>
        </p:nvPicPr>
        <p:blipFill>
          <a:blip r:embed="rId2"/>
          <a:srcRect t="-400" r="-400"/>
          <a:stretch>
            <a:fillRect/>
          </a:stretch>
        </p:blipFill>
        <p:spPr>
          <a:xfrm>
            <a:off x="8352155" y="0"/>
            <a:ext cx="791845" cy="791845"/>
          </a:xfrm>
          <a:prstGeom prst="ellipse">
            <a:avLst/>
          </a:prstGeom>
          <a:noFill/>
          <a:ln>
            <a:noFill/>
          </a:ln>
          <a:effectLst>
            <a:softEdge rad="112395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40">
        <p:wipe/>
        <p:extLst>
          <p:ext uri="smNativeData">
            <pr:smNativeData xmlns:pr="smNativeData" xmlns="" val="aRgrZAAAAABUAQAAAAAAAAoAAAAAAAAAAAAAAAAAAAAAAAAAAQAAAAAAAAAAAAAAAAAAAAAAAAAAAAAA"/>
          </p:ext>
        </p:extLst>
      </p:transition>
    </mc:Choice>
    <mc:Fallback xmlns="">
      <p:transition>
        <p:wipe/>
        <p:extLst>
          <p:ext uri="smNativeData">
            <pr:smNativeData xmlns:pr="smNativeData" xmlns:p14="http://schemas.microsoft.com/office/powerpoint/2010/main" xmlns="" val="aRgrZAAAAABUAQAAAAAAAAo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3"/>
          <p:cNvSpPr>
            <a:extLst>
              <a:ext uri="smNativeData">
                <pr:smNativeData xmlns:pr="smNativeData" xmlns:p14="http://schemas.microsoft.com/office/powerpoint/2010/main" xmlns="" val="SMDATA_13_aRgrZBMAAAAlAAAAZAAAAE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DyYmAkMAAAAEAAAAAAAAAAAAAAAAAAAAAAAAAAeAAAAaAAAAAAAAAAAAAAAAAAAAAAAAAAAAAAAECcAABAnAAAAAAAAAAAAAAAAAAAAAAAAAAAAAAAAAAAAAAAAAAAAABQAAAAAAAAAwMD/AAAAAABkAAAAMgAAAAAAAABkAAAAAAAAAH9/fwAKAAAAHwAAAFQAAAD///8A////AQAAAAAAAAAAAAAAAAAAAAAAAAAAAAAAAAAAAAAAAAAAAAAAAH9/fwC+6nMDzMzMAMDA/wB/f38AAAAAAAAAAAAAAAAAAAAAAAAAAAAhAAAAGAAAABQAAABoCgAAFQEAAIAwAACLAwAAECAAACYAAAAIAAAA//////////8="/>
              </a:ext>
            </a:extLst>
          </p:cNvSpPr>
          <p:nvPr/>
        </p:nvSpPr>
        <p:spPr>
          <a:xfrm>
            <a:off x="1691640" y="175895"/>
            <a:ext cx="6192520" cy="4000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algn="ctr">
              <a:defRPr lang="ru-RU"/>
            </a:pPr>
            <a:r>
              <a:rPr lang="ru-RU" sz="2000" b="1" dirty="0">
                <a:solidFill>
                  <a:srgbClr val="002060"/>
                </a:solidFill>
              </a:rPr>
              <a:t>Кадровый потенциал</a:t>
            </a:r>
          </a:p>
        </p:txBody>
      </p:sp>
      <p:sp>
        <p:nvSpPr>
          <p:cNvPr id="3" name="Прямоугольник 4"/>
          <p:cNvSpPr>
            <a:extLst>
              <a:ext uri="smNativeData">
                <pr:smNativeData xmlns:pr="smNativeData" xmlns:p14="http://schemas.microsoft.com/office/powerpoint/2010/main" xmlns="" val="SMDATA_13_aRgrZBMAAAAlAAAAZAAAAE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CwbtgkMAAAAEAAAAAAAAAAAAAAAAAAAAAAAAAAeAAAAaAAAAAAAAAAAAAAAAAAAAAAAAAAAAAAAECcAABAnAAAAAAAAAAAAAAAAAAAAAAAAAAAAAAAAAAAAAAAAAAAAABQAAAAAAAAAwMD/AAAAAABkAAAAMgAAAAAAAABkAAAAAAAAAH9/fwAKAAAAHwAAAFQAAAD///8A////AQAAAAAAAAAAAAAAAAAAAAAAAAAAAAAAAAAAAAAAAAAAAAAAAH9/fwC+6nMDzMzMAMDA/wB/f38AAAAAAAAAAAAAAAAAAAAAAAAAAAAhAAAAGAAAABQAAABrBQAAiwMAABYnAABqCQAAECAAACYAAAAIAAAA//////////8="/>
              </a:ext>
            </a:extLst>
          </p:cNvSpPr>
          <p:nvPr/>
        </p:nvSpPr>
        <p:spPr>
          <a:xfrm>
            <a:off x="880745" y="575945"/>
            <a:ext cx="5473065" cy="9544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ru-RU"/>
            </a:pPr>
            <a:r>
              <a:rPr lang="ru-RU" sz="1400" dirty="0">
                <a:latin typeface="Times New Roman" pitchFamily="1" charset="-52"/>
                <a:ea typeface="Verdana" pitchFamily="2" charset="-52"/>
                <a:cs typeface="Times New Roman" pitchFamily="1" charset="-52"/>
              </a:rPr>
              <a:t>Педагогический коллектив – 26 человек.  </a:t>
            </a:r>
          </a:p>
          <a:p>
            <a:pPr>
              <a:defRPr lang="ru-RU"/>
            </a:pPr>
            <a:r>
              <a:rPr lang="ru-RU" sz="1400" dirty="0">
                <a:latin typeface="Times New Roman" pitchFamily="1" charset="-52"/>
                <a:ea typeface="Verdana" pitchFamily="2" charset="-52"/>
                <a:cs typeface="Times New Roman" pitchFamily="1" charset="-52"/>
              </a:rPr>
              <a:t>Из них:</a:t>
            </a:r>
          </a:p>
          <a:p>
            <a:pPr>
              <a:defRPr lang="ru-RU"/>
            </a:pPr>
            <a:r>
              <a:rPr lang="ru-RU" sz="1400" dirty="0" smtClean="0">
                <a:latin typeface="Times New Roman" pitchFamily="1" charset="-52"/>
                <a:ea typeface="Verdana" pitchFamily="2" charset="-52"/>
                <a:cs typeface="Times New Roman" pitchFamily="1" charset="-52"/>
              </a:rPr>
              <a:t>Учителей-дефектологов </a:t>
            </a:r>
            <a:r>
              <a:rPr lang="ru-RU" sz="1400" dirty="0">
                <a:latin typeface="Times New Roman" pitchFamily="1" charset="-52"/>
                <a:ea typeface="Verdana" pitchFamily="2" charset="-52"/>
                <a:cs typeface="Times New Roman" pitchFamily="1" charset="-52"/>
              </a:rPr>
              <a:t>-  19 человек;</a:t>
            </a:r>
          </a:p>
          <a:p>
            <a:pPr>
              <a:defRPr lang="ru-RU"/>
            </a:pPr>
            <a:r>
              <a:rPr lang="ru-RU" sz="1400" dirty="0">
                <a:latin typeface="Times New Roman" pitchFamily="1" charset="-52"/>
                <a:ea typeface="Verdana" pitchFamily="2" charset="-52"/>
                <a:cs typeface="Times New Roman" pitchFamily="1" charset="-52"/>
              </a:rPr>
              <a:t>воспитателей – 7 человек;</a:t>
            </a:r>
          </a:p>
        </p:txBody>
      </p:sp>
      <p:sp>
        <p:nvSpPr>
          <p:cNvPr id="4" name="Прямоугольник 5"/>
          <p:cNvSpPr>
            <a:extLst>
              <a:ext uri="smNativeData">
                <pr:smNativeData xmlns:pr="smNativeData" xmlns:p14="http://schemas.microsoft.com/office/powerpoint/2010/main" xmlns="" val="SMDATA_13_aRgrZBMAAAAlAAAAZAAAAE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////AQAAAAAAAAAAAAAAAAAAAAAAAAAAAAAAAAAAAAAAAAAAAAAAAH9/fwC+6nMDzMzMAMDA/wB/f38AAAAAAAAAAAAAAAAAAAAAAAAAAAAhAAAAGAAAABQAAADdBgAAmAkAANE1AADeCwAAECAAACYAAAAIAAAA//////////8="/>
              </a:ext>
            </a:extLst>
          </p:cNvSpPr>
          <p:nvPr/>
        </p:nvSpPr>
        <p:spPr>
          <a:xfrm>
            <a:off x="1115695" y="1559560"/>
            <a:ext cx="7632700" cy="36957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algn="ctr">
              <a:defRPr lang="ru-RU"/>
            </a:pPr>
            <a:r>
              <a:rPr lang="ru-RU" b="1" i="1">
                <a:solidFill>
                  <a:srgbClr val="299324"/>
                </a:solidFill>
                <a:latin typeface="Times New Roman" pitchFamily="1" charset="-52"/>
                <a:ea typeface="Verdana" pitchFamily="2" charset="-52"/>
                <a:cs typeface="Times New Roman" pitchFamily="1" charset="-52"/>
              </a:rPr>
              <a:t>Качественный  состав  педагогических  кадров  по  уровню  образования.</a:t>
            </a:r>
            <a:endParaRPr lang="ru-RU" b="1">
              <a:solidFill>
                <a:srgbClr val="299324"/>
              </a:solidFill>
              <a:latin typeface="Times New Roman" pitchFamily="1" charset="-52"/>
              <a:ea typeface="Verdana" pitchFamily="2" charset="-52"/>
              <a:cs typeface="Times New Roman" pitchFamily="1" charset="-52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95605" y="2060575"/>
          <a:ext cx="8575040" cy="188417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578610"/>
                <a:gridCol w="1578610"/>
                <a:gridCol w="1805940"/>
                <a:gridCol w="1805940"/>
                <a:gridCol w="1805940"/>
              </a:tblGrid>
              <a:tr h="375920">
                <a:tc rowSpan="2">
                  <a:txBody>
                    <a:bodyPr/>
                    <a:lstStyle/>
                    <a:p>
                      <a:pPr marL="0" marR="0" indent="269875" algn="ctr" defTabSz="9144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476250" algn="l"/>
                        </a:tabLst>
                        <a:defRPr lang="en-US"/>
                      </a:pPr>
                      <a:r>
                        <a:rPr lang="ru-RU" sz="1400" b="1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Учебный  год</a:t>
                      </a:r>
                      <a:endParaRPr lang="ru-RU" sz="1400">
                        <a:latin typeface="Times New Roman" pitchFamily="1" charset="-52"/>
                        <a:ea typeface="Verdana" pitchFamily="2" charset="-52"/>
                        <a:cs typeface="Times New Roman" pitchFamily="1" charset="-52"/>
                      </a:endParaRPr>
                    </a:p>
                  </a:txBody>
                  <a:tcPr marL="66040" marR="0" marT="6604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indent="269875" algn="ctr" defTabSz="9144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476250" algn="l"/>
                        </a:tabLst>
                        <a:defRPr lang="en-US"/>
                      </a:pPr>
                      <a:r>
                        <a:rPr lang="ru-RU" sz="1400" b="1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На начало 2022-2023 учебного года</a:t>
                      </a:r>
                      <a:endParaRPr lang="ru-RU" sz="1400">
                        <a:latin typeface="Times New Roman" pitchFamily="1" charset="-52"/>
                        <a:ea typeface="Verdana" pitchFamily="2" charset="-52"/>
                        <a:cs typeface="Times New Roman" pitchFamily="1" charset="-52"/>
                      </a:endParaRPr>
                    </a:p>
                  </a:txBody>
                  <a:tcPr marL="66040" marR="0" marT="6604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smNativeData">
                    <pr:rowheight xmlns:pr="smNativeData" xmlns="" xmlns:p14="http://schemas.microsoft.com/office/powerpoint/2010/main" dt="1680545897" type="min" val="375920"/>
                  </a:ext>
                </a:extLst>
              </a:tr>
              <a:tr h="643255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476250" algn="l"/>
                        </a:tabLst>
                        <a:defRPr lang="en-US"/>
                      </a:pPr>
                      <a:r>
                        <a:rPr lang="ru-RU" sz="1400" b="1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имеют  высшее  образование</a:t>
                      </a:r>
                    </a:p>
                    <a:p>
                      <a:pPr marL="0" marR="0" indent="0" algn="ctr" defTabSz="9144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476250" algn="l"/>
                        </a:tabLst>
                        <a:defRPr lang="en-US"/>
                      </a:pPr>
                      <a:endParaRPr lang="ru-RU" sz="1400" b="1">
                        <a:latin typeface="Times New Roman" pitchFamily="1" charset="-52"/>
                        <a:ea typeface="Verdana" pitchFamily="2" charset="-52"/>
                        <a:cs typeface="Times New Roman" pitchFamily="1" charset="-52"/>
                      </a:endParaRPr>
                    </a:p>
                  </a:txBody>
                  <a:tcPr marL="66040" marR="0" marT="6604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buNone/>
                        <a:defRPr lang="en-US"/>
                      </a:pPr>
                      <a:r>
                        <a:rPr lang="ru-RU" sz="1400" b="1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педагоги с высшей категорией</a:t>
                      </a:r>
                      <a:endParaRPr lang="ru-RU" sz="1400" b="1">
                        <a:latin typeface="Times New Roman" pitchFamily="1" charset="-52"/>
                        <a:ea typeface="Verdana" pitchFamily="2" charset="-52"/>
                        <a:cs typeface="Times New Roman" pitchFamily="1" charset="-52"/>
                      </a:endParaRPr>
                    </a:p>
                  </a:txBody>
                  <a:tcPr marL="66040" marR="0" marT="6604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buNone/>
                        <a:defRPr lang="en-US"/>
                      </a:pPr>
                      <a:r>
                        <a:rPr lang="ru-RU" sz="1400" b="1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педагоги с первой кв. категорией</a:t>
                      </a:r>
                    </a:p>
                  </a:txBody>
                  <a:tcPr marL="66040" marR="0" marT="6604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476250" algn="l"/>
                        </a:tabLst>
                        <a:defRPr lang="en-US"/>
                      </a:pPr>
                      <a:r>
                        <a:rPr lang="ru-RU" sz="1400" b="1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имеют   дефектологическое  образование</a:t>
                      </a:r>
                    </a:p>
                  </a:txBody>
                  <a:tcPr marL="66040" marR="0" marT="6604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643255"/>
                  </a:ext>
                </a:extLst>
              </a:tr>
              <a:tr h="347980">
                <a:tc>
                  <a:txBody>
                    <a:bodyPr/>
                    <a:lstStyle/>
                    <a:p>
                      <a:pPr marL="0" marR="0" indent="269875" algn="l" defTabSz="9144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476250" algn="l"/>
                        </a:tabLst>
                        <a:defRPr lang="en-US"/>
                      </a:pPr>
                      <a:r>
                        <a:rPr lang="ru-RU" sz="140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2022 – 2023</a:t>
                      </a:r>
                    </a:p>
                  </a:txBody>
                  <a:tcPr marL="66040" marR="0" marT="6604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269875" algn="ctr" defTabSz="9144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476250" algn="l"/>
                        </a:tabLst>
                        <a:defRPr lang="en-US"/>
                      </a:pPr>
                      <a:r>
                        <a:rPr lang="ru-RU" sz="140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21 чел. (81 %)</a:t>
                      </a:r>
                    </a:p>
                    <a:p>
                      <a:pPr marL="0" marR="0" indent="269875" algn="ctr" defTabSz="9144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476250" algn="l"/>
                        </a:tabLst>
                        <a:defRPr lang="en-US"/>
                      </a:pPr>
                      <a:endParaRPr lang="ru-RU" sz="1400">
                        <a:latin typeface="Times New Roman" pitchFamily="1" charset="-52"/>
                        <a:ea typeface="Verdana" pitchFamily="2" charset="-52"/>
                        <a:cs typeface="Times New Roman" pitchFamily="1" charset="-52"/>
                      </a:endParaRPr>
                    </a:p>
                  </a:txBody>
                  <a:tcPr marL="66040" marR="0" marT="6604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lang="en-US"/>
                      </a:pPr>
                      <a:r>
                        <a:rPr lang="ru-RU" sz="140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5 (19%)</a:t>
                      </a:r>
                    </a:p>
                  </a:txBody>
                  <a:tcPr marL="66040" marR="0" marT="6604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lang="en-US"/>
                      </a:pPr>
                      <a:r>
                        <a:rPr lang="ru-RU" sz="140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9 (35%)</a:t>
                      </a:r>
                    </a:p>
                  </a:txBody>
                  <a:tcPr marL="66040" marR="0" marT="6604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269875" algn="ctr" defTabSz="9144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476250" algn="l"/>
                        </a:tabLst>
                        <a:defRPr lang="en-US"/>
                      </a:pPr>
                      <a:r>
                        <a:rPr lang="ru-RU" sz="140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25 чел. ( 96 %)</a:t>
                      </a:r>
                    </a:p>
                  </a:txBody>
                  <a:tcPr marL="66040" marR="0" marT="6604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347980"/>
                  </a:ext>
                </a:extLst>
              </a:tr>
            </a:tbl>
          </a:graphicData>
        </a:graphic>
      </p:graphicFrame>
      <p:sp>
        <p:nvSpPr>
          <p:cNvPr id="6" name="Прямоугольник 13"/>
          <p:cNvSpPr>
            <a:extLst>
              <a:ext uri="smNativeData">
                <pr:smNativeData xmlns:pr="smNativeData" xmlns:p14="http://schemas.microsoft.com/office/powerpoint/2010/main" xmlns="" val="SMDATA_13_aRgrZBMAAAAlAAAAZAAAAE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////AQAAAAAAAAAAAAAAAAAAAAAAAAAAAAAAAAAAAAAAAAAAAAAAAH9/fwC+6nMDzMzMAMDA/wB/f38AAAAAAAAAAAAAAAAAAAAAAAAAAAAhAAAAGAAAABQAAAASDgAAqBcAAPQpAADtGQAAECAAACYAAAAIAAAA//////////8="/>
              </a:ext>
            </a:extLst>
          </p:cNvSpPr>
          <p:nvPr/>
        </p:nvSpPr>
        <p:spPr>
          <a:xfrm>
            <a:off x="2287270" y="3845560"/>
            <a:ext cx="4532630" cy="3689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spcCol="215900" anchor="t"/>
          <a:lstStyle/>
          <a:p>
            <a:pPr algn="ctr">
              <a:defRPr lang="ru-RU"/>
            </a:pPr>
            <a:r>
              <a:rPr lang="ru-RU" b="1" i="1">
                <a:solidFill>
                  <a:srgbClr val="299324"/>
                </a:solidFill>
                <a:latin typeface="Times New Roman" pitchFamily="1" charset="-52"/>
                <a:ea typeface="Times New Roman" pitchFamily="1" charset="-52"/>
                <a:cs typeface="Arial" pitchFamily="2" charset="-52"/>
              </a:rPr>
              <a:t>Аттестация педагогических работников:</a:t>
            </a:r>
            <a:endParaRPr lang="ru-RU" b="1" i="1">
              <a:solidFill>
                <a:srgbClr val="299324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2411599"/>
              </p:ext>
            </p:extLst>
          </p:nvPr>
        </p:nvGraphicFramePr>
        <p:xfrm>
          <a:off x="410210" y="4235450"/>
          <a:ext cx="8410575" cy="8458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16710"/>
                <a:gridCol w="1358900"/>
                <a:gridCol w="1483360"/>
                <a:gridCol w="1233805"/>
                <a:gridCol w="1358900"/>
                <a:gridCol w="1358900"/>
              </a:tblGrid>
              <a:tr h="201295">
                <a:tc gridSpan="2">
                  <a:txBody>
                    <a:bodyPr/>
                    <a:lstStyle/>
                    <a:p>
                      <a:pPr marL="0" marR="0" indent="0" algn="just"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400" b="1" dirty="0"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               2020 г.</a:t>
                      </a:r>
                      <a:endParaRPr lang="ru-RU" sz="1200" b="1" dirty="0">
                        <a:latin typeface="Times New Roman" pitchFamily="1" charset="-52"/>
                        <a:ea typeface="Times New Roman" pitchFamily="1" charset="-52"/>
                        <a:cs typeface="Verdana" pitchFamily="2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400" b="1"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              20</a:t>
                      </a:r>
                      <a:r>
                        <a:rPr lang="en-US" sz="1400" b="1"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2</a:t>
                      </a:r>
                      <a:r>
                        <a:rPr lang="ru-RU" sz="1400" b="1"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1 г.</a:t>
                      </a:r>
                      <a:endParaRPr lang="ru-RU" sz="1200" b="1">
                        <a:latin typeface="Times New Roman" pitchFamily="1" charset="-52"/>
                        <a:ea typeface="Times New Roman" pitchFamily="1" charset="-52"/>
                        <a:cs typeface="Verdana" pitchFamily="2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400" b="1"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              20</a:t>
                      </a:r>
                      <a:r>
                        <a:rPr lang="en-US" sz="1400" b="1"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2</a:t>
                      </a:r>
                      <a:r>
                        <a:rPr lang="ru-RU" sz="1400" b="1"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2 г.</a:t>
                      </a:r>
                      <a:endParaRPr lang="ru-RU" sz="1200" b="1">
                        <a:latin typeface="Times New Roman" pitchFamily="1" charset="-52"/>
                        <a:ea typeface="Times New Roman" pitchFamily="1" charset="-52"/>
                        <a:cs typeface="Verdana" pitchFamily="2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smNativeData">
                    <pr:rowheight xmlns:pr="smNativeData" xmlns="" xmlns:p14="http://schemas.microsoft.com/office/powerpoint/2010/main" dt="1680545897" type="min" val="201295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0" marR="0" indent="0" algn="just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en-US"/>
                      </a:pPr>
                      <a:r>
                        <a:rPr lang="ru-RU" sz="1400"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1 кв.кат.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Verdana" pitchFamily="2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400"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    СЗД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Verdana" pitchFamily="2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en-US"/>
                      </a:pPr>
                      <a:r>
                        <a:rPr sz="1400" noProof="1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Выс. кв.кат.</a:t>
                      </a:r>
                      <a:endParaRPr sz="1200" noProof="1">
                        <a:solidFill>
                          <a:srgbClr val="000000"/>
                        </a:solidFill>
                        <a:latin typeface="Times New Roman" pitchFamily="1" charset="-52"/>
                        <a:ea typeface="Times New Roman" pitchFamily="1" charset="-52"/>
                        <a:cs typeface="Verdana" pitchFamily="2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400"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  СЗД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Verdana" pitchFamily="2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en-US"/>
                      </a:pPr>
                      <a:r>
                        <a:rPr lang="ru-RU" sz="1400" noProof="1" smtClean="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1 </a:t>
                      </a:r>
                      <a:r>
                        <a:rPr sz="1400" noProof="1" smtClean="0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кв.кат</a:t>
                      </a:r>
                      <a:r>
                        <a:rPr sz="1400" noProof="1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.</a:t>
                      </a:r>
                      <a:endParaRPr sz="1200" noProof="1">
                        <a:solidFill>
                          <a:srgbClr val="000000"/>
                        </a:solidFill>
                        <a:latin typeface="Times New Roman" pitchFamily="1" charset="-52"/>
                        <a:ea typeface="Times New Roman" pitchFamily="1" charset="-52"/>
                        <a:cs typeface="Verdana" pitchFamily="2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400"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  СЗД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Verdana" pitchFamily="2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276225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marL="0" marR="0" indent="0" algn="just"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400"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      1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Verdana" pitchFamily="2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400"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    4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Verdana" pitchFamily="2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buNone/>
                        <a:defRPr lang="en-US"/>
                      </a:pPr>
                      <a:r>
                        <a:rPr lang="ru-RU" sz="140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1</a:t>
                      </a:r>
                    </a:p>
                  </a:txBody>
                  <a:tcPr marL="68580" marR="0" marT="685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buNone/>
                        <a:defRPr lang="en-US"/>
                      </a:pPr>
                      <a:r>
                        <a:rPr lang="ru-RU" sz="140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2</a:t>
                      </a:r>
                    </a:p>
                  </a:txBody>
                  <a:tcPr marL="68580" marR="0" marT="685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buNone/>
                        <a:defRPr lang="en-US"/>
                      </a:pPr>
                      <a:r>
                        <a:rPr lang="ru-RU" sz="1400" dirty="0" smtClean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5</a:t>
                      </a:r>
                      <a:endParaRPr lang="ru-RU" sz="1400" dirty="0">
                        <a:latin typeface="Times New Roman" pitchFamily="1" charset="-52"/>
                        <a:ea typeface="Verdana" pitchFamily="2" charset="-52"/>
                        <a:cs typeface="Times New Roman" pitchFamily="1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buNone/>
                        <a:defRPr lang="en-US"/>
                      </a:pPr>
                      <a:r>
                        <a:rPr lang="ru-RU" sz="1400" dirty="0" smtClean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1</a:t>
                      </a:r>
                      <a:endParaRPr lang="ru-RU" sz="1400" dirty="0">
                        <a:latin typeface="Times New Roman" pitchFamily="1" charset="-52"/>
                        <a:ea typeface="Verdana" pitchFamily="2" charset="-52"/>
                        <a:cs typeface="Times New Roman" pitchFamily="1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259080"/>
                  </a:ext>
                </a:extLst>
              </a:tr>
            </a:tbl>
          </a:graphicData>
        </a:graphic>
      </p:graphicFrame>
      <p:sp>
        <p:nvSpPr>
          <p:cNvPr id="8" name="Прямоугольник 15"/>
          <p:cNvSpPr>
            <a:extLst>
              <a:ext uri="smNativeData">
                <pr:smNativeData xmlns:pr="smNativeData" xmlns:p14="http://schemas.microsoft.com/office/powerpoint/2010/main" xmlns="" val="SMDATA_13_aRgrZBMAAAAlAAAAZAAAAE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////AQAAAAAAAAAAAAAAAAAAAAAAAAAAAAAAAAAAAAAAAAAAAAAAAH9/fwC+6nMDzMzMAMDA/wB/f38AAAAAAAAAAAAAAAAAAAAAAAAAAAAhAAAAGAAAABQAAADdBgAABR8AAAw1AABLIQAAECAAACYAAAAIAAAA//////////8="/>
              </a:ext>
            </a:extLst>
          </p:cNvSpPr>
          <p:nvPr/>
        </p:nvSpPr>
        <p:spPr>
          <a:xfrm>
            <a:off x="1115695" y="5042535"/>
            <a:ext cx="7507605" cy="36957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algn="ctr">
              <a:defRPr lang="ru-RU"/>
            </a:pPr>
            <a:r>
              <a:rPr lang="ru-RU" b="1" i="1">
                <a:solidFill>
                  <a:srgbClr val="299324"/>
                </a:solidFill>
                <a:latin typeface="Times New Roman" pitchFamily="1" charset="-52"/>
                <a:ea typeface="Times New Roman" pitchFamily="1" charset="-52"/>
                <a:cs typeface="Arial" pitchFamily="2" charset="-52"/>
              </a:rPr>
              <a:t>Повышение квалификации педагогических работников:</a:t>
            </a:r>
            <a:endParaRPr lang="ru-RU" b="1" i="1">
              <a:solidFill>
                <a:srgbClr val="299324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207935"/>
              </p:ext>
            </p:extLst>
          </p:nvPr>
        </p:nvGraphicFramePr>
        <p:xfrm>
          <a:off x="481965" y="5589270"/>
          <a:ext cx="8267065" cy="57658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879725"/>
                <a:gridCol w="2693670"/>
                <a:gridCol w="2693670"/>
              </a:tblGrid>
              <a:tr h="288290">
                <a:tc>
                  <a:txBody>
                    <a:bodyPr/>
                    <a:lstStyle/>
                    <a:p>
                      <a:pPr marL="0" marR="0" indent="0" algn="just"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400" b="1" dirty="0"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               2020 г.</a:t>
                      </a:r>
                      <a:endParaRPr lang="ru-RU" sz="1200" b="1" dirty="0">
                        <a:latin typeface="Times New Roman" pitchFamily="1" charset="-52"/>
                        <a:ea typeface="Times New Roman" pitchFamily="1" charset="-52"/>
                        <a:cs typeface="Verdana" pitchFamily="2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400" b="1"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              2021 г.</a:t>
                      </a:r>
                      <a:endParaRPr lang="ru-RU" sz="1200" b="1">
                        <a:latin typeface="Times New Roman" pitchFamily="1" charset="-52"/>
                        <a:ea typeface="Times New Roman" pitchFamily="1" charset="-52"/>
                        <a:cs typeface="Verdana" pitchFamily="2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400" b="1"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              2022 г.</a:t>
                      </a:r>
                      <a:endParaRPr lang="ru-RU" sz="1200" b="1">
                        <a:latin typeface="Times New Roman" pitchFamily="1" charset="-52"/>
                        <a:ea typeface="Times New Roman" pitchFamily="1" charset="-52"/>
                        <a:cs typeface="Verdana" pitchFamily="2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288290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0" marR="0" indent="0" algn="just"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400"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                  2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Verdana" pitchFamily="2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400"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                8</a:t>
                      </a:r>
                      <a:endParaRPr lang="ru-RU" sz="1200">
                        <a:latin typeface="Times New Roman" pitchFamily="1" charset="-52"/>
                        <a:ea typeface="Times New Roman" pitchFamily="1" charset="-52"/>
                        <a:cs typeface="Verdana" pitchFamily="2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400" dirty="0"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                </a:t>
                      </a:r>
                      <a:r>
                        <a:rPr lang="ru-RU" sz="1400" dirty="0" smtClean="0"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13</a:t>
                      </a:r>
                      <a:endParaRPr lang="ru-RU" sz="1200" dirty="0">
                        <a:latin typeface="Times New Roman" pitchFamily="1" charset="-52"/>
                        <a:ea typeface="Times New Roman" pitchFamily="1" charset="-52"/>
                        <a:cs typeface="Verdana" pitchFamily="2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288290"/>
                  </a:ext>
                </a:extLst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5_aRgrZBMAAAAlAAAAEQAAAC0AAAAAkAAAAEgAAACQAAAASAAAAAAAAAAAAAAAAAAAAAEAAABQAAAAAAAAAAAA8D8AAAAAAADw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AcAAAA4AAAAAAAAAAAAAAAAAAAA////AAAAAAAAAAAAAAAAANj////Y////AAAAAAAAAABkAAAAZAAAAAAAAAAjAAAABAAAAGYAAAAXAAAAFAAAAAAAAAAAAAAA/38AAP9/AAAAAAAACQAAAAQAAAAAAAAADAAAABAAAAAAAAAAAAAAAAAAAAAAAAAAHgAAAGgAAAAAAAAAAAAAAAAAAAAAAAAAAAAAABAnAAAQJwAAAAAAAAAAAAAAAAAAAAAAAAAAAAAAAAAAAAAAALEAAAAUAAAAAAAAAMDA/wAAAAAAAAAAAAAAAAAAAAAAZAAAAAAAAAB/f38ACgAAAB8AAABUAAAAwex2Bf///wEAAAAAAAAAAAAAAAAAAAAAAAAAAAAAAAAAAAAAAAAAAAAAAAJ/f38AvupzA8zMzADAwP8Af39/AAAAAAAAAAAAAAAAAP///wAAAAAAIQAAABgAAAAUAAAA6zAAAOr///8uOAAALAcAABAAAAAmAAAACAAAAP//////////"/>
              </a:ext>
            </a:extLst>
          </p:cNvPicPr>
          <p:nvPr/>
        </p:nvPicPr>
        <p:blipFill>
          <a:blip r:embed="rId2"/>
          <a:srcRect t="-400" r="-400"/>
          <a:stretch>
            <a:fillRect/>
          </a:stretch>
        </p:blipFill>
        <p:spPr>
          <a:xfrm>
            <a:off x="7952105" y="-13970"/>
            <a:ext cx="1180465" cy="1179830"/>
          </a:xfrm>
          <a:prstGeom prst="ellipse">
            <a:avLst/>
          </a:prstGeom>
          <a:noFill/>
          <a:ln>
            <a:noFill/>
          </a:ln>
          <a:effectLst>
            <a:softEdge rad="112395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40">
        <p:wipe/>
        <p:extLst>
          <p:ext uri="smNativeData">
            <pr:smNativeData xmlns:pr="smNativeData" xmlns="" val="aRgrZAAAAABUAQAAAAAAAAoAAAAAAAAAAAAAAAAAAAAAAAAAAQAAAAAAAAAAAAAAAAAAAAAAAAAAAAAA"/>
          </p:ext>
        </p:extLst>
      </p:transition>
    </mc:Choice>
    <mc:Fallback xmlns="">
      <p:transition>
        <p:wipe/>
        <p:extLst>
          <p:ext uri="smNativeData">
            <pr:smNativeData xmlns:pr="smNativeData" xmlns:p14="http://schemas.microsoft.com/office/powerpoint/2010/main" xmlns="" val="aRgrZAAAAABUAQAAAAAAAAo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extLst>
              <a:ext uri="smNativeData">
                <pr:smNativeData xmlns:pr="smNativeData" xmlns:p14="http://schemas.microsoft.com/office/powerpoint/2010/main" xmlns="" val="SMDATA_13_aRgrZBMAAAAlAAAAZAAAAE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////AQAAAAAAAAAAAAAAAAAAAAAAAAAAAAAAAAAAAAAAAAAAAAAAAH9/fwC+6nMDzMzMAMDA/wB/f38AAAAAAAAAAAAAAAAAAAAAAAAAAAAhAAAAGAAAABQAAAAyBgAAKQEAAOw2AACuCQAAECAAACYAAAAIAAAA//////////8="/>
              </a:ext>
            </a:extLst>
          </p:cNvSpPr>
          <p:nvPr/>
        </p:nvSpPr>
        <p:spPr>
          <a:xfrm>
            <a:off x="1007110" y="188595"/>
            <a:ext cx="7920990" cy="13849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algn="ctr">
              <a:defRPr lang="ru-RU"/>
            </a:pP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TextBox 2"/>
          <p:cNvSpPr>
            <a:extLst>
              <a:ext uri="smNativeData">
                <pr:smNativeData xmlns:pr="smNativeData" xmlns:p14="http://schemas.microsoft.com/office/powerpoint/2010/main" xmlns="" val="SMDATA_13_aRgrZBMAAAAlAAAAZAAAAE0AAAAAkAAAAEgAAACQAAAASAAAAAAAAAAA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B7HYF////AQAAAAAAAAAAAAAAAAAAAAAAAAAAAAAAAAAAAAAAAAAAAAAAAH9/fwC+6nMDzMzMAMDA/wB/f38AAAAAAAAAAAAAAAAAAAAAAAAAAAAhAAAAGAAAABQAAABvAgAA2hoAAF03AAA8IgAAECAAACYAAAAIAAAA//////////8="/>
              </a:ext>
            </a:extLst>
          </p:cNvSpPr>
          <p:nvPr/>
        </p:nvSpPr>
        <p:spPr>
          <a:xfrm>
            <a:off x="323850" y="2926715"/>
            <a:ext cx="8604250" cy="22961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marL="285750" indent="-285750" algn="just">
              <a:buFont typeface="Wingdings" charset="2"/>
              <a:buChar char="v"/>
              <a:defRPr lang="ru-RU"/>
            </a:pPr>
            <a:r>
              <a:rPr lang="ru-RU" dirty="0" smtClean="0">
                <a:solidFill>
                  <a:srgbClr val="0C0C0C"/>
                </a:solidFill>
                <a:latin typeface="Times New Roman" pitchFamily="1" charset="-52"/>
                <a:ea typeface="Verdana" pitchFamily="2" charset="-52"/>
                <a:cs typeface="Times New Roman" pitchFamily="1" charset="-52"/>
              </a:rPr>
              <a:t>В 2022 году один учитель –дефектолог награжден </a:t>
            </a:r>
            <a:r>
              <a:rPr lang="ru-RU" dirty="0">
                <a:solidFill>
                  <a:srgbClr val="0C0C0C"/>
                </a:solidFill>
                <a:latin typeface="Times New Roman" pitchFamily="1" charset="-52"/>
                <a:ea typeface="Verdana" pitchFamily="2" charset="-52"/>
                <a:cs typeface="Times New Roman" pitchFamily="1" charset="-52"/>
              </a:rPr>
              <a:t>Почетной грамотой Министерства </a:t>
            </a:r>
            <a:r>
              <a:rPr lang="ru-RU" dirty="0" smtClean="0">
                <a:solidFill>
                  <a:srgbClr val="0C0C0C"/>
                </a:solidFill>
                <a:latin typeface="Times New Roman" pitchFamily="1" charset="-52"/>
                <a:ea typeface="Verdana" pitchFamily="2" charset="-52"/>
                <a:cs typeface="Times New Roman" pitchFamily="1" charset="-52"/>
              </a:rPr>
              <a:t>образования и науки РТ. </a:t>
            </a:r>
          </a:p>
          <a:p>
            <a:pPr algn="just">
              <a:defRPr lang="ru-RU"/>
            </a:pPr>
            <a:endParaRPr lang="ru-RU" dirty="0">
              <a:solidFill>
                <a:srgbClr val="0C0C0C"/>
              </a:solidFill>
              <a:latin typeface="Times New Roman" pitchFamily="1" charset="-52"/>
              <a:ea typeface="Verdana" pitchFamily="2" charset="-52"/>
              <a:cs typeface="Times New Roman" pitchFamily="1" charset="-52"/>
            </a:endParaRPr>
          </a:p>
          <a:p>
            <a:pPr marL="285750" indent="-285750" algn="just">
              <a:buFont typeface="Wingdings" charset="2"/>
              <a:buChar char="v"/>
              <a:defRPr lang="ru-RU"/>
            </a:pPr>
            <a:r>
              <a:rPr lang="ru-RU" dirty="0" smtClean="0">
                <a:solidFill>
                  <a:srgbClr val="0C0C0C"/>
                </a:solidFill>
                <a:latin typeface="Times New Roman" pitchFamily="1" charset="-52"/>
                <a:ea typeface="Verdana" pitchFamily="2" charset="-52"/>
                <a:cs typeface="Times New Roman" pitchFamily="1" charset="-52"/>
              </a:rPr>
              <a:t>Один учитель-дефектолог награжден </a:t>
            </a:r>
            <a:r>
              <a:rPr lang="ru-RU" dirty="0">
                <a:solidFill>
                  <a:srgbClr val="0C0C0C"/>
                </a:solidFill>
                <a:latin typeface="Times New Roman" pitchFamily="1" charset="-52"/>
                <a:ea typeface="Verdana" pitchFamily="2" charset="-52"/>
                <a:cs typeface="Times New Roman" pitchFamily="1" charset="-52"/>
              </a:rPr>
              <a:t>Грамотой МКУ «Управление образования Исполнительного комитета Сабинского муниципального района РТ» </a:t>
            </a:r>
          </a:p>
        </p:txBody>
      </p:sp>
      <p:pic>
        <p:nvPicPr>
          <p:cNvPr id="5" name="Рисунок 4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5_aRgrZBMAAAAlAAAAEQAAAC0AAAAAkAAAAEgAAACQAAAASAAAAAAAAAAAAAAAAAAAAAEAAABQAAAAAAAAAAAA8D8AAAAAAADw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AcAAAA4AAAAAAAAAAAAAAAAAAAA////AAAAAAAAAAAAAAAAANj////Y////AAAAAAAAAABkAAAAZAAAAAAAAAAjAAAABAAAAGYAAAAXAAAAFAAAAAAAAAAAAAAA/38AAP9/AAAAAAAACQAAAAQAAAAAAAAADAAAABAAAAAAAAAAAAAAAAAAAAAAAAAAHgAAAGgAAAAAAAAAAAAAAAAAAAAAAAAAAAAAABAnAAAQJwAAAAAAAAAAAAAAAAAAAAAAAAAAAAAAAAAAAAAAALEAAAAUAAAAAAAAAMDA/wAAAAAAAAAAAAAAAAAAAAAAZAAAAAAAAAB/f38ACgAAAB8AAABUAAAAwex2Bf///wEAAAAAAAAAAAAAAAAAAAAAAAAAAAAAAAAAAAAAAAAAAAAAAAJ/f38AvupzA8zMzADAwP8Af39/AAAAAAAAAAAAAAAAAP///wAAAAAAIQAAABgAAAAUAAAAsjMAAEYAAABMOAAA4AQAABAAAAAmAAAACAAAAP//////////"/>
              </a:ext>
            </a:extLst>
          </p:cNvPicPr>
          <p:nvPr/>
        </p:nvPicPr>
        <p:blipFill>
          <a:blip r:embed="rId2"/>
          <a:srcRect t="-400" r="-400"/>
          <a:stretch>
            <a:fillRect/>
          </a:stretch>
        </p:blipFill>
        <p:spPr>
          <a:xfrm>
            <a:off x="7800975" y="44449"/>
            <a:ext cx="1350645" cy="1350645"/>
          </a:xfrm>
          <a:prstGeom prst="ellipse">
            <a:avLst/>
          </a:prstGeom>
          <a:noFill/>
          <a:ln>
            <a:noFill/>
          </a:ln>
          <a:effectLst>
            <a:softEdge rad="112395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95605" y="558800"/>
            <a:ext cx="855345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О достижениях</a:t>
            </a:r>
            <a:endParaRPr lang="ru-RU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За последние пять 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лет  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–пять педагогов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стали получателями грантов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defRPr/>
            </a:pP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«Лучший педагог общеобразовательной организации для детей с ОВЗ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40">
        <p:wipe/>
        <p:extLst>
          <p:ext uri="smNativeData">
            <pr:smNativeData xmlns:pr="smNativeData" xmlns="" val="aRgrZAAAAABUAQAAAAAAAAoAAAAAAAAAAAAAAAAAAAAAAAAAAQAAAAAAAAAAAAAAAAAAAAAAAAAAAAAA"/>
          </p:ext>
        </p:extLst>
      </p:transition>
    </mc:Choice>
    <mc:Fallback xmlns="">
      <p:transition>
        <p:wipe/>
        <p:extLst>
          <p:ext uri="smNativeData">
            <pr:smNativeData xmlns:pr="smNativeData" xmlns:p14="http://schemas.microsoft.com/office/powerpoint/2010/main" xmlns="" val="aRgrZAAAAABUAQAAAAAAAAo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extLst>
              <a:ext uri="smNativeData">
                <pr:smNativeData xmlns:pr="smNativeData" xmlns:p14="http://schemas.microsoft.com/office/powerpoint/2010/main" xmlns="" val="SMDATA_13_aRgrZBMAAAAlAAAAZAAAAE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////AQAAAAAAAAAAAAAAAAAAAAAAAAAAAAAAAAAAAAAAAAAAAAAAAH9/fwC+6nMDzMzMAMDA/wB/f38AAAAAAAAAAAAAAAAAAAAAAAAAAAAhAAAAGAAAABQAAABLCwAANwMAANUxAACtBQAAECAAACYAAAAIAAAA//////////8="/>
              </a:ext>
            </a:extLst>
          </p:cNvSpPr>
          <p:nvPr/>
        </p:nvSpPr>
        <p:spPr>
          <a:xfrm>
            <a:off x="1835785" y="522605"/>
            <a:ext cx="6264910" cy="4000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algn="ctr">
              <a:defRPr lang="ru-RU"/>
            </a:pPr>
            <a:r>
              <a:rPr lang="ru-RU" sz="2000" b="1" dirty="0">
                <a:solidFill>
                  <a:srgbClr val="002060"/>
                </a:solidFill>
              </a:rPr>
              <a:t>Трудоустройство  выпускников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11505" y="1557020"/>
          <a:ext cx="8209280" cy="374523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038475"/>
                <a:gridCol w="1701165"/>
                <a:gridCol w="1734820"/>
                <a:gridCol w="1734820"/>
              </a:tblGrid>
              <a:tr h="783590">
                <a:tc>
                  <a:txBody>
                    <a:bodyPr/>
                    <a:lstStyle/>
                    <a:p>
                      <a:pPr marL="0" marR="0" indent="0" algn="l"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 </a:t>
                      </a:r>
                    </a:p>
                    <a:p>
                      <a:pPr marL="0" marR="0" indent="0" algn="l"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 </a:t>
                      </a: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b="1"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2019 – 2020г.г.</a:t>
                      </a:r>
                      <a:endParaRPr lang="ru-RU">
                        <a:latin typeface="Times New Roman" pitchFamily="1" charset="-52"/>
                        <a:ea typeface="Times New Roman" pitchFamily="1" charset="-52"/>
                        <a:cs typeface="Verdana" pitchFamily="2" charset="-52"/>
                      </a:endParaRP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en-US"/>
                      </a:pPr>
                      <a:r>
                        <a:rPr b="1" noProof="1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2020 – 2021г.г.</a:t>
                      </a:r>
                      <a:endParaRPr noProof="1">
                        <a:solidFill>
                          <a:srgbClr val="000000"/>
                        </a:solidFill>
                        <a:latin typeface="Times New Roman" pitchFamily="1" charset="-52"/>
                        <a:ea typeface="Times New Roman" pitchFamily="1" charset="-52"/>
                        <a:cs typeface="Verdana" pitchFamily="2" charset="-52"/>
                      </a:endParaRP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en-US"/>
                      </a:pPr>
                      <a:r>
                        <a:rPr b="1" noProof="1">
                          <a:solidFill>
                            <a:srgbClr val="000000"/>
                          </a:solidFill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2021-2022 г.г.</a:t>
                      </a: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783590"/>
                  </a:ext>
                </a:extLst>
              </a:tr>
              <a:tr h="391795">
                <a:tc>
                  <a:txBody>
                    <a:bodyPr/>
                    <a:lstStyle/>
                    <a:p>
                      <a:pPr marL="0" marR="0" indent="0" algn="l"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b="1"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Всего выпускников</a:t>
                      </a:r>
                      <a:endParaRPr lang="ru-RU">
                        <a:latin typeface="Times New Roman" pitchFamily="1" charset="-52"/>
                        <a:ea typeface="Times New Roman" pitchFamily="1" charset="-52"/>
                        <a:cs typeface="Verdana" pitchFamily="2" charset="-52"/>
                      </a:endParaRP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5</a:t>
                      </a: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lang="en-US"/>
                      </a:pPr>
                      <a:r>
                        <a:rPr lang="ru-RU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10</a:t>
                      </a: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lang="en-US"/>
                      </a:pPr>
                      <a:r>
                        <a:rPr lang="ru-RU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12</a:t>
                      </a: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391795"/>
                  </a:ext>
                </a:extLst>
              </a:tr>
              <a:tr h="391795">
                <a:tc>
                  <a:txBody>
                    <a:bodyPr/>
                    <a:lstStyle/>
                    <a:p>
                      <a:pPr marL="0" marR="0" indent="0" algn="l"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b="1"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Инвалиды</a:t>
                      </a:r>
                      <a:endParaRPr lang="ru-RU">
                        <a:latin typeface="Times New Roman" pitchFamily="1" charset="-52"/>
                        <a:ea typeface="Times New Roman" pitchFamily="1" charset="-52"/>
                        <a:cs typeface="Verdana" pitchFamily="2" charset="-52"/>
                      </a:endParaRP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5</a:t>
                      </a: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lang="en-US"/>
                      </a:pPr>
                      <a:r>
                        <a:rPr lang="ru-RU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8</a:t>
                      </a: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lang="en-US"/>
                      </a:pPr>
                      <a:r>
                        <a:rPr lang="ru-RU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5</a:t>
                      </a: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391795"/>
                  </a:ext>
                </a:extLst>
              </a:tr>
              <a:tr h="783590">
                <a:tc>
                  <a:txBody>
                    <a:bodyPr/>
                    <a:lstStyle/>
                    <a:p>
                      <a:pPr marL="0" marR="0" indent="0" algn="l"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b="1"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Продолжили обучение в училище</a:t>
                      </a:r>
                      <a:endParaRPr lang="ru-RU">
                        <a:latin typeface="Times New Roman" pitchFamily="1" charset="-52"/>
                        <a:ea typeface="Times New Roman" pitchFamily="1" charset="-52"/>
                        <a:cs typeface="Verdana" pitchFamily="2" charset="-52"/>
                      </a:endParaRP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2</a:t>
                      </a: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lang="en-US"/>
                      </a:pPr>
                      <a:r>
                        <a:rPr lang="ru-RU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8</a:t>
                      </a: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lang="en-US"/>
                      </a:pPr>
                      <a:r>
                        <a:rPr lang="ru-RU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7</a:t>
                      </a: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783590"/>
                  </a:ext>
                </a:extLst>
              </a:tr>
              <a:tr h="557530">
                <a:tc>
                  <a:txBody>
                    <a:bodyPr/>
                    <a:lstStyle/>
                    <a:p>
                      <a:pPr marL="0" marR="0" indent="0" algn="l"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b="1"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Устроились на работу</a:t>
                      </a:r>
                      <a:endParaRPr lang="ru-RU">
                        <a:latin typeface="Times New Roman" pitchFamily="1" charset="-52"/>
                        <a:ea typeface="Times New Roman" pitchFamily="1" charset="-52"/>
                        <a:cs typeface="Verdana" pitchFamily="2" charset="-52"/>
                      </a:endParaRP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-</a:t>
                      </a: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lang="en-US"/>
                      </a:pPr>
                      <a:r>
                        <a:rPr lang="ru-RU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-</a:t>
                      </a: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lang="en-US"/>
                      </a:pPr>
                      <a:r>
                        <a:rPr lang="ru-RU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-</a:t>
                      </a: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557530"/>
                  </a:ext>
                </a:extLst>
              </a:tr>
              <a:tr h="836930">
                <a:tc>
                  <a:txBody>
                    <a:bodyPr/>
                    <a:lstStyle/>
                    <a:p>
                      <a:pPr marL="0" marR="0" indent="0" algn="l"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b="1"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Не работают, не учатся</a:t>
                      </a:r>
                      <a:endParaRPr lang="ru-RU">
                        <a:latin typeface="Times New Roman" pitchFamily="1" charset="-52"/>
                        <a:ea typeface="Times New Roman" pitchFamily="1" charset="-52"/>
                        <a:cs typeface="Verdana" pitchFamily="2" charset="-52"/>
                      </a:endParaRPr>
                    </a:p>
                    <a:p>
                      <a:pPr marL="0" marR="0" indent="0" algn="l"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b="1"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(инвалиды)</a:t>
                      </a:r>
                      <a:endParaRPr lang="ru-RU">
                        <a:latin typeface="Times New Roman" pitchFamily="1" charset="-52"/>
                        <a:ea typeface="Times New Roman" pitchFamily="1" charset="-52"/>
                        <a:cs typeface="Verdana" pitchFamily="2" charset="-52"/>
                      </a:endParaRP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>
                          <a:latin typeface="Times New Roman" pitchFamily="1" charset="-52"/>
                          <a:ea typeface="Times New Roman" pitchFamily="1" charset="-52"/>
                          <a:cs typeface="Verdana" pitchFamily="2" charset="-52"/>
                        </a:rPr>
                        <a:t>3</a:t>
                      </a: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lang="en-US"/>
                      </a:pPr>
                      <a:r>
                        <a:rPr lang="ru-RU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2</a:t>
                      </a: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lang="en-US"/>
                      </a:pPr>
                      <a:r>
                        <a:rPr lang="ru-RU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5</a:t>
                      </a:r>
                    </a:p>
                  </a:txBody>
                  <a:tcPr marL="68580" marR="0" marT="685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836930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5_aRgrZBMAAAAlAAAAEQAAAC0AAAAAkAAAAEgAAACQAAAASAAAAAAAAAAAAAAAAAAAAAEAAABQAAAAAAAAAAAA8D8AAAAAAADw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AcAAAA4AAAAAAAAAAAAAAAAAAAA////AAAAAAAAAAAAAAAAANj////Y////AAAAAAAAAABkAAAAZAAAAAAAAAAjAAAABAAAAGYAAAAXAAAAFAAAAAAAAAAAAAAA/38AAP9/AAAAAAAACQAAAAQAAAAAAAAADAAAABAAAAAAAAAAAAAAAAAAAAAAAAAAHgAAAGgAAAAAAAAAAAAAAAAAAAAAAAAAAAAAABAnAAAQJwAAAAAAAAAAAAAAAAAAAAAAAAAAAAAAAAAAAAAAALEAAAAUAAAAAAAAAMDA/wAAAAAAAAAAAAAAAAAAAAAAZAAAAAAAAAB/f38ACgAAAB8AAABUAAAAwex2Bf///wEAAAAAAAAAAAAAAAAAAAAAAAAAAAAAAAAAAAAAAAAAAAAAAAJ/f38AvupzA8zMzADAwP8Af39/AAAAAAAAAAAAAAAAAP///wAAAAAAIQAAABgAAAAUAAAA/jAAABcAAABAOAAAWgcAABAAAAAmAAAACAAAAP//////////"/>
              </a:ext>
            </a:extLst>
          </p:cNvPicPr>
          <p:nvPr/>
        </p:nvPicPr>
        <p:blipFill>
          <a:blip r:embed="rId2"/>
          <a:srcRect t="-400" r="-400"/>
          <a:stretch>
            <a:fillRect/>
          </a:stretch>
        </p:blipFill>
        <p:spPr>
          <a:xfrm>
            <a:off x="7964170" y="14605"/>
            <a:ext cx="1179830" cy="1180465"/>
          </a:xfrm>
          <a:prstGeom prst="ellipse">
            <a:avLst/>
          </a:prstGeom>
          <a:noFill/>
          <a:ln>
            <a:noFill/>
          </a:ln>
          <a:effectLst>
            <a:softEdge rad="112395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30">
        <p:wipe/>
        <p:extLst>
          <p:ext uri="smNativeData">
            <pr:smNativeData xmlns:pr="smNativeData" xmlns="" val="aRgrZAAAAABKAQAAAAAAAAoAAAAAAAAAAAAAAAAAAAAAAAAAAQAAAAAAAAAAAAAAAAAAAAAAAAAAAAAA"/>
          </p:ext>
        </p:extLst>
      </p:transition>
    </mc:Choice>
    <mc:Fallback xmlns="">
      <p:transition>
        <p:wipe/>
        <p:extLst>
          <p:ext uri="smNativeData">
            <pr:smNativeData xmlns:pr="smNativeData" xmlns:p14="http://schemas.microsoft.com/office/powerpoint/2010/main" xmlns="" val="aRgrZAAAAABKAQAAAAAAAAo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extLst>
              <a:ext uri="smNativeData">
                <pr:smNativeData xmlns:pr="smNativeData" xmlns:p14="http://schemas.microsoft.com/office/powerpoint/2010/main" xmlns="" val="SMDATA_13_aRgrZBMAAAAlAAAAZAAAAE0AAAAAkAAAAEgAAACQAAAASAAAAAAAAAAA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B7HYF////AQAAAAAAAAAAAAAAAAAAAAAAAAAAAAAAAAAAAAAAAAAAAAAAAH9/fwC+6nMDzMzMAMDA/wB/f38AAAAAAAAAAAAAAAAAAAAAAAAAAAAhAAAAGAAAABQAAADDAwAAfQIAAB02AABUBQAAECAAACYAAAAIAAAA//////////8="/>
              </a:ext>
            </a:extLst>
          </p:cNvSpPr>
          <p:nvPr/>
        </p:nvSpPr>
        <p:spPr>
          <a:xfrm>
            <a:off x="611505" y="404495"/>
            <a:ext cx="8185150" cy="4616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algn="ctr">
              <a:spcBef>
                <a:spcPts val="0"/>
              </a:spcBef>
              <a:spcAft>
                <a:spcPts val="0"/>
              </a:spcAft>
              <a:defRPr lang="ru-RU"/>
            </a:pPr>
            <a:r>
              <a:rPr lang="ru-RU" sz="2400" b="1" dirty="0">
                <a:solidFill>
                  <a:srgbClr val="002060"/>
                </a:solidFill>
              </a:rPr>
              <a:t>О дополнительном образовании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2477473"/>
              </p:ext>
            </p:extLst>
          </p:nvPr>
        </p:nvGraphicFramePr>
        <p:xfrm>
          <a:off x="515620" y="1196975"/>
          <a:ext cx="8280400" cy="510209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730500"/>
                <a:gridCol w="1971675"/>
                <a:gridCol w="3578225"/>
              </a:tblGrid>
              <a:tr h="56896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tt-RU" sz="1400" b="1" dirty="0" smtClean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Наименование</a:t>
                      </a:r>
                      <a:r>
                        <a:rPr lang="tt-RU" sz="1400" b="1" baseline="0" dirty="0" smtClean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 </a:t>
                      </a:r>
                      <a:r>
                        <a:rPr lang="tt-RU" sz="1400" b="1" dirty="0" smtClean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кружка</a:t>
                      </a:r>
                      <a:endParaRPr lang="ru-RU" sz="1400" b="1" dirty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FB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tt-RU" sz="1400" b="1" dirty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Руководитель</a:t>
                      </a:r>
                      <a:endParaRPr lang="ru-RU" sz="1400" b="1" dirty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FB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tt-RU" sz="1400" b="1" dirty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Организатор</a:t>
                      </a:r>
                      <a:endParaRPr lang="ru-RU" sz="1400" b="1" dirty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FBE3"/>
                    </a:solidFill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568960"/>
                  </a:ext>
                </a:extLst>
              </a:tr>
              <a:tr h="54038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tt-RU" b="1" i="1" dirty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 </a:t>
                      </a:r>
                      <a:r>
                        <a:rPr lang="tt-RU" b="1" i="1" dirty="0" smtClean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Юные экологи</a:t>
                      </a:r>
                      <a:endParaRPr lang="ru-RU" b="1" i="1" dirty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tt-RU" sz="1400" dirty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Габдрахимов М.Н.</a:t>
                      </a:r>
                      <a:endParaRPr lang="ru-RU" sz="1400" dirty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tt-RU" sz="1400" dirty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Центр детского творчества Сабинского муниципального района</a:t>
                      </a:r>
                      <a:endParaRPr lang="ru-RU" sz="1400" dirty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540385"/>
                  </a:ext>
                </a:extLst>
              </a:tr>
              <a:tr h="58864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tt-RU" b="1" i="1" dirty="0" smtClean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Зеленая планета</a:t>
                      </a:r>
                      <a:endParaRPr lang="ru-RU" b="1" i="1" dirty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tt-RU" sz="140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Хафизова Г.Р.</a:t>
                      </a:r>
                      <a:endParaRPr lang="ru-RU" sz="14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tt-RU" sz="1400" dirty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Центр детского творчества Сабинского муниципального района</a:t>
                      </a:r>
                      <a:endParaRPr lang="ru-RU" sz="1400" dirty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588645"/>
                  </a:ext>
                </a:extLst>
              </a:tr>
              <a:tr h="58864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b="1" i="1" dirty="0" smtClean="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Драма</a:t>
                      </a:r>
                      <a:endParaRPr lang="ru-RU" b="1" i="1" dirty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400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Ахметзянова А.А.</a:t>
                      </a:r>
                    </a:p>
                  </a:txBody>
                  <a:tcPr marL="68580" marR="0" marT="685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en-US"/>
                      </a:pPr>
                      <a:r>
                        <a:rPr lang="tt-RU" sz="1400" dirty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Центр детского творчества Сабинского муниципального района</a:t>
                      </a:r>
                      <a:endParaRPr lang="ru-RU" sz="1400" dirty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588645"/>
                  </a:ext>
                </a:extLst>
              </a:tr>
              <a:tr h="50990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tt-RU" b="1" i="1" dirty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 </a:t>
                      </a:r>
                      <a:r>
                        <a:rPr lang="tt-RU" b="1" i="1" dirty="0" smtClean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Настольный </a:t>
                      </a:r>
                      <a:r>
                        <a:rPr lang="tt-RU" b="1" i="1" dirty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теннис</a:t>
                      </a:r>
                      <a:endParaRPr lang="ru-RU" b="1" i="1" dirty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400" dirty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Байрамов И.Р.</a:t>
                      </a:r>
                    </a:p>
                    <a:p>
                      <a:pPr marL="0" marR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tt-RU" sz="1400" dirty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 </a:t>
                      </a:r>
                      <a:endParaRPr lang="ru-RU" sz="1400" dirty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en-US"/>
                      </a:pPr>
                      <a:r>
                        <a:rPr lang="ru-RU" sz="1400" dirty="0" smtClean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Детский оздоровительно-образовательный</a:t>
                      </a:r>
                      <a:r>
                        <a:rPr lang="ru-RU" sz="1400" baseline="0" dirty="0" smtClean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 центр </a:t>
                      </a:r>
                      <a:r>
                        <a:rPr lang="tt-RU" sz="1400" dirty="0" smtClean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Сабинского муниципального района</a:t>
                      </a:r>
                      <a:endParaRPr lang="ru-RU" sz="1400" dirty="0" smtClean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509905"/>
                  </a:ext>
                </a:extLst>
              </a:tr>
              <a:tr h="41973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tt-RU" b="1" i="1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Волейбол</a:t>
                      </a:r>
                      <a:endParaRPr lang="ru-RU" b="1" i="1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tt-RU" sz="140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Карамов А. Р.</a:t>
                      </a:r>
                      <a:endParaRPr lang="ru-RU" sz="14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en-US"/>
                      </a:pPr>
                      <a:r>
                        <a:rPr lang="ru-RU" sz="1400" dirty="0" smtClean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Детский оздоровительно-образовательный</a:t>
                      </a:r>
                      <a:r>
                        <a:rPr lang="ru-RU" sz="1400" baseline="0" dirty="0" smtClean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 центр </a:t>
                      </a:r>
                      <a:r>
                        <a:rPr lang="tt-RU" sz="1400" dirty="0" smtClean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Сабинского муниципального района</a:t>
                      </a:r>
                      <a:endParaRPr lang="ru-RU" sz="1400" dirty="0" smtClean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419735"/>
                  </a:ext>
                </a:extLst>
              </a:tr>
              <a:tr h="41973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b="1" i="1"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Флорбол</a:t>
                      </a:r>
                    </a:p>
                  </a:txBody>
                  <a:tcPr marL="68580" marR="0" marT="685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en-US"/>
                      </a:pPr>
                      <a:r>
                        <a:rPr lang="tt-RU" sz="140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Карамов А. Р.</a:t>
                      </a:r>
                      <a:endParaRPr lang="ru-RU" sz="14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en-US"/>
                      </a:pPr>
                      <a:r>
                        <a:rPr lang="ru-RU" sz="1400" dirty="0" smtClean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Детский оздоровительно-образовательный</a:t>
                      </a:r>
                      <a:r>
                        <a:rPr lang="ru-RU" sz="1400" baseline="0" dirty="0" smtClean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 центр </a:t>
                      </a:r>
                      <a:r>
                        <a:rPr lang="tt-RU" sz="1400" dirty="0" smtClean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Сабинского муниципального района</a:t>
                      </a:r>
                      <a:endParaRPr lang="ru-RU" sz="1400" dirty="0" smtClean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419735"/>
                  </a:ext>
                </a:extLst>
              </a:tr>
              <a:tr h="41973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tt-RU" b="1" i="1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Шахматы</a:t>
                      </a:r>
                      <a:endParaRPr lang="ru-RU" b="1" i="1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tt-RU" sz="140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Нигмедзянова  Н.М.</a:t>
                      </a:r>
                      <a:endParaRPr lang="ru-RU" sz="14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en-US"/>
                      </a:pPr>
                      <a:r>
                        <a:rPr lang="ru-RU" sz="1400" dirty="0" smtClean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Детский оздоровительно-образовательный</a:t>
                      </a:r>
                      <a:r>
                        <a:rPr lang="ru-RU" sz="1400" baseline="0" dirty="0" smtClean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 центр </a:t>
                      </a:r>
                      <a:r>
                        <a:rPr lang="tt-RU" sz="1400" dirty="0" smtClean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Сабинского муниципального района</a:t>
                      </a:r>
                      <a:endParaRPr lang="ru-RU" sz="1400" dirty="0" smtClean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419735"/>
                  </a:ext>
                </a:extLst>
              </a:tr>
              <a:tr h="41973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b="1" i="1" dirty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Настольный теннис</a:t>
                      </a:r>
                      <a:endParaRPr lang="ru-RU" b="1" i="1" dirty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40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Исмаилов Ф.У.</a:t>
                      </a:r>
                      <a:endParaRPr lang="ru-RU" sz="140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defRPr lang="en-US"/>
                      </a:pPr>
                      <a:r>
                        <a:rPr lang="ru-RU" sz="1400" dirty="0" smtClean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Спортивная школа «</a:t>
                      </a:r>
                      <a:r>
                        <a:rPr lang="ru-RU" sz="1400" dirty="0" err="1" smtClean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Саба</a:t>
                      </a:r>
                      <a:r>
                        <a:rPr lang="ru-RU" sz="1400" dirty="0" smtClean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-  </a:t>
                      </a:r>
                      <a:r>
                        <a:rPr lang="ru-RU" sz="1400" dirty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Арена», </a:t>
                      </a:r>
                      <a:r>
                        <a:rPr lang="ru-RU" sz="1400" dirty="0" err="1" smtClean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п.г.т</a:t>
                      </a:r>
                      <a:r>
                        <a:rPr lang="ru-RU" sz="1400" dirty="0" smtClean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.</a:t>
                      </a:r>
                      <a:r>
                        <a:rPr lang="ru-RU" sz="1400" baseline="0" dirty="0" smtClean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 </a:t>
                      </a:r>
                      <a:r>
                        <a:rPr lang="ru-RU" sz="1400" dirty="0" smtClean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Богатые </a:t>
                      </a:r>
                      <a:r>
                        <a:rPr lang="ru-RU" sz="1400" dirty="0"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Сабы</a:t>
                      </a:r>
                      <a:endParaRPr lang="ru-RU" sz="1400" dirty="0">
                        <a:latin typeface="Times New Roman" pitchFamily="1" charset="-52"/>
                        <a:ea typeface="Times New Roman" pitchFamily="1" charset="-52"/>
                        <a:cs typeface="Times New Roman" pitchFamily="1" charset="-52"/>
                      </a:endParaRPr>
                    </a:p>
                  </a:txBody>
                  <a:tcPr marL="68580" marR="0" marT="685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419735"/>
                  </a:ext>
                </a:extLst>
              </a:tr>
            </a:tbl>
          </a:graphicData>
        </a:graphic>
      </p:graphicFrame>
      <p:pic>
        <p:nvPicPr>
          <p:cNvPr id="4" name="Рисунок 4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5_aRgrZBMAAAAlAAAAEQAAAC0AAAAAkAAAAEgAAACQAAAASAAAAAAAAAAAAAAAAAAAAAEAAABQAAAAAAAAAAAA8D8AAAAAAADw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AcAAAA4AAAAAAAAAAAAAAAAAAAA////AAAAAAAAAAAAAAAAANj////Y////AAAAAAAAAABkAAAAZAAAAAAAAAAjAAAABAAAAGYAAAAXAAAAFAAAAAAAAAAAAAAA/38AAP9/AAAAAAAACQAAAAQAAAAAAAAADAAAABAAAAAAAAAAAAAAAAAAAAAAAAAAHgAAAGgAAAAAAAAAAAAAAAAAAAAAAAAAAAAAABAnAAAQJwAAAAAAAAAAAAAAAAAAAAAAAAAAAAAAAAAAAAAAALEAAAAUAAAAAAAAAMDA/wAAAAAAAAAAAAAAAAAAAAAAZAAAAAAAAAB/f38ACgAAAB8AAABUAAAAwex2Bf///wEAAAAAAAAAAAAAAAAAAAAAAAAAAAAAAAAAAAAAAAAAAAAAAAJ/f38AvupzA8zMzADAwP8Af39/AAAAAAAAAAAAAAAAAP///wAAAAAAIQAAABgAAAAUAAAAVjEAAAAAAAAwOAAA2QYAABAAAAAmAAAACAAAAP//////////"/>
              </a:ext>
            </a:extLst>
          </p:cNvPicPr>
          <p:nvPr/>
        </p:nvPicPr>
        <p:blipFill>
          <a:blip r:embed="rId2"/>
          <a:srcRect t="-400" r="-400"/>
          <a:stretch>
            <a:fillRect/>
          </a:stretch>
        </p:blipFill>
        <p:spPr>
          <a:xfrm>
            <a:off x="8020050" y="0"/>
            <a:ext cx="1113790" cy="1113155"/>
          </a:xfrm>
          <a:prstGeom prst="ellipse">
            <a:avLst/>
          </a:prstGeom>
          <a:noFill/>
          <a:ln>
            <a:noFill/>
          </a:ln>
          <a:effectLst>
            <a:softEdge rad="112395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40">
        <p:wipe/>
        <p:extLst>
          <p:ext uri="smNativeData">
            <pr:smNativeData xmlns:pr="smNativeData" xmlns="" val="aRgrZAAAAABUAQAAAAAAAAoAAAAAAAAAAAAAAAAAAAAAAAAAAQAAAAAAAAAAAAAAAAAAAAAAAAAAAAAA"/>
          </p:ext>
        </p:extLst>
      </p:transition>
    </mc:Choice>
    <mc:Fallback xmlns="">
      <p:transition>
        <p:wipe/>
        <p:extLst>
          <p:ext uri="smNativeData">
            <pr:smNativeData xmlns:pr="smNativeData" xmlns:p14="http://schemas.microsoft.com/office/powerpoint/2010/main" xmlns="" val="aRgrZAAAAABUAQAAAAAAAAo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К.Меша\Desktop\ФОТО\2022-2023\ФУТБОЛ 08-09.12.2022\WhatsApp Image 2022-12-09 at 12.04.07.jpeg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5_aRgrZBMAAAAlAAAAEQAAAC0AAAAAkAAAAEgAAACQAAAASAAAAAAAAAAA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AcAAAA4AAAAAAAAAAAAAAAAAAAA////AAAAAAAAAAAACgIAABQGAAB1BQAAIQYAAAAAAABkAAAAZAAAAAAAAAAjAAAABAAAAGQAAAAXAAAAFAAAAAAAAAAAAAAA/38AAP9/AAAAAAAACQAAAAQAAAAAAAAADAAAABAAAAAAAAAAAAAAAAAAAAAAAAAAHgAAAGgAAAAAAAAAAAAAAAAAAAAAAAAAAAAAABAnAAAQJwAAAAAAAAAAAAAAAAAAAAAAAAAAAAAAAAAAAAAAALEAAAAUAAAAAAAAAMDA/wAAAAAAAAAAAAAAAAAAAAAAZAAAAAAAAAB/f38ACgAAAB8AAABUAAAAwex2Bf///wEAAAAAAAAAAAAAAAAAAAAAAAAAAAAAAAAAAAAAAAAAAAAAAAJ/f38AvupzA8zMzADAwP8Af39/AAAAAAAAAAAAAAAAAP///wAAAAAAIQAAABgAAAAUAAAA+gAAAJIDAADcFAAAQhAAABAAAAAmAAAACAAAAP//////////"/>
              </a:ext>
            </a:extLst>
          </p:cNvPicPr>
          <p:nvPr/>
        </p:nvPicPr>
        <p:blipFill>
          <a:blip r:embed="rId2"/>
          <a:srcRect l="5220" t="15560" r="13970" b="15690"/>
          <a:stretch>
            <a:fillRect/>
          </a:stretch>
        </p:blipFill>
        <p:spPr>
          <a:xfrm rot="21268276">
            <a:off x="158750" y="580390"/>
            <a:ext cx="3232150" cy="2062480"/>
          </a:xfrm>
          <a:prstGeom prst="rect">
            <a:avLst/>
          </a:prstGeom>
          <a:noFill/>
          <a:ln>
            <a:noFill/>
          </a:ln>
          <a:effectLst>
            <a:softEdge rad="112395"/>
          </a:effectLst>
        </p:spPr>
      </p:pic>
      <p:pic>
        <p:nvPicPr>
          <p:cNvPr id="10" name="Picture 3" descr="C:\Users\К.Меша\Desktop\ФОТО\2022-2023\единые игры спец олимпиады 2023\view_8605299_6264936.jpg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5_aRgrZBMAAAAlAAAAEQAAAC0AAAAAkAAAAEgAAACQAAAASAAAAAAAAAAAAAAAAg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LEAAAAUAAAAAAAAAMDA/wAAAAAAAAAAAAAAAAAAAAAAZAAAAAAAAAB/f38ACgAAAB8AAABUAAAAwex2Bf///wEAAAAAAAAAAAAAAAAAAAAAAAAAAAAAAAAAAAAAAAAAAAAAAAJ/f38AvupzA8zMzADAwP8Af39/AAAAAAAAAAAAAAAAAP///wAAAAAAIQAAABgAAAAUAAAANAQAAHYKAAAgGAAAfhMAABAAAAAmAAAACAAAAP//////////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683260" y="1700530"/>
            <a:ext cx="3238500" cy="1468120"/>
          </a:xfrm>
          <a:prstGeom prst="rect">
            <a:avLst/>
          </a:prstGeom>
          <a:noFill/>
          <a:ln>
            <a:noFill/>
          </a:ln>
          <a:effectLst>
            <a:softEdge rad="112395"/>
          </a:effectLst>
        </p:spPr>
      </p:pic>
      <p:pic>
        <p:nvPicPr>
          <p:cNvPr id="2" name="Picture 3" descr="C:\Users\К.Меша\Desktop\ФОТО\2022-2023\ИКШУРМА 09.12.200\WhatsApp Image 2022-12-12 at 19.37.42 (1).jpeg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5_aRgrZBMAAAAlAAAAEQAAAC0AAAAAkAAAAEgAAACQAAAASAAAAAAAAAAA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AcAAAA4AAAAAAAAAAAAAAAAAAAA////AAAAAAAAAAAAawMAABACAABQBAAASQMAAAAAAABkAAAAZAAAAAAAAAAjAAAABAAAAGQAAAAXAAAAFAAAAAAAAAAAAAAA/38AAP9/AAAAAAAACQAAAAQAAAAAAAAADAAAABAAAAAAAAAAAAAAAAAAAAAAAAAAHgAAAGgAAAAAAAAAAAAAAAAAAAAAAAAAAAAAABAnAAAQJwAAAAAAAAAAAAAAAAAAAAAAAAAAAAAAAAAAAAAAALEAAAAUAAAAAAAAAMDA/wAAAAAAAAAAAAAAAAAAAAAAZAAAAAAAAAB/f38ACgAAAB8AAABUAAAAwex2Bf///wEAAAAAAAAAAAAAAAAAAAAAAAAAAAAAAAAAAAAAAAAAAAAAAAJ/f38AvupzA8zMzADAwP8Af39/AAAAAAAAAAAAAAAAAP///wAAAAAAIQAAABgAAAAUAAAAVScAAPQDAAB9NwAAiQ8AABAAAAAmAAAACAAAAP//////////"/>
              </a:ext>
            </a:extLst>
          </p:cNvPicPr>
          <p:nvPr/>
        </p:nvPicPr>
        <p:blipFill>
          <a:blip r:embed="rId4"/>
          <a:srcRect l="8750" t="5280" r="11040" b="8410"/>
          <a:stretch>
            <a:fillRect/>
          </a:stretch>
        </p:blipFill>
        <p:spPr>
          <a:xfrm rot="507009">
            <a:off x="6393815" y="642620"/>
            <a:ext cx="2626360" cy="1882775"/>
          </a:xfrm>
          <a:prstGeom prst="rect">
            <a:avLst/>
          </a:prstGeom>
          <a:noFill/>
          <a:ln>
            <a:noFill/>
          </a:ln>
          <a:effectLst>
            <a:softEdge rad="112395"/>
          </a:effectLst>
        </p:spPr>
      </p:pic>
      <p:pic>
        <p:nvPicPr>
          <p:cNvPr id="3" name="Picture 5" descr="C:\Users\К.Меша\Desktop\ФОТО\2022-2023\СЕМИНАР республикан 30.11.2022\IMG_1583.JPG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5_aRgrZBMAAAAlAAAAEQAAAC0AAAAAkAAAAEgAAACQAAAASAAAAAAAAAAA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AcAAAA4AAAAAAAAAAAAAAAAAAAA////AAAAAAAAAAAAHAQAANsNAACVAwAA+gAAAAAAAABkAAAAZAAAAAAAAAAjAAAABAAAAGQAAAAXAAAAFAAAAAAAAAAAAAAA/38AAP9/AAAAAAAACQAAAAQAAAAAAAAADAAAABAAAAAAAAAAAAAAAAAAAAAAAAAAHgAAAGgAAAAAAAAAAAAAAAAAAAAAAAAAAAAAABAnAAAQJwAAAAAAAAAAAAAAAAAAAAAAAAAAAAAAAAAAAAAAALEAAAAUAAAAAAAAAMDA/wAAAAAAAAAAAAAAAAAAAAAAZAAAAAAAAAB/f38ACgAAAB8AAABUAAAAwex2Bf///wEAAAAAAAAAAAAAAAAAAAAAAAAAAAAAAAAAAAAAAAAAAAAAAAJ/f38AvupzA8zMzADAwP8Af39/AAAAAAAAAAAAAAAAAP///wAAAAAAIQAAABgAAAAUAAAAtRMAANUCAABqKQAAAg4AABAAAAAmAAAACAAAAP//////////"/>
              </a:ext>
            </a:extLst>
          </p:cNvPicPr>
          <p:nvPr/>
        </p:nvPicPr>
        <p:blipFill>
          <a:blip r:embed="rId5"/>
          <a:srcRect l="10520" t="35470" r="9170" b="2500"/>
          <a:stretch>
            <a:fillRect/>
          </a:stretch>
        </p:blipFill>
        <p:spPr>
          <a:xfrm>
            <a:off x="3203575" y="460375"/>
            <a:ext cx="3528695" cy="1816735"/>
          </a:xfrm>
          <a:prstGeom prst="rect">
            <a:avLst/>
          </a:prstGeom>
          <a:noFill/>
          <a:ln>
            <a:noFill/>
          </a:ln>
          <a:effectLst>
            <a:softEdge rad="112395"/>
          </a:effectLst>
        </p:spPr>
      </p:pic>
      <p:pic>
        <p:nvPicPr>
          <p:cNvPr id="4" name="Picture 2" descr="C:\Users\К.Меша\Desktop\ФОТО\2022-2023\балтач 19.01.2023\IMG_1926.JPG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5_aRgrZBMAAAAlAAAAEQAAAC0AAAAAkAAAAEgAAACQAAAASAAAAAAAAAAA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AcAAAA4AAAAAAAAAAAAAAAAAAAA////AAAAAAAAAAAASQAAAAUMAAAuAQAArAAAAAAAAABkAAAAZAAAAAAAAAAjAAAABAAAAGQAAAAXAAAAFAAAAAAAAAAAAAAA/38AAP9/AAAAAAAACQAAAAQAAAAAAAAADAAAABAAAAAAAAAAAAAAAAAAAAAAAAAAHgAAAGgAAAAAAAAAAAAAAAAAAAAAAAAAAAAAABAnAAAQJwAAAAAAAAAAAAAAAAAAAAAAAAAAAAAAAAAAAAAAALEAAAAUAAAAAAAAAMDA/wAAAAAAAAAAAAAAAAAAAAAAZAAAAAAAAAB/f38ACgAAAB8AAABUAAAAwex2Bf///wEAAAAAAAAAAAAAAAAAAAAAAAAAAAAAAAAAAAAAAAAAAAAAAAJ/f38AvupzA8zMzADAwP8Af39/AAAAAAAAAAAAAAAAAP///wAAAAAAIQAAABgAAAAUAAAA9hkAAMAJAACoMwAAxBUAABAAAAAmAAAACAAAAP//////////"/>
              </a:ext>
            </a:extLst>
          </p:cNvPicPr>
          <p:nvPr/>
        </p:nvPicPr>
        <p:blipFill>
          <a:blip r:embed="rId6"/>
          <a:srcRect l="730" t="30770" r="3020" b="1720"/>
          <a:stretch>
            <a:fillRect/>
          </a:stretch>
        </p:blipFill>
        <p:spPr>
          <a:xfrm rot="236854">
            <a:off x="4220210" y="1584960"/>
            <a:ext cx="4177030" cy="1953260"/>
          </a:xfrm>
          <a:prstGeom prst="rect">
            <a:avLst/>
          </a:prstGeom>
          <a:noFill/>
          <a:ln>
            <a:noFill/>
          </a:ln>
          <a:effectLst>
            <a:softEdge rad="112395"/>
          </a:effectLst>
        </p:spPr>
      </p:pic>
      <p:sp>
        <p:nvSpPr>
          <p:cNvPr id="6" name="Прямоугольник 4"/>
          <p:cNvSpPr>
            <a:extLst>
              <a:ext uri="smNativeData">
                <pr:smNativeData xmlns:pr="smNativeData" xmlns:p14="http://schemas.microsoft.com/office/powerpoint/2010/main" xmlns="" val="SMDATA_13_aRgrZBMAAAAlAAAAZAAAAE0AAAAAkAAAAEgAAACQAAAASAAAAAAAAAAA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B7HYF////AQAAAAAAAAAAAAAAAAAAAAAAAAAAAAAAAAAAAAAAAAAAAAAAAH9/fwC+6nMDzMzMAMDA/wB/f38AAAAAAAAAAAAAAAAAAAAAAAAAAAAhAAAAGAAAABQAAABdAAAARgAAAD45AABjBQAAECAAACYAAAAIAAAA//////////8="/>
              </a:ext>
            </a:extLst>
          </p:cNvSpPr>
          <p:nvPr/>
        </p:nvSpPr>
        <p:spPr>
          <a:xfrm>
            <a:off x="59055" y="44450"/>
            <a:ext cx="9246235" cy="83121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algn="ctr">
              <a:spcBef>
                <a:spcPts val="0"/>
              </a:spcBef>
              <a:spcAft>
                <a:spcPts val="0"/>
              </a:spcAft>
              <a:defRPr lang="ru-RU"/>
            </a:pPr>
            <a:r>
              <a:rPr lang="ru-RU" sz="2400" b="1">
                <a:solidFill>
                  <a:srgbClr val="002060"/>
                </a:solidFill>
              </a:rPr>
              <a:t>Участие в мероприятиях, соревнованиях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lang="ru-RU"/>
            </a:pPr>
            <a:r>
              <a:rPr lang="ru-RU" sz="2400" b="1">
                <a:solidFill>
                  <a:srgbClr val="002060"/>
                </a:solidFill>
              </a:rPr>
              <a:t> </a:t>
            </a:r>
            <a:endParaRPr lang="ru-RU" sz="4400" b="1">
              <a:solidFill>
                <a:srgbClr val="002060"/>
              </a:solidFill>
            </a:endParaRPr>
          </a:p>
        </p:txBody>
      </p:sp>
      <p:sp>
        <p:nvSpPr>
          <p:cNvPr id="7" name="AutoShape 4" descr="http://prostoprikol.com/img/picture/May/09/11f43fadb3dd9bcd3e61b90668db9ea9/4.jpg"/>
          <p:cNvSpPr>
            <a:extLst>
              <a:ext uri="smNativeData">
                <pr:smNativeData xmlns:pr="smNativeData" xmlns:p14="http://schemas.microsoft.com/office/powerpoint/2010/main" xmlns="" val="SMDATA_13_aRgrZBMAAAAlAAAAZAAAAC0AAAAAkAAAAEgAAACQAAAASAAAAAAAAAAA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B7HYF////AQAAAAAAAAAAAAAAAAAAAAAAAAAAAAAAAAAAAAAAAAAAAAAAAn9/fwC+6nMDzMzMAMDA/wB/f38AAAAAAAAAAAAAAAAAAAAAAAAAAAAhAAAAGAAAABQAAAARAQAAHP////ECAAD9AAAAEAAAACYAAAAIAAAA//////////8="/>
              </a:ext>
            </a:extLst>
          </p:cNvSpPr>
          <p:nvPr/>
        </p:nvSpPr>
        <p:spPr>
          <a:xfrm>
            <a:off x="173355" y="-144780"/>
            <a:ext cx="304800" cy="3054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ru-RU"/>
            </a:pPr>
            <a:endParaRPr/>
          </a:p>
        </p:txBody>
      </p:sp>
      <p:sp>
        <p:nvSpPr>
          <p:cNvPr id="8" name="AutoShape 6" descr="http://prostoprikol.com/img/picture/May/09/11f43fadb3dd9bcd3e61b90668db9ea9/4.jpg"/>
          <p:cNvSpPr>
            <a:extLst>
              <a:ext uri="smNativeData">
                <pr:smNativeData xmlns:pr="smNativeData" xmlns:p14="http://schemas.microsoft.com/office/powerpoint/2010/main" xmlns="" val="SMDATA_13_aRgrZBMAAAAlAAAAZAAAAC0AAAAAkAAAAEgAAACQAAAASAAAAAAAAAAA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B7HYF////AQAAAAAAAAAAAAAAAAAAAAAAAAAAAAAAAAAAAAAAAAAAAAAAAn9/fwC+6nMDzMzMAMDA/wB/f38AAAAAAAAAAAAAAAAAAAAAAAAAAAAhAAAAGAAAABQAAAARAQAAHP////ECAAD9AAAAEAAAACYAAAAIAAAA//////////8="/>
              </a:ext>
            </a:extLst>
          </p:cNvSpPr>
          <p:nvPr/>
        </p:nvSpPr>
        <p:spPr>
          <a:xfrm>
            <a:off x="173355" y="-144780"/>
            <a:ext cx="304800" cy="3054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ru-RU"/>
            </a:pPr>
            <a:endParaRPr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8462259"/>
              </p:ext>
            </p:extLst>
          </p:nvPr>
        </p:nvGraphicFramePr>
        <p:xfrm>
          <a:off x="177649" y="2760086"/>
          <a:ext cx="8804910" cy="40081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407785"/>
                <a:gridCol w="1219835"/>
                <a:gridCol w="1177290"/>
              </a:tblGrid>
              <a:tr h="444500"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lang="en-US" b="1">
                          <a:solidFill>
                            <a:srgbClr val="FFFFFF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Зональные лично-командные соревнования по простейшим судомоделям среди детей-инвалидов и детей с ОВЗ РТ (Казанская зона)</a:t>
                      </a:r>
                    </a:p>
                  </a:txBody>
                  <a:tcPr marL="90170" marR="45085" marT="90170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lang="en-US" b="1">
                          <a:solidFill>
                            <a:srgbClr val="FFFFFF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Февраль </a:t>
                      </a:r>
                    </a:p>
                    <a:p>
                      <a:pPr marL="0" marR="0" indent="0" algn="ctr">
                        <a:buNone/>
                        <a:defRPr lang="en-US" b="1">
                          <a:solidFill>
                            <a:srgbClr val="FFFFFF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2022</a:t>
                      </a:r>
                    </a:p>
                  </a:txBody>
                  <a:tcPr marL="90170" marR="45085" marT="90170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  <a:defRPr lang="en-US" b="1">
                          <a:solidFill>
                            <a:srgbClr val="FFFFFF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Диплом </a:t>
                      </a:r>
                    </a:p>
                    <a:p>
                      <a:pPr marL="0" marR="0" indent="0" algn="ctr" defTabSz="457200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  <a:defRPr lang="en-US" b="1">
                          <a:solidFill>
                            <a:srgbClr val="FFFFFF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3 место</a:t>
                      </a:r>
                    </a:p>
                  </a:txBody>
                  <a:tcPr marL="68580" marR="0" marT="6858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444500"/>
                  </a:ext>
                </a:extLst>
              </a:tr>
              <a:tr h="372745"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lang="en-US">
                          <a:solidFill>
                            <a:srgbClr val="000000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I Республиканская Спартакиада по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юнифайд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 –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флорболу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 и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юнифайд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 – бадминтону </a:t>
                      </a:r>
                    </a:p>
                  </a:txBody>
                  <a:tcPr marL="90170" marR="45085" marT="90170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8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lang="en-US">
                          <a:solidFill>
                            <a:srgbClr val="000000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Апрель</a:t>
                      </a:r>
                    </a:p>
                    <a:p>
                      <a:pPr marL="0" marR="0" indent="0" algn="ctr">
                        <a:buNone/>
                        <a:defRPr lang="en-US">
                          <a:solidFill>
                            <a:srgbClr val="000000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2022</a:t>
                      </a:r>
                    </a:p>
                  </a:txBody>
                  <a:tcPr marL="90170" marR="45085" marT="90170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8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  <a:defRPr lang="en-US">
                          <a:solidFill>
                            <a:srgbClr val="000000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Диплом</a:t>
                      </a:r>
                    </a:p>
                    <a:p>
                      <a:pPr marL="0" marR="0" indent="0" algn="ctr" defTabSz="457200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  <a:defRPr lang="en-US">
                          <a:solidFill>
                            <a:srgbClr val="000000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1 место</a:t>
                      </a:r>
                    </a:p>
                  </a:txBody>
                  <a:tcPr marL="68580" marR="0" marT="6858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8D6"/>
                    </a:solidFill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372745"/>
                  </a:ext>
                </a:extLst>
              </a:tr>
              <a:tr h="372745"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lang="en-US">
                          <a:solidFill>
                            <a:srgbClr val="000000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Всероссийская спартакиада специальной олимпиады (фигурное катание)</a:t>
                      </a:r>
                    </a:p>
                  </a:txBody>
                  <a:tcPr marL="90170" marR="45085" marT="90170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F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lang="en-US">
                          <a:solidFill>
                            <a:srgbClr val="000000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Апрель</a:t>
                      </a:r>
                    </a:p>
                    <a:p>
                      <a:pPr marL="0" marR="0" indent="0" algn="ctr">
                        <a:buNone/>
                        <a:defRPr lang="en-US">
                          <a:solidFill>
                            <a:srgbClr val="000000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2022</a:t>
                      </a:r>
                    </a:p>
                  </a:txBody>
                  <a:tcPr marL="90170" marR="45085" marT="90170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F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  <a:defRPr lang="en-US">
                          <a:solidFill>
                            <a:srgbClr val="000000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Диплом</a:t>
                      </a:r>
                    </a:p>
                    <a:p>
                      <a:pPr marL="0" marR="0" indent="0" algn="ctr" defTabSz="457200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  <a:defRPr lang="en-US">
                          <a:solidFill>
                            <a:srgbClr val="000000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1 место</a:t>
                      </a:r>
                    </a:p>
                  </a:txBody>
                  <a:tcPr marL="68580" marR="0" marT="6858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FBEC"/>
                    </a:solidFill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372745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lang="en-US">
                          <a:solidFill>
                            <a:srgbClr val="000000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Республиканская благотворительная акция «Подари книге вторую жизнь» в номинации                  «Лучшая школа-даритель»</a:t>
                      </a:r>
                    </a:p>
                  </a:txBody>
                  <a:tcPr marL="90170" marR="45085" marT="90170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8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lang="en-US">
                          <a:solidFill>
                            <a:srgbClr val="000000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Октябрь</a:t>
                      </a:r>
                    </a:p>
                    <a:p>
                      <a:pPr marL="0" marR="0" indent="0" algn="ctr">
                        <a:buNone/>
                        <a:defRPr lang="en-US">
                          <a:solidFill>
                            <a:srgbClr val="000000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2022</a:t>
                      </a:r>
                    </a:p>
                  </a:txBody>
                  <a:tcPr marL="90170" marR="45085" marT="90170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8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  <a:defRPr lang="en-US">
                          <a:solidFill>
                            <a:srgbClr val="000000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Грамота</a:t>
                      </a:r>
                    </a:p>
                    <a:p>
                      <a:pPr marL="0" marR="0" indent="0" algn="ctr" defTabSz="457200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  <a:defRPr lang="en-US">
                          <a:solidFill>
                            <a:srgbClr val="000000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 2 место</a:t>
                      </a:r>
                    </a:p>
                  </a:txBody>
                  <a:tcPr marL="68580" marR="0" marT="6858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8D6"/>
                    </a:solidFill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44450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lang="en-US">
                          <a:solidFill>
                            <a:srgbClr val="000000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За активное участие в Республиканской ярмарке сельскохозяйственной продукции и изделий технического творчества «Город мастеров 2022»</a:t>
                      </a:r>
                    </a:p>
                  </a:txBody>
                  <a:tcPr marL="90170" marR="45085" marT="90170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F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lang="en-US">
                          <a:solidFill>
                            <a:srgbClr val="000000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Октябрь</a:t>
                      </a:r>
                    </a:p>
                    <a:p>
                      <a:pPr marL="0" marR="0" indent="0" algn="ctr">
                        <a:buNone/>
                        <a:defRPr lang="en-US">
                          <a:solidFill>
                            <a:srgbClr val="000000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2022</a:t>
                      </a:r>
                    </a:p>
                  </a:txBody>
                  <a:tcPr marL="90170" marR="45085" marT="90170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F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  <a:defRPr lang="en-US">
                          <a:solidFill>
                            <a:srgbClr val="000000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Грамота</a:t>
                      </a:r>
                    </a:p>
                  </a:txBody>
                  <a:tcPr marL="68580" marR="0" marT="6858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FBEC"/>
                    </a:solidFill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200025"/>
                  </a:ext>
                </a:extLst>
              </a:tr>
              <a:tr h="464820"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lang="en-US">
                          <a:solidFill>
                            <a:srgbClr val="000000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Зональные лично-командные соревнования по простейшим автомоделям среди детей-инвалидов и детей с ограниченными возможностями здоровья» (Алексеевское)</a:t>
                      </a:r>
                    </a:p>
                  </a:txBody>
                  <a:tcPr marL="90170" marR="45085" marT="90170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8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lang="en-US">
                          <a:solidFill>
                            <a:srgbClr val="000000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Ноябрь</a:t>
                      </a:r>
                    </a:p>
                    <a:p>
                      <a:pPr marL="0" marR="0" indent="0" algn="ctr">
                        <a:buNone/>
                        <a:defRPr lang="en-US">
                          <a:solidFill>
                            <a:srgbClr val="000000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2022</a:t>
                      </a:r>
                    </a:p>
                  </a:txBody>
                  <a:tcPr marL="90170" marR="45085" marT="90170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8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  <a:defRPr lang="en-US">
                          <a:solidFill>
                            <a:srgbClr val="000000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Грамота </a:t>
                      </a:r>
                    </a:p>
                    <a:p>
                      <a:pPr marL="0" marR="0" indent="0" algn="ctr" defTabSz="457200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  <a:defRPr lang="en-US">
                          <a:solidFill>
                            <a:srgbClr val="000000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3 место</a:t>
                      </a:r>
                    </a:p>
                  </a:txBody>
                  <a:tcPr marL="68580" marR="0" marT="6858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8D6"/>
                    </a:solidFill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464820"/>
                  </a:ext>
                </a:extLst>
              </a:tr>
              <a:tr h="464820"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lang="en-US">
                          <a:solidFill>
                            <a:srgbClr val="000000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Зональные лично-командные соревнования по запуску метательных авиамоделей среди детей-инвалидов и детей с ограниченными возможностями здоровья РТ (Сабы)</a:t>
                      </a:r>
                    </a:p>
                  </a:txBody>
                  <a:tcPr marL="90170" marR="45085" marT="90170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F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lang="en-US">
                          <a:solidFill>
                            <a:srgbClr val="000000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Декабрь,</a:t>
                      </a:r>
                    </a:p>
                    <a:p>
                      <a:pPr marL="0" marR="0" indent="0" algn="ctr">
                        <a:buNone/>
                        <a:defRPr lang="en-US">
                          <a:solidFill>
                            <a:srgbClr val="000000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2022</a:t>
                      </a:r>
                    </a:p>
                  </a:txBody>
                  <a:tcPr marL="90170" marR="45085" marT="90170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F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  <a:defRPr lang="en-US">
                          <a:solidFill>
                            <a:srgbClr val="000000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Диплом 3 место</a:t>
                      </a:r>
                    </a:p>
                  </a:txBody>
                  <a:tcPr marL="68580" marR="0" marT="6858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FBEC"/>
                    </a:solidFill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464820"/>
                  </a:ext>
                </a:extLst>
              </a:tr>
              <a:tr h="464820"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lang="en-US">
                          <a:solidFill>
                            <a:srgbClr val="000000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XV открытый фестиваль творчество людей с ограниченными возможностями здоровья                   «Возьмемся за руки, друзья!». </a:t>
                      </a:r>
                    </a:p>
                  </a:txBody>
                  <a:tcPr marL="90170" marR="45085" marT="90170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8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lang="en-US">
                          <a:solidFill>
                            <a:srgbClr val="000000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Декабрь,</a:t>
                      </a:r>
                    </a:p>
                    <a:p>
                      <a:pPr marL="0" marR="0" indent="0" algn="ctr">
                        <a:buNone/>
                        <a:defRPr lang="en-US">
                          <a:solidFill>
                            <a:srgbClr val="000000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" charset="-52"/>
                          <a:ea typeface="Verdana" pitchFamily="2" charset="-52"/>
                          <a:cs typeface="Times New Roman" pitchFamily="1" charset="-52"/>
                        </a:rPr>
                        <a:t>2022</a:t>
                      </a:r>
                    </a:p>
                  </a:txBody>
                  <a:tcPr marL="90170" marR="45085" marT="90170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8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  <a:defRPr lang="en-US">
                          <a:solidFill>
                            <a:srgbClr val="000000"/>
                          </a:solidFill>
                          <a:latin typeface="Verdana" pitchFamily="2" charset="-52"/>
                          <a:ea typeface="Verdana" pitchFamily="2" charset="-52"/>
                          <a:cs typeface="Verdana" pitchFamily="2" charset="-52"/>
                        </a:defRPr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" charset="-52"/>
                          <a:ea typeface="Times New Roman" pitchFamily="1" charset="-52"/>
                          <a:cs typeface="Times New Roman" pitchFamily="1" charset="-52"/>
                        </a:rPr>
                        <a:t>Диплом</a:t>
                      </a:r>
                    </a:p>
                  </a:txBody>
                  <a:tcPr marL="68580" marR="0" marT="6858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8D6"/>
                    </a:solidFill>
                  </a:tcPr>
                </a:tc>
                <a:extLst>
                  <a:ext uri="smNativeData">
                    <pr:rowheight xmlns:pr="smNativeData" xmlns="" xmlns:p14="http://schemas.microsoft.com/office/powerpoint/2010/main" dt="1680545897" type="min" val="464820"/>
                  </a:ext>
                </a:extLst>
              </a:tr>
            </a:tbl>
          </a:graphicData>
        </a:graphic>
      </p:graphicFrame>
      <p:pic>
        <p:nvPicPr>
          <p:cNvPr id="11" name="Рисунок 11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5_aRgrZBMAAAAlAAAAEQAAAC0AAAAAkAAAAEgAAACQAAAASAAAAAAAAAAAAAAAAAAAAAEAAABQAAAAAAAAAAAA8D8AAAAAAADw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AcAAAA4AAAAAAAAAAAAAAAAAAAA////AAAAAAAAAAAAAAAAANj////Y////AAAAAAAAAABkAAAAZAAAAAAAAAAjAAAABAAAAGYAAAAXAAAAFAAAAAAAAAAAAAAA/38AAP9/AAAAAAAACQAAAAQAAAAAAAAADAAAABAAAAAAAAAAAAAAAAAAAAAAAAAAHgAAAGgAAAAAAAAAAAAAAAAAAAAAAAAAAAAAABAnAAAQJwAAAAAAAAAAAAAAAAAAAAAAAAAAAAAAAAAAAAAAALEAAAAUAAAAAAAAAMDA/wAAAAAAAAAAAAAAAAAAAAAAZAAAAAAAAAB/f38ACgAAAB8AAABUAAAAwex2Bf///wEAAAAAAAAAAAAAAAAAAAAAAAAAAAAAAAAAAAAAAAAAAAAAAAJ/f38AvupzA8zMzADAwP8Af39/AAAAAAAAAAAAAAAAAP///wAAAAAAIQAAABgAAAAUAAAAIzMAAFoAAABAOAAAdwUAABAAAAAmAAAACAAAAP//////////"/>
              </a:ext>
            </a:extLst>
          </p:cNvPicPr>
          <p:nvPr/>
        </p:nvPicPr>
        <p:blipFill>
          <a:blip r:embed="rId7"/>
          <a:srcRect t="-400" r="-400"/>
          <a:stretch>
            <a:fillRect/>
          </a:stretch>
        </p:blipFill>
        <p:spPr>
          <a:xfrm>
            <a:off x="8312785" y="57150"/>
            <a:ext cx="831215" cy="831215"/>
          </a:xfrm>
          <a:prstGeom prst="ellipse">
            <a:avLst/>
          </a:prstGeom>
          <a:noFill/>
          <a:ln>
            <a:noFill/>
          </a:ln>
          <a:effectLst>
            <a:softEdge rad="112395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  <p:extLst>
          <p:ext uri="smNativeData">
            <pr:smNativeData xmlns:pr="smNativeData" xmlns="" val="aRgrZAAAAAAKAAAAAAAAAAoAAAAAAAAAAAAAAAAAAAAAAAAAAQAAAAAAAAAAAAAAAAAAAAAAAAAAAAAA"/>
          </p:ext>
        </p:extLst>
      </p:transition>
    </mc:Choice>
    <mc:Fallback xmlns="">
      <p:transition>
        <p:wipe/>
        <p:extLst>
          <p:ext uri="smNativeData">
            <pr:smNativeData xmlns:pr="smNativeData" xmlns:p14="http://schemas.microsoft.com/office/powerpoint/2010/main" xmlns="" val="aRgrZAAAAAAKAAAAAAAAAAo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B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PGxsYMAAAAEAAAAAAAAAAAAAAAAAAAAAAAAAAeAAAAaAAAAAAAAAAAAAAAAAAAAAAAAAAAAAAAECcAABAnAAAAAAAAAAAAAAAAAAAAAAAAAAAAAAAAAAAAAAAAAAAAABQAAAAAAAAAwMD/AAAAAABkAAAAMgAAAAAAAABkAAAAAAAAAH9/fwAKAAAAHwAAAFQAAADB7HYF////AQAAAAAAAAAAAAAAAAAAAAAAAAAAAAAAAAAAAAAAAAAAAAAAAn9/fwC+6nMDzMzMAMDA/wB/f38AAAAAAAAAAAAAAAAAAAAAAAAAAAAhAAAAGAAAABQAAABvAgAAJgUAANU1AAChCQAAEAAAACYAAAAIAAAAAQAAAAAAAAA="/>
              </a:ext>
            </a:extLst>
          </p:cNvSpPr>
          <p:nvPr>
            <p:ph type="title"/>
          </p:nvPr>
        </p:nvSpPr>
        <p:spPr>
          <a:xfrm>
            <a:off x="481965" y="487045"/>
            <a:ext cx="7835900" cy="582930"/>
          </a:xfrm>
        </p:spPr>
        <p:txBody>
          <a:bodyPr/>
          <a:lstStyle/>
          <a:p>
            <a:pPr algn="ctr">
              <a:defRPr lang="ru-RU"/>
            </a:pPr>
            <a:r>
              <a:rPr dirty="0"/>
              <a:t/>
            </a:r>
            <a:br>
              <a:rPr dirty="0"/>
            </a:br>
            <a:r>
              <a:rPr lang="ru-RU" sz="2000" b="1" i="1" dirty="0" smtClean="0">
                <a:solidFill>
                  <a:srgbClr val="334116"/>
                </a:solidFill>
              </a:rPr>
              <a:t>Бюджетная смета на 2022 в тыс. руб.</a:t>
            </a:r>
            <a:r>
              <a:rPr dirty="0"/>
              <a:t/>
            </a:r>
            <a:br>
              <a:rPr dirty="0"/>
            </a:br>
            <a:endParaRPr lang="ru-RU" sz="2000" dirty="0">
              <a:solidFill>
                <a:srgbClr val="334116"/>
              </a:solidFill>
            </a:endParaRPr>
          </a:p>
        </p:txBody>
      </p:sp>
      <p:pic>
        <p:nvPicPr>
          <p:cNvPr id="4" name="Рисунок 4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5_aRgrZBMAAAAlAAAAEQAAAC0AAAAAkAAAAEgAAACQAAAASAAAAAAAAAAAAAAAAAAAAAEAAABQAAAAAAAAAAAA8D8AAAAAAADw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AcAAAA4AAAAAAAAAAAAAAAAAAAA////AAAAAAAAAAAAAAAAANj////Y////AAAAAAAAAABkAAAAZAAAAAAAAAAjAAAABAAAAGYAAAAXAAAAFAAAAAAAAAAAAAAA/38AAP9/AAAAAAAACQAAAAQAAAAAAAAADAAAABAAAAAAAAAAAAAAAAAAAAAAAAAAHgAAAGgAAAAAAAAAAAAAAAAAAAAAAAAAAAAAABAnAAAQJwAAAAAAAAAAAAAAAAAAAAAAAAAAAAAAAAAAAAAAALEAAAAUAAAAAAAAAMDA/wAAAAAAAAAAAAAAAAAAAAAAZAAAAAAAAAB/f38ACgAAAB8AAABUAAAAwex2Bf///wEAAAAAAAAAAAAAAAAAAAAAAAAAAAAAAAAAAAAAAAAAAAAAAAJ/f38AvupzA8zMzADAwP8Af39/AAAAAAAAAAAAAAAAAP///wAAAAAAIQAAABgAAAAUAAAADzAAAEYAAABRNwAAiQcAABAAAAAmAAAACAAAAP//////////"/>
              </a:ext>
            </a:extLst>
          </p:cNvPicPr>
          <p:nvPr/>
        </p:nvPicPr>
        <p:blipFill>
          <a:blip r:embed="rId2"/>
          <a:srcRect t="-400" r="-400"/>
          <a:stretch>
            <a:fillRect/>
          </a:stretch>
        </p:blipFill>
        <p:spPr>
          <a:xfrm>
            <a:off x="7812405" y="44450"/>
            <a:ext cx="1179830" cy="1180465"/>
          </a:xfrm>
          <a:prstGeom prst="ellipse">
            <a:avLst/>
          </a:prstGeom>
          <a:noFill/>
          <a:ln>
            <a:noFill/>
          </a:ln>
          <a:effectLst>
            <a:softEdge rad="112395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97102" y="5653405"/>
            <a:ext cx="6816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планом ФХД учреждения, бюджетные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размере </a:t>
            </a:r>
            <a:r>
              <a:rPr lang="ru-RU" b="1" dirty="0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25 627 </a:t>
            </a:r>
            <a:r>
              <a:rPr lang="ru-RU" b="1" dirty="0" smtClean="0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078,20</a:t>
            </a:r>
            <a:r>
              <a:rPr lang="ru-RU" sz="1400" b="1" dirty="0">
                <a:latin typeface="Calibri" pitchFamily="2" charset="-52"/>
                <a:ea typeface="Calibri" pitchFamily="2" charset="-52"/>
                <a:cs typeface="Times New Roman" pitchFamily="1" charset="-52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  был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 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100%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   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8067213"/>
              </p:ext>
            </p:extLst>
          </p:nvPr>
        </p:nvGraphicFramePr>
        <p:xfrm>
          <a:off x="697230" y="1706880"/>
          <a:ext cx="8180070" cy="3491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9956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10">
        <p:wipe/>
        <p:extLst>
          <p:ext uri="smNativeData">
            <pr:smNativeData xmlns:pr="smNativeData" xmlns="" val="aRgrZAAAAAA2AQAAAAAAAAoAAAAAAAAAAAAAAAAAAAAAAAAAAQAAAAAAAAAAAAAAAAAAAAAAAAAAAAAA"/>
          </p:ext>
        </p:extLst>
      </p:transition>
    </mc:Choice>
    <mc:Fallback xmlns="">
      <p:transition>
        <p:wipe/>
        <p:extLst>
          <p:ext uri="smNativeData">
            <pr:smNativeData xmlns:pr="smNativeData" xmlns:p14="http://schemas.microsoft.com/office/powerpoint/2010/main" xmlns="" val="aRgrZAAAAAA2AQAAAAAAAAo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aRgrZBMAAAAlAAAAZAAAAA0AAAAAkAAAAEgAAACQAAAASAAAAAAAAAAB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B7HYF////AQAAAAAAAAAAAAAAAAAAAAAAAAAAAAAAAAAAAAAAAAAAAAAAAn9/fwC+6nMDzMzMAMDA/wB/f38AAAAAAAAAAAAAAAAAAAAAAAAAAAAhAAAAGAAAABQAAACrAgAAAAAAALw2AAB4KQAAAAAAACYAAAAIAAAAAQAAAAAAAAA="/>
              </a:ext>
            </a:extLst>
          </p:cNvSpPr>
          <p:nvPr>
            <p:ph type="body" idx="1"/>
          </p:nvPr>
        </p:nvSpPr>
        <p:spPr>
          <a:xfrm>
            <a:off x="433705" y="487045"/>
            <a:ext cx="8463915" cy="4879340"/>
          </a:xfrm>
        </p:spPr>
        <p:txBody>
          <a:bodyPr/>
          <a:lstStyle/>
          <a:p>
            <a:pPr algn="ctr">
              <a:buNone/>
              <a:defRPr lang="ru-RU"/>
            </a:pPr>
            <a:r>
              <a:rPr lang="ru-RU" b="1" dirty="0">
                <a:latin typeface="Times New Roman" pitchFamily="1" charset="-52"/>
                <a:cs typeface="Times New Roman" pitchFamily="1" charset="-52"/>
              </a:rPr>
              <a:t>Перспективы и планы развития ОО</a:t>
            </a:r>
          </a:p>
          <a:p>
            <a:pPr algn="just">
              <a:buNone/>
              <a:defRPr lang="ru-RU"/>
            </a:pPr>
            <a:r>
              <a:rPr lang="ru-RU" sz="1400" dirty="0">
                <a:latin typeface="Times New Roman" pitchFamily="1" charset="-52"/>
                <a:cs typeface="Times New Roman" pitchFamily="1" charset="-52"/>
              </a:rPr>
              <a:t>	</a:t>
            </a:r>
            <a:r>
              <a:rPr lang="ru-RU" sz="1400" dirty="0" smtClean="0">
                <a:latin typeface="Times New Roman" pitchFamily="1" charset="-52"/>
                <a:cs typeface="Times New Roman" pitchFamily="1" charset="-52"/>
              </a:rPr>
              <a:t>     В </a:t>
            </a:r>
            <a:r>
              <a:rPr lang="ru-RU" sz="1400" dirty="0">
                <a:latin typeface="Times New Roman" pitchFamily="1" charset="-52"/>
                <a:cs typeface="Times New Roman" pitchFamily="1" charset="-52"/>
              </a:rPr>
              <a:t>2023  году коллектив школы-интерната  работает над методической темой</a:t>
            </a:r>
            <a:r>
              <a:rPr lang="ru-RU" sz="1400" dirty="0" smtClean="0">
                <a:latin typeface="Times New Roman" pitchFamily="1" charset="-52"/>
                <a:cs typeface="Times New Roman" pitchFamily="1" charset="-52"/>
              </a:rPr>
              <a:t>:  </a:t>
            </a:r>
          </a:p>
          <a:p>
            <a:pPr algn="just">
              <a:buNone/>
              <a:defRPr lang="ru-RU"/>
            </a:pPr>
            <a:r>
              <a:rPr lang="ru-RU" sz="1400" b="1" dirty="0">
                <a:latin typeface="Times New Roman" pitchFamily="1" charset="-52"/>
                <a:cs typeface="Times New Roman" pitchFamily="1" charset="-52"/>
              </a:rPr>
              <a:t> </a:t>
            </a:r>
            <a:r>
              <a:rPr lang="ru-RU" sz="1400" b="1" dirty="0" smtClean="0">
                <a:latin typeface="Times New Roman" pitchFamily="1" charset="-52"/>
                <a:cs typeface="Times New Roman" pitchFamily="1" charset="-52"/>
              </a:rPr>
              <a:t>           «</a:t>
            </a:r>
            <a:r>
              <a:rPr lang="ru-RU" sz="1400" b="1" dirty="0">
                <a:latin typeface="Times New Roman" pitchFamily="1" charset="-52"/>
                <a:cs typeface="Times New Roman" pitchFamily="1" charset="-52"/>
              </a:rPr>
              <a:t>Совершенствование образовательного пространства, обеспечивающего личностную и социальную успешность  обучающихся с ОВЗ путем применения современных педагогических и инновационных технологий коррекционного  образования</a:t>
            </a:r>
            <a:r>
              <a:rPr lang="ru-RU" sz="1400" b="1" dirty="0" smtClean="0">
                <a:latin typeface="Times New Roman" pitchFamily="1" charset="-52"/>
                <a:cs typeface="Times New Roman" pitchFamily="1" charset="-52"/>
              </a:rPr>
              <a:t>» </a:t>
            </a:r>
            <a:r>
              <a:rPr lang="ru-RU" sz="1400" dirty="0" smtClean="0">
                <a:latin typeface="Times New Roman" pitchFamily="1" charset="-52"/>
                <a:cs typeface="Times New Roman" pitchFamily="1" charset="-52"/>
              </a:rPr>
              <a:t>определив </a:t>
            </a:r>
            <a:r>
              <a:rPr lang="ru-RU" sz="1400" dirty="0">
                <a:latin typeface="Times New Roman" pitchFamily="1" charset="-52"/>
                <a:cs typeface="Times New Roman" pitchFamily="1" charset="-52"/>
              </a:rPr>
              <a:t>следующие приоритетные задачи</a:t>
            </a:r>
            <a:r>
              <a:rPr lang="ru-RU" sz="1400" b="1" dirty="0">
                <a:latin typeface="Times New Roman" pitchFamily="1" charset="-52"/>
                <a:cs typeface="Times New Roman" pitchFamily="1" charset="-52"/>
              </a:rPr>
              <a:t>:</a:t>
            </a:r>
          </a:p>
          <a:p>
            <a:pPr algn="just">
              <a:buNone/>
              <a:defRPr lang="ru-RU" sz="1200">
                <a:latin typeface="Times New Roman" pitchFamily="1" charset="-52"/>
                <a:ea typeface="Verdana" pitchFamily="2" charset="-52"/>
                <a:cs typeface="Times New Roman" pitchFamily="1" charset="-52"/>
              </a:defRPr>
            </a:pPr>
            <a:r>
              <a:rPr sz="1400" dirty="0" smtClean="0"/>
              <a:t>1</a:t>
            </a:r>
            <a:r>
              <a:rPr sz="1400" dirty="0"/>
              <a:t>. Изучение инновационных подходов в обучении обучающихся с умственной отсталостью (интеллектуальными нарушениями) и  использование их в практике.</a:t>
            </a:r>
          </a:p>
          <a:p>
            <a:pPr algn="just">
              <a:buNone/>
              <a:defRPr lang="ru-RU" sz="1200">
                <a:latin typeface="Times New Roman" pitchFamily="1" charset="-52"/>
                <a:ea typeface="Verdana" pitchFamily="2" charset="-52"/>
                <a:cs typeface="Times New Roman" pitchFamily="1" charset="-52"/>
              </a:defRPr>
            </a:pPr>
            <a:r>
              <a:rPr sz="1400" dirty="0"/>
              <a:t>2. Выявление, обобщение и распространение положительного педагогического опыта творчески работающих учителей.</a:t>
            </a:r>
          </a:p>
          <a:p>
            <a:pPr algn="just">
              <a:buNone/>
              <a:defRPr lang="ru-RU" sz="1200">
                <a:latin typeface="Times New Roman" pitchFamily="1" charset="-52"/>
                <a:ea typeface="Verdana" pitchFamily="2" charset="-52"/>
                <a:cs typeface="Times New Roman" pitchFamily="1" charset="-52"/>
              </a:defRPr>
            </a:pPr>
            <a:r>
              <a:rPr sz="1400" dirty="0"/>
              <a:t>3. </a:t>
            </a:r>
            <a:r>
              <a:rPr sz="1400" dirty="0" smtClean="0"/>
              <a:t>Внедрение опыта </a:t>
            </a:r>
            <a:r>
              <a:rPr sz="1400" dirty="0"/>
              <a:t>творчески работающих учителей через мастер – классы, открытые уроки, обучающие семинары</a:t>
            </a:r>
          </a:p>
          <a:p>
            <a:pPr algn="just">
              <a:buNone/>
              <a:defRPr lang="ru-RU" sz="1200">
                <a:latin typeface="Times New Roman" pitchFamily="1" charset="-52"/>
                <a:ea typeface="Verdana" pitchFamily="2" charset="-52"/>
                <a:cs typeface="Times New Roman" pitchFamily="1" charset="-52"/>
              </a:defRPr>
            </a:pPr>
            <a:r>
              <a:rPr sz="1400" dirty="0"/>
              <a:t>4. Создание условий для обеспечения педагогами возможности применения и транслирования опыта использования современных  инновационных технологий обучения детей с умственной отсталостью (интеллектуальными нарушениями).</a:t>
            </a:r>
          </a:p>
          <a:p>
            <a:pPr algn="just">
              <a:buNone/>
              <a:defRPr lang="ru-RU"/>
            </a:pPr>
            <a:r>
              <a:rPr lang="ru-RU" sz="1400" dirty="0">
                <a:latin typeface="Times New Roman" pitchFamily="1" charset="-52"/>
                <a:cs typeface="Times New Roman" pitchFamily="1" charset="-52"/>
              </a:rPr>
              <a:t>5. Совершенствование педагогического мастерства через систему повышения квалификации и самообразование каждого учителя.</a:t>
            </a:r>
          </a:p>
          <a:p>
            <a:pPr>
              <a:defRPr lang="ru-RU"/>
            </a:pPr>
            <a:endParaRPr lang="ru-RU" sz="1200" dirty="0">
              <a:latin typeface="Times New Roman" pitchFamily="1" charset="-52"/>
              <a:ea typeface="Verdana" pitchFamily="2" charset="-52"/>
              <a:cs typeface="Times New Roman" pitchFamily="1" charset="-52"/>
            </a:endParaRPr>
          </a:p>
        </p:txBody>
      </p:sp>
      <p:pic>
        <p:nvPicPr>
          <p:cNvPr id="3" name="Рисунок 2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5_aRgrZBMAAAAlAAAAEQAAAC0AAAAAkAAAAEgAAACQAAAASAAAAAAAAAAAAAAAAAAAAAEAAABQAAAAAAAAAAAA8D8AAAAAAADw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AcAAAA4AAAAAAAAAAAAAAAAAAAA////AAAAAAAAAAAAAAAAANj////Y////AAAAAAAAAABkAAAAZAAAAAAAAAAjAAAABAAAAGYAAAAXAAAAFAAAAAAAAAAAAAAA/38AAP9/AAAAAAAACQAAAAQAAAAAAAAADAAAABAAAAAAAAAAAAAAAAAAAAAAAAAAHgAAAGgAAAAAAAAAAAAAAAAAAAAAAAAAAAAAABAnAAAQJwAAAAAAAAAAAAAAAAAAAAAAAAAAAAAAAAAAAAAAALEAAAAUAAAAAAAAAMDA/wAAAAAAAAAAAAAAAAAAAAAAZAAAAAAAAAB/f38ACgAAAB8AAABUAAAAwex2Bf///wEAAAAAAAAAAAAAAAAAAAAAAAAAAAAAAAAAAAAAAAAAAAAAAAJ/f38AvupzA8zMzADAwP8Af39/AAAAAAAAAAAAAAAAAP///wAAAAAAIQAAABgAAAAUAAAAtzIAAAAAAAAIOAAAUAUAABAAAAAmAAAACAAAAP//////////"/>
              </a:ext>
            </a:extLst>
          </p:cNvPicPr>
          <p:nvPr/>
        </p:nvPicPr>
        <p:blipFill>
          <a:blip r:embed="rId2"/>
          <a:srcRect t="-400" r="-400"/>
          <a:stretch>
            <a:fillRect/>
          </a:stretch>
        </p:blipFill>
        <p:spPr>
          <a:xfrm>
            <a:off x="8087995" y="-1"/>
            <a:ext cx="1020445" cy="1019695"/>
          </a:xfrm>
          <a:prstGeom prst="ellipse">
            <a:avLst/>
          </a:prstGeom>
          <a:noFill/>
          <a:ln>
            <a:noFill/>
          </a:ln>
          <a:effectLst>
            <a:softEdge rad="112395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40">
        <p:wipe/>
        <p:extLst>
          <p:ext uri="smNativeData">
            <pr:smNativeData xmlns:pr="smNativeData" xmlns="" val="aRgrZAAAAABUAQAAAAAAAAoAAAAAAAAAAAAAAAAAAAAAAAAAAQAAAAAAAAAAAAAAAAAAAAAAAAAAAAAA"/>
          </p:ext>
        </p:extLst>
      </p:transition>
    </mc:Choice>
    <mc:Fallback xmlns="">
      <p:transition>
        <p:wipe/>
        <p:extLst>
          <p:ext uri="smNativeData">
            <pr:smNativeData xmlns:pr="smNativeData" xmlns:p14="http://schemas.microsoft.com/office/powerpoint/2010/main" xmlns="" val="aRgrZAAAAABUAQAAAAAAAAo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3"/>
          <p:cNvSpPr>
            <a:extLst>
              <a:ext uri="smNativeData">
                <pr:smNativeData xmlns:pr="smNativeData" xmlns:p14="http://schemas.microsoft.com/office/powerpoint/2010/main" xmlns="" val="SMDATA_13_aRgrZBMAAAAlAAAAZAAAAE0AAAAAkAAAAEgAAACQAAAASAAAAAAAAAAAAAAAAAAAAAEAAABQAAAAAAAAAAAA4D8AAAAAAADg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BcAAAAUAAAAAAAAAAAAAAD/fwAA/38AAAAAAAAJAAAABAAAAEIAAAAMAAAAEAAAAAAAAAAAAAAAAAAAAAAAAAAeAAAAaAAAAAAAAAAAAAAAAAAAAAAAAAAAAAAAECcAABAnAAAAAAAAAAAAAAAAAAAAAAAAAAAAAAAAAAAAAAAAAAAAABQAAAAAAAAAwMD/AAAAAABkAAAAMgAAAAAAAABkAAAAAAAAAH9/fwAKAAAAHwAAAFQAAADB7HYF////AQAAAAAAAAAAAAAAAAAAAAAAAAAAAAAAAAAAAAAAAAAAAAAAAH9/fwC+6nMDzMzMAMDA/wB/f38AAAAAAAAAAAAAAAAAAAAAAAAAAAAhAAAAGAAAABQAAAD3CQAA8gcAALsuAADZFwAAECAAACYAAAAIAAAA//////////8="/>
              </a:ext>
            </a:extLst>
          </p:cNvSpPr>
          <p:nvPr/>
        </p:nvSpPr>
        <p:spPr>
          <a:xfrm>
            <a:off x="1619885" y="1132840"/>
            <a:ext cx="5976620" cy="258508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algn="ctr">
              <a:defRPr lang="ru-RU"/>
            </a:pPr>
            <a:r>
              <a:rPr lang="ru-RU" sz="5400" b="1" dirty="0">
                <a:solidFill>
                  <a:srgbClr val="CDFF82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rPr>
              <a:t>СПАСИБО </a:t>
            </a:r>
          </a:p>
          <a:p>
            <a:pPr algn="ctr">
              <a:defRPr lang="ru-RU"/>
            </a:pPr>
            <a:r>
              <a:rPr lang="ru-RU" sz="5400" b="1" dirty="0">
                <a:solidFill>
                  <a:srgbClr val="CDFF82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rPr>
              <a:t>ЗА </a:t>
            </a:r>
          </a:p>
          <a:p>
            <a:pPr algn="ctr">
              <a:defRPr lang="ru-RU"/>
            </a:pPr>
            <a:r>
              <a:rPr lang="ru-RU" sz="5400" b="1" dirty="0">
                <a:solidFill>
                  <a:srgbClr val="CDFF82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rPr>
              <a:t>ВНИМАНИЕ!</a:t>
            </a:r>
          </a:p>
        </p:txBody>
      </p:sp>
      <p:pic>
        <p:nvPicPr>
          <p:cNvPr id="3" name="Picture 3" descr="C:\Users\К.Меша\Desktop\ФОТО\1668751080768.jpg"/>
          <p:cNvPicPr>
            <a:picLocks noChangeAspect="1"/>
            <a:extLst>
              <a:ext uri="smNativeData">
                <pr:smNativeData xmlns:pr="smNativeData" xmlns:p14="http://schemas.microsoft.com/office/powerpoint/2010/main" xmlns="" val="SMDATA_15_aRgrZBMAAAAlAAAAEQAAAC0AAAAAkAAAAEgAAACQAAAASAAAAAAAAAAAAAAAAAAAAAEAAABQAAAAAAAAAAAA8D8AAAAAAADwPwAAAAAAAOA/AAAAAAAA4D8AAAAAAADgPwAAAAAAAOA/AAAAAAAA4D8AAAAAAADgPwAAAAAAAOA/AAAAAAAA4D8CAAAAjAAAAAAAAAAAAAAAwex2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+6nMKAAAAACgAAAAoAAAAZAAAAGQAAAAAAAAAzMzMAAAAAABQAAAAUAAAAGQAAABkAAAAAAAAAAcAAAA4AAAAAAAAAAAAAAAAAAAA////AAAAAAAAAAAAAAAAAAAAAAAAAAAAAAAAAAAAAABkAAAAZAAAAAAAAAAjAAAABAAAAGYAAAAXAAAAFAAAAAAAAAAAAAAA/38AAP9/AAAAAAAACQAAAAQAAAAAAAAADAAAABAAAAAAAAAAAAAAAAAAAAAAAAAAHgAAAGgAAAAAAAAAAAAAAAAAAAAAAAAAAAAAABAnAAAQJwAAAAAAAAAAAAAAAAAAAAAAAAAAAAAAAAAAAAAAALEAAAAUAAAAAAAAAMDA/wAAAAAAAAAAAAAAAAAAAAAAZAAAAAAAAAB/f38ACgAAAB8AAABUAAAAwex2Bf///wEAAAAAAAAAAAAAAAAAAAAAAAAAAAAAAAAAAAAAAAAAAAAAAAJ/f38AvupzA8zMzADAwP8Af39/AAAAAAAAAAAAAAAAAP///wAAAAAAIQAAABgAAAAUAAAAmBQAAMcXAAAZJAAASCcAAB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3423920" y="3644265"/>
            <a:ext cx="2520315" cy="2520315"/>
          </a:xfrm>
          <a:prstGeom prst="ellipse">
            <a:avLst/>
          </a:prstGeom>
          <a:noFill/>
          <a:ln>
            <a:noFill/>
          </a:ln>
          <a:effectLst>
            <a:softEdge rad="112395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  <p:extLst>
          <p:ext uri="smNativeData">
            <pr:smNativeData xmlns:pr="smNativeData" xmlns="" val="aRgrZAAAAAAKAAAAAAAAAAoAAAAAAAAAAAAAAAAAAAAAAAAAAQAAAAAAAAAAAAAAAAAAAAAAAAAAAAAA"/>
          </p:ext>
        </p:extLst>
      </p:transition>
    </mc:Choice>
    <mc:Fallback xmlns="">
      <p:transition>
        <p:wipe/>
        <p:extLst>
          <p:ext uri="smNativeData">
            <pr:smNativeData xmlns:pr="smNativeData" xmlns:p14="http://schemas.microsoft.com/office/powerpoint/2010/main" xmlns="" val="aRgrZAAAAAAKAAAAAAAAAAoAAAAAAAAAAAAAAAAAAAAAAAAAAQAAAAAAAAAAAAAAAAAAAAAAAAAAAAAA"/>
          </p:ext>
        </p:extLst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Presentation">
      <a:majorFont>
        <a:latin typeface="Verdana"/>
        <a:ea typeface="Trebuchet MS"/>
        <a:cs typeface="Trebuchet MS"/>
      </a:majorFont>
      <a:minorFont>
        <a:latin typeface="Verdana"/>
        <a:ea typeface="Verdana"/>
        <a:cs typeface="Verdan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66822D"/>
        </a:dk2>
        <a:lt2>
          <a:srgbClr val="BEEA73"/>
        </a:lt2>
        <a:accent1>
          <a:srgbClr val="C1EC76"/>
        </a:accent1>
        <a:accent2>
          <a:srgbClr val="8FE28A"/>
        </a:accent2>
        <a:accent3>
          <a:srgbClr val="F3BF45"/>
        </a:accent3>
        <a:accent4>
          <a:srgbClr val="F47E5A"/>
        </a:accent4>
        <a:accent5>
          <a:srgbClr val="F489CF"/>
        </a:accent5>
        <a:accent6>
          <a:srgbClr val="B56FF4"/>
        </a:accent6>
        <a:hlink>
          <a:srgbClr val="408080"/>
        </a:hlink>
        <a:folHlink>
          <a:srgbClr val="5EAEA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tion">
      <a:majorFont>
        <a:latin typeface="Verdana"/>
        <a:ea typeface="Trebuchet MS"/>
        <a:cs typeface="Trebuchet MS"/>
      </a:majorFont>
      <a:minorFont>
        <a:latin typeface="Verdana"/>
        <a:ea typeface="Verdana"/>
        <a:cs typeface="Verdan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tion">
      <a:majorFont>
        <a:latin typeface="Verdana"/>
        <a:ea typeface="Trebuchet MS"/>
        <a:cs typeface="Trebuchet MS"/>
      </a:majorFont>
      <a:minorFont>
        <a:latin typeface="Verdana"/>
        <a:ea typeface="Verdana"/>
        <a:cs typeface="Verdan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1003</Words>
  <Application>Microsoft Office PowerPoint</Application>
  <PresentationFormat>Экран (4:3)</PresentationFormat>
  <Paragraphs>293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Presentation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Бюджетная смета на 2022 в тыс. руб.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школа</cp:lastModifiedBy>
  <cp:revision>19</cp:revision>
  <dcterms:created xsi:type="dcterms:W3CDTF">2013-05-05T12:07:32Z</dcterms:created>
  <dcterms:modified xsi:type="dcterms:W3CDTF">2023-04-04T09:45:17Z</dcterms:modified>
</cp:coreProperties>
</file>