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67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88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C726-DE6E-4561-AC52-175C06AFA521}" type="datetimeFigureOut">
              <a:rPr lang="ru-RU" smtClean="0"/>
              <a:pPr/>
              <a:t>29.12.2011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073E-D740-4505-A7C3-154BBF738B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C726-DE6E-4561-AC52-175C06AFA521}" type="datetimeFigureOut">
              <a:rPr lang="ru-RU" smtClean="0"/>
              <a:pPr/>
              <a:t>29.12.2011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073E-D740-4505-A7C3-154BBF738B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C726-DE6E-4561-AC52-175C06AFA521}" type="datetimeFigureOut">
              <a:rPr lang="ru-RU" smtClean="0"/>
              <a:pPr/>
              <a:t>29.12.2011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073E-D740-4505-A7C3-154BBF738B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C726-DE6E-4561-AC52-175C06AFA521}" type="datetimeFigureOut">
              <a:rPr lang="ru-RU" smtClean="0"/>
              <a:pPr/>
              <a:t>29.12.2011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073E-D740-4505-A7C3-154BBF738B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C726-DE6E-4561-AC52-175C06AFA521}" type="datetimeFigureOut">
              <a:rPr lang="ru-RU" smtClean="0"/>
              <a:pPr/>
              <a:t>29.12.2011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073E-D740-4505-A7C3-154BBF738B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C726-DE6E-4561-AC52-175C06AFA521}" type="datetimeFigureOut">
              <a:rPr lang="ru-RU" smtClean="0"/>
              <a:pPr/>
              <a:t>29.12.2011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073E-D740-4505-A7C3-154BBF738B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C726-DE6E-4561-AC52-175C06AFA521}" type="datetimeFigureOut">
              <a:rPr lang="ru-RU" smtClean="0"/>
              <a:pPr/>
              <a:t>29.12.2011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073E-D740-4505-A7C3-154BBF738B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C726-DE6E-4561-AC52-175C06AFA521}" type="datetimeFigureOut">
              <a:rPr lang="ru-RU" smtClean="0"/>
              <a:pPr/>
              <a:t>29.12.2011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073E-D740-4505-A7C3-154BBF738B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C726-DE6E-4561-AC52-175C06AFA521}" type="datetimeFigureOut">
              <a:rPr lang="ru-RU" smtClean="0"/>
              <a:pPr/>
              <a:t>29.12.2011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073E-D740-4505-A7C3-154BBF738B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C726-DE6E-4561-AC52-175C06AFA521}" type="datetimeFigureOut">
              <a:rPr lang="ru-RU" smtClean="0"/>
              <a:pPr/>
              <a:t>29.12.2011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073E-D740-4505-A7C3-154BBF738B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C726-DE6E-4561-AC52-175C06AFA521}" type="datetimeFigureOut">
              <a:rPr lang="ru-RU" smtClean="0"/>
              <a:pPr/>
              <a:t>29.12.2011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073E-D740-4505-A7C3-154BBF738B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836C726-DE6E-4561-AC52-175C06AFA521}" type="datetimeFigureOut">
              <a:rPr lang="ru-RU" smtClean="0"/>
              <a:pPr/>
              <a:t>29.12.2011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B65073E-D740-4505-A7C3-154BBF738B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Родионова В.Н.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dirty="0" smtClean="0"/>
              <a:t>             РОМОДАНОВСКАЯ СОШ</a:t>
            </a:r>
          </a:p>
          <a:p>
            <a:pPr marL="45720" indent="0" algn="ctr">
              <a:buNone/>
            </a:pPr>
            <a:r>
              <a:rPr lang="ru-RU" dirty="0" smtClean="0"/>
              <a:t>        ПРЕЗЕНТАЦИЯ НА ТЕМУ:</a:t>
            </a:r>
            <a:endParaRPr lang="ru-RU" dirty="0"/>
          </a:p>
          <a:p>
            <a:pPr marL="365760" lvl="1" indent="0" algn="ctr">
              <a:buNone/>
            </a:pPr>
            <a:r>
              <a:rPr lang="ru-RU" sz="4400" dirty="0" smtClean="0"/>
              <a:t>ЗИМУШКА-ЗИМА.</a:t>
            </a:r>
          </a:p>
          <a:p>
            <a:pPr marL="365760" lvl="1" indent="0" algn="ctr">
              <a:buNone/>
            </a:pPr>
            <a:r>
              <a:rPr lang="ru-RU" sz="5400" dirty="0" smtClean="0"/>
              <a:t>Зимние забавы детей.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xmlns="" val="223018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852" y="332656"/>
            <a:ext cx="8723636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4483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80920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1820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4502"/>
            <a:ext cx="8280920" cy="6140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3878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9" y="630657"/>
            <a:ext cx="3960439" cy="5822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1008" y="630657"/>
            <a:ext cx="3935448" cy="567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9401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496944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7240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098" y="404664"/>
            <a:ext cx="8060598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9119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644892"/>
            <a:ext cx="7776864" cy="5664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9461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12968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0305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496944" cy="5760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9376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568952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9591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46</TotalTime>
  <Words>17</Words>
  <Application>Microsoft Office PowerPoint</Application>
  <PresentationFormat>Экран (4:3)</PresentationFormat>
  <Paragraphs>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Родионова В.Н.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</dc:creator>
  <cp:lastModifiedBy>РСОШ</cp:lastModifiedBy>
  <cp:revision>7</cp:revision>
  <dcterms:created xsi:type="dcterms:W3CDTF">2011-12-14T15:07:51Z</dcterms:created>
  <dcterms:modified xsi:type="dcterms:W3CDTF">2011-12-29T06:44:14Z</dcterms:modified>
</cp:coreProperties>
</file>