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0E8-D2A4-4458-A642-2D7EDF1D3CA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90B06-38D4-40FF-8029-6F8679AD78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0E8-D2A4-4458-A642-2D7EDF1D3CA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90B06-38D4-40FF-8029-6F8679AD784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0E8-D2A4-4458-A642-2D7EDF1D3CA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90B06-38D4-40FF-8029-6F8679AD78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0E8-D2A4-4458-A642-2D7EDF1D3CA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90B06-38D4-40FF-8029-6F8679AD784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0E8-D2A4-4458-A642-2D7EDF1D3CA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90B06-38D4-40FF-8029-6F8679AD78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0E8-D2A4-4458-A642-2D7EDF1D3CA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90B06-38D4-40FF-8029-6F8679AD78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0E8-D2A4-4458-A642-2D7EDF1D3CA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90B06-38D4-40FF-8029-6F8679AD78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0E8-D2A4-4458-A642-2D7EDF1D3CA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90B06-38D4-40FF-8029-6F8679AD7841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0E8-D2A4-4458-A642-2D7EDF1D3CA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90B06-38D4-40FF-8029-6F8679AD784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0E8-D2A4-4458-A642-2D7EDF1D3CA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90B06-38D4-40FF-8029-6F8679AD78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0E8-D2A4-4458-A642-2D7EDF1D3CA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90B06-38D4-40FF-8029-6F8679AD7841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72210E8-D2A4-4458-A642-2D7EDF1D3CAD}" type="datetimeFigureOut">
              <a:rPr lang="ru-RU" smtClean="0"/>
              <a:t>04.01.2012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8C90B06-38D4-40FF-8029-6F8679AD784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Урок </a:t>
            </a:r>
          </a:p>
          <a:p>
            <a:pPr marL="0" indent="0" algn="ctr">
              <a:buNone/>
            </a:pPr>
            <a:r>
              <a:rPr lang="ru-RU" dirty="0" smtClean="0"/>
              <a:t>литературного чтения во 2 классе </a:t>
            </a:r>
          </a:p>
          <a:p>
            <a:pPr marL="0" indent="0" algn="ctr">
              <a:buNone/>
            </a:pPr>
            <a:r>
              <a:rPr lang="ru-RU" dirty="0" smtClean="0"/>
              <a:t>на тему: «Путаница».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Учитель начальных классов высшей квалификационной категории</a:t>
            </a:r>
          </a:p>
          <a:p>
            <a:pPr marL="0" indent="0" algn="ctr">
              <a:buNone/>
            </a:pPr>
            <a:r>
              <a:rPr lang="ru-RU" dirty="0" smtClean="0"/>
              <a:t>Родионова Вера Николаевна.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2012г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Ромодановская средняя общеобразовательная школа </a:t>
            </a:r>
            <a:br>
              <a:rPr lang="ru-RU" sz="2000" dirty="0" smtClean="0"/>
            </a:br>
            <a:r>
              <a:rPr lang="ru-RU" sz="2000" dirty="0" smtClean="0"/>
              <a:t>Алексеевского муниципального района РТ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2332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Корней Иванович Чуковский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1882-1969г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93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383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/>
              <a:t/>
            </a:r>
            <a:br>
              <a:rPr lang="ru-RU"/>
            </a:br>
            <a:r>
              <a:rPr lang="ru-RU" smtClean="0"/>
              <a:t/>
            </a:r>
            <a:br>
              <a:rPr lang="ru-RU" smtClean="0"/>
            </a:br>
            <a:r>
              <a:rPr lang="ru-RU"/>
              <a:t/>
            </a:r>
            <a:br>
              <a:rPr lang="ru-RU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mtClean="0"/>
              <a:t>                         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             </a:t>
            </a:r>
            <a:r>
              <a:rPr lang="ru-RU" dirty="0" err="1" smtClean="0">
                <a:solidFill>
                  <a:schemeClr val="tx1"/>
                </a:solidFill>
              </a:rPr>
              <a:t>Бармалей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                  </a:t>
            </a:r>
            <a:r>
              <a:rPr lang="ru-RU" dirty="0" err="1" smtClean="0">
                <a:solidFill>
                  <a:schemeClr val="tx1"/>
                </a:solidFill>
              </a:rPr>
              <a:t>Катауси</a:t>
            </a:r>
            <a:r>
              <a:rPr lang="ru-RU" dirty="0" smtClean="0">
                <a:solidFill>
                  <a:schemeClr val="tx1"/>
                </a:solidFill>
              </a:rPr>
              <a:t> и </a:t>
            </a:r>
            <a:r>
              <a:rPr lang="ru-RU" dirty="0" err="1" smtClean="0">
                <a:solidFill>
                  <a:schemeClr val="tx1"/>
                </a:solidFill>
              </a:rPr>
              <a:t>Мауси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                              </a:t>
            </a:r>
            <a:r>
              <a:rPr lang="ru-RU" dirty="0" err="1" smtClean="0">
                <a:solidFill>
                  <a:schemeClr val="tx1"/>
                </a:solidFill>
              </a:rPr>
              <a:t>Мойдодыр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                               Муха-цокотуха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Путан                    Путаница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Тел                      Телефон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                                  </a:t>
            </a:r>
            <a:r>
              <a:rPr lang="ru-RU" dirty="0" err="1" smtClean="0">
                <a:solidFill>
                  <a:schemeClr val="tx1"/>
                </a:solidFill>
              </a:rPr>
              <a:t>Федорино</a:t>
            </a:r>
            <a:r>
              <a:rPr lang="ru-RU" dirty="0" smtClean="0">
                <a:solidFill>
                  <a:schemeClr val="tx1"/>
                </a:solidFill>
              </a:rPr>
              <a:t> горе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4227909" cy="626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389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338328"/>
            <a:ext cx="7931224" cy="1252728"/>
          </a:xfrm>
        </p:spPr>
        <p:txBody>
          <a:bodyPr/>
          <a:lstStyle/>
          <a:p>
            <a:r>
              <a:rPr lang="ru-RU" dirty="0" smtClean="0"/>
              <a:t>Читали ли вы?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106" y="2924944"/>
            <a:ext cx="2570493" cy="362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420886"/>
            <a:ext cx="2878226" cy="3787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2670026" cy="3710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9696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425355"/>
          </a:xfrm>
        </p:spPr>
        <p:txBody>
          <a:bodyPr>
            <a:normAutofit/>
          </a:bodyPr>
          <a:lstStyle/>
          <a:p>
            <a:r>
              <a:rPr lang="ru-RU" sz="3600" dirty="0" smtClean="0"/>
              <a:t>1.Почему зверюшки решили поменять свои голоса?</a:t>
            </a:r>
          </a:p>
          <a:p>
            <a:r>
              <a:rPr lang="ru-RU" sz="3600" dirty="0" smtClean="0"/>
              <a:t>Что произошло в результате?</a:t>
            </a:r>
          </a:p>
          <a:p>
            <a:r>
              <a:rPr lang="ru-RU" sz="3600" dirty="0" smtClean="0"/>
              <a:t> Кто помог потушить пожар?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Ответь на вопрос: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768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 smtClean="0"/>
              <a:t>Молодцы!</a:t>
            </a:r>
            <a:endParaRPr lang="ru-RU" sz="7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6600" dirty="0" smtClean="0"/>
              <a:t>Спасибо за внимание.</a:t>
            </a:r>
            <a:br>
              <a:rPr lang="ru-RU" sz="6600" dirty="0" smtClean="0"/>
            </a:b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4084016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60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Ромодановская средняя общеобразовательная школа  Алексеевского муниципального района РТ</vt:lpstr>
      <vt:lpstr>Корней Иванович Чуковский</vt:lpstr>
      <vt:lpstr>                                                                                                          Бармалей                                       Катауси и Мауси                                     Мойдодыр                                      Муха-цокотуха  Путан                    Путаница Тел                      Телефон                                   Федорино горе</vt:lpstr>
      <vt:lpstr>Читали ли вы?</vt:lpstr>
      <vt:lpstr>Ответь на вопрос: </vt:lpstr>
      <vt:lpstr> Спасибо за внимание.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Ромодановская средняя общеобразовательная школа  Алексеевского муниципального района РТ</dc:title>
  <dc:creator>Вера</dc:creator>
  <cp:lastModifiedBy>Вера</cp:lastModifiedBy>
  <cp:revision>6</cp:revision>
  <dcterms:created xsi:type="dcterms:W3CDTF">2012-01-04T07:15:02Z</dcterms:created>
  <dcterms:modified xsi:type="dcterms:W3CDTF">2012-01-04T08:12:12Z</dcterms:modified>
</cp:coreProperties>
</file>