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46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433A0-D11D-4A2E-A996-B4A772F97B8F}" type="datetimeFigureOut">
              <a:rPr lang="ru-RU" smtClean="0"/>
              <a:t>09.11.2015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CE9E4-2AFA-45FD-8802-EED2ACECE2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433A0-D11D-4A2E-A996-B4A772F97B8F}" type="datetimeFigureOut">
              <a:rPr lang="ru-RU" smtClean="0"/>
              <a:t>09.11.2015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CE9E4-2AFA-45FD-8802-EED2ACECE2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433A0-D11D-4A2E-A996-B4A772F97B8F}" type="datetimeFigureOut">
              <a:rPr lang="ru-RU" smtClean="0"/>
              <a:t>09.11.2015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CE9E4-2AFA-45FD-8802-EED2ACECE2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433A0-D11D-4A2E-A996-B4A772F97B8F}" type="datetimeFigureOut">
              <a:rPr lang="ru-RU" smtClean="0"/>
              <a:t>09.11.2015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CE9E4-2AFA-45FD-8802-EED2ACECE2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433A0-D11D-4A2E-A996-B4A772F97B8F}" type="datetimeFigureOut">
              <a:rPr lang="ru-RU" smtClean="0"/>
              <a:t>09.11.2015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CE9E4-2AFA-45FD-8802-EED2ACECE2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433A0-D11D-4A2E-A996-B4A772F97B8F}" type="datetimeFigureOut">
              <a:rPr lang="ru-RU" smtClean="0"/>
              <a:t>09.11.2015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CE9E4-2AFA-45FD-8802-EED2ACECE2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433A0-D11D-4A2E-A996-B4A772F97B8F}" type="datetimeFigureOut">
              <a:rPr lang="ru-RU" smtClean="0"/>
              <a:t>09.11.2015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CE9E4-2AFA-45FD-8802-EED2ACECE2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433A0-D11D-4A2E-A996-B4A772F97B8F}" type="datetimeFigureOut">
              <a:rPr lang="ru-RU" smtClean="0"/>
              <a:t>09.11.2015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CE9E4-2AFA-45FD-8802-EED2ACECE2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433A0-D11D-4A2E-A996-B4A772F97B8F}" type="datetimeFigureOut">
              <a:rPr lang="ru-RU" smtClean="0"/>
              <a:t>09.11.2015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CE9E4-2AFA-45FD-8802-EED2ACECE2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433A0-D11D-4A2E-A996-B4A772F97B8F}" type="datetimeFigureOut">
              <a:rPr lang="ru-RU" smtClean="0"/>
              <a:t>09.11.2015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CE9E4-2AFA-45FD-8802-EED2ACECE2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433A0-D11D-4A2E-A996-B4A772F97B8F}" type="datetimeFigureOut">
              <a:rPr lang="ru-RU" smtClean="0"/>
              <a:t>09.11.2015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CE9E4-2AFA-45FD-8802-EED2ACECE2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8433A0-D11D-4A2E-A996-B4A772F97B8F}" type="datetimeFigureOut">
              <a:rPr lang="ru-RU" smtClean="0"/>
              <a:t>09.11.2015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CE9E4-2AFA-45FD-8802-EED2ACECE27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35716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Набираем в поисковике Сбербанк </a:t>
            </a:r>
            <a:r>
              <a:rPr lang="ru-RU" dirty="0" err="1" smtClean="0"/>
              <a:t>онлайн</a:t>
            </a:r>
            <a:r>
              <a:rPr lang="ru-RU" dirty="0"/>
              <a:t> </a:t>
            </a:r>
            <a:r>
              <a:rPr lang="ru-RU" dirty="0" smtClean="0"/>
              <a:t>и заходим на сайт.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785926"/>
            <a:ext cx="6400800" cy="385287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000240"/>
            <a:ext cx="5762612" cy="4321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Прямая со стрелкой 5"/>
          <p:cNvCxnSpPr/>
          <p:nvPr/>
        </p:nvCxnSpPr>
        <p:spPr>
          <a:xfrm>
            <a:off x="857224" y="3000372"/>
            <a:ext cx="2143140" cy="857256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8143932" cy="2654296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Если не зарегистрированы – проходим регистрацию. Для этого нам нужен мобильный телефон и карта Сбербанка. При регистрации нужно будет ввести номер карты Сбербанка и придумать логин и пароль для доступа в сбербанк </a:t>
            </a:r>
            <a:r>
              <a:rPr lang="ru-RU" sz="3600" dirty="0" err="1" smtClean="0"/>
              <a:t>онлайн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3143248"/>
            <a:ext cx="4786346" cy="3589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Прямая со стрелкой 5"/>
          <p:cNvCxnSpPr/>
          <p:nvPr/>
        </p:nvCxnSpPr>
        <p:spPr>
          <a:xfrm rot="10800000" flipV="1">
            <a:off x="5715008" y="3500438"/>
            <a:ext cx="2857520" cy="1357322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После регистрации на главной странице вводим логин и пароль.</a:t>
            </a:r>
            <a:endParaRPr lang="ru-RU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643050"/>
            <a:ext cx="6215106" cy="4661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Прямая со стрелкой 5"/>
          <p:cNvCxnSpPr/>
          <p:nvPr/>
        </p:nvCxnSpPr>
        <p:spPr>
          <a:xfrm flipV="1">
            <a:off x="571472" y="2857496"/>
            <a:ext cx="1071570" cy="642942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Далее вводим логин и пароль и переходим в пункт «Переводы и платежи»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00024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Прямая со стрелкой 5"/>
          <p:cNvCxnSpPr/>
          <p:nvPr/>
        </p:nvCxnSpPr>
        <p:spPr>
          <a:xfrm flipV="1">
            <a:off x="571472" y="3071810"/>
            <a:ext cx="2357454" cy="500066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Заходим в пункт Образование – ВУЗы, школы…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785926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Прямая со стрелкой 5"/>
          <p:cNvCxnSpPr/>
          <p:nvPr/>
        </p:nvCxnSpPr>
        <p:spPr>
          <a:xfrm>
            <a:off x="500034" y="3286124"/>
            <a:ext cx="2143140" cy="71438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Вводим ИНН школы.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Прямая со стрелкой 5"/>
          <p:cNvCxnSpPr/>
          <p:nvPr/>
        </p:nvCxnSpPr>
        <p:spPr>
          <a:xfrm>
            <a:off x="357158" y="3500438"/>
            <a:ext cx="2071702" cy="78581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Далее нажимаем на </a:t>
            </a:r>
            <a:r>
              <a:rPr lang="ru-RU" b="1" dirty="0" smtClean="0">
                <a:solidFill>
                  <a:srgbClr val="00B050"/>
                </a:solidFill>
              </a:rPr>
              <a:t>«</a:t>
            </a:r>
            <a:r>
              <a:rPr lang="ru-RU" b="1" dirty="0" err="1" smtClean="0">
                <a:solidFill>
                  <a:srgbClr val="00B050"/>
                </a:solidFill>
              </a:rPr>
              <a:t>Сармановская</a:t>
            </a:r>
            <a:r>
              <a:rPr lang="ru-RU" b="1" dirty="0" smtClean="0">
                <a:solidFill>
                  <a:srgbClr val="00B050"/>
                </a:solidFill>
              </a:rPr>
              <a:t> школа»</a:t>
            </a: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Прямая со стрелкой 5"/>
          <p:cNvCxnSpPr/>
          <p:nvPr/>
        </p:nvCxnSpPr>
        <p:spPr>
          <a:xfrm>
            <a:off x="642910" y="3714752"/>
            <a:ext cx="1714512" cy="1285884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Вводим табельный номер ученика и нажимаем </a:t>
            </a:r>
            <a:r>
              <a:rPr lang="ru-RU" b="1" dirty="0" smtClean="0"/>
              <a:t>продолжить.</a:t>
            </a:r>
            <a:endParaRPr lang="ru-RU" b="1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Прямая со стрелкой 5"/>
          <p:cNvCxnSpPr/>
          <p:nvPr/>
        </p:nvCxnSpPr>
        <p:spPr>
          <a:xfrm>
            <a:off x="571472" y="3429000"/>
            <a:ext cx="2500330" cy="857256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5400000" flipH="1" flipV="1">
            <a:off x="3321835" y="5679297"/>
            <a:ext cx="1571636" cy="500066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Заполняем ФИО ребенка, нажимаем </a:t>
            </a:r>
            <a:r>
              <a:rPr lang="ru-RU" b="1" dirty="0" smtClean="0"/>
              <a:t>продолжить</a:t>
            </a:r>
            <a:endParaRPr lang="ru-RU" b="1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500174"/>
            <a:ext cx="6303457" cy="4727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Прямая со стрелкой 5"/>
          <p:cNvCxnSpPr/>
          <p:nvPr/>
        </p:nvCxnSpPr>
        <p:spPr>
          <a:xfrm>
            <a:off x="1785918" y="5072074"/>
            <a:ext cx="1643074" cy="214314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1142976" y="4214818"/>
            <a:ext cx="1643074" cy="214314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Указываем сумму платежа и нажимаем </a:t>
            </a:r>
            <a:r>
              <a:rPr lang="ru-RU" b="1" dirty="0" smtClean="0"/>
              <a:t>продолжить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428736"/>
            <a:ext cx="6517771" cy="4888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Потверждаем</a:t>
            </a:r>
            <a:r>
              <a:rPr lang="ru-RU" dirty="0" smtClean="0"/>
              <a:t> по СМС.</a:t>
            </a:r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14546" y="1500174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Прямая со стрелкой 5"/>
          <p:cNvCxnSpPr/>
          <p:nvPr/>
        </p:nvCxnSpPr>
        <p:spPr>
          <a:xfrm>
            <a:off x="571472" y="3214686"/>
            <a:ext cx="3571900" cy="1928826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Вводим пароль, который пришел в СМС и </a:t>
            </a:r>
            <a:r>
              <a:rPr lang="ru-RU" b="1" dirty="0" smtClean="0"/>
              <a:t>подтвердить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Прямая со стрелкой 5"/>
          <p:cNvCxnSpPr/>
          <p:nvPr/>
        </p:nvCxnSpPr>
        <p:spPr>
          <a:xfrm>
            <a:off x="428596" y="4286256"/>
            <a:ext cx="2214578" cy="85725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714348" y="5643578"/>
            <a:ext cx="3143272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Печатаем квитанцию и отдаем ребенку.</a:t>
            </a:r>
            <a:endParaRPr lang="ru-RU" dirty="0"/>
          </a:p>
        </p:txBody>
      </p:sp>
      <p:pic>
        <p:nvPicPr>
          <p:cNvPr id="1126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500174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Прямая со стрелкой 6"/>
          <p:cNvCxnSpPr/>
          <p:nvPr/>
        </p:nvCxnSpPr>
        <p:spPr>
          <a:xfrm>
            <a:off x="714348" y="3214686"/>
            <a:ext cx="2000264" cy="78581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Оплата через Девон кредит.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 Подходим к терминалу, набираем ИНН школы. Код группы набирать не нужно. Набираем табельный номер ребенка (оплату можно произвести с карты и наличными). В очереди на кассу стоять не нужно, касса оплату принимать не будет.</a:t>
            </a:r>
          </a:p>
          <a:p>
            <a:pPr>
              <a:buNone/>
            </a:pPr>
            <a:r>
              <a:rPr lang="ru-RU" dirty="0" smtClean="0"/>
              <a:t>    Чек сохраняем.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182</Words>
  <Application>Microsoft Office PowerPoint</Application>
  <PresentationFormat>Экран (4:3)</PresentationFormat>
  <Paragraphs>16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Набираем в поисковике Сбербанк онлайн и заходим на сайт.</vt:lpstr>
      <vt:lpstr>Если не зарегистрированы – проходим регистрацию. Для этого нам нужен мобильный телефон и карта Сбербанка. При регистрации нужно будет ввести номер карты Сбербанка и придумать логин и пароль для доступа в сбербанк онлайн.</vt:lpstr>
      <vt:lpstr>После регистрации на главной странице вводим логин и пароль.</vt:lpstr>
      <vt:lpstr>Далее вводим логин и пароль и переходим в пункт «Переводы и платежи»</vt:lpstr>
      <vt:lpstr>Заходим в пункт Образование – ВУЗы, школы…</vt:lpstr>
      <vt:lpstr>Вводим ИНН школы.</vt:lpstr>
      <vt:lpstr>Далее нажимаем на «Сармановская школа»</vt:lpstr>
      <vt:lpstr>Вводим табельный номер ученика и нажимаем продолжить.</vt:lpstr>
      <vt:lpstr>Заполняем ФИО ребенка, нажимаем продолжить</vt:lpstr>
      <vt:lpstr>Указываем сумму платежа и нажимаем продолжить.</vt:lpstr>
      <vt:lpstr>Потверждаем по СМС.</vt:lpstr>
      <vt:lpstr>Вводим пароль, который пришел в СМС и подтвердить.</vt:lpstr>
      <vt:lpstr>Печатаем квитанцию и отдаем ребенку.</vt:lpstr>
      <vt:lpstr>Оплата через Девон кредит.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Набираем в поисковике Сбербанк онлайн и заходим на сайт.</dc:title>
  <dc:creator>й</dc:creator>
  <cp:lastModifiedBy>й</cp:lastModifiedBy>
  <cp:revision>9</cp:revision>
  <dcterms:created xsi:type="dcterms:W3CDTF">2015-11-09T08:26:11Z</dcterms:created>
  <dcterms:modified xsi:type="dcterms:W3CDTF">2015-11-09T10:02:55Z</dcterms:modified>
</cp:coreProperties>
</file>