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481D62-0C66-4E43-BF5E-30E49D132BB7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CA9E1-A0F0-429C-BBA0-50370B2504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lovari.yandex.ru/~%D0%BA%D0%BD%D0%B8%D0%B3%D0%B8/%D0%91%D0%A1%D0%AD/%D0%9C%D0%BE%D0%B4%D0%B5%D0%BB%D1%8C%20(%D0%B2%20%D0%BD%D0%B0%D1%83%D0%BA%D0%B5)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484784"/>
            <a:ext cx="6984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u="sng" cap="none" spc="0" dirty="0" smtClean="0">
                <a:ln/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Моделирование</a:t>
            </a:r>
            <a:endParaRPr lang="ru-RU" sz="7200" b="1" i="1" u="sng" cap="none" spc="0" dirty="0">
              <a:ln/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www.lab57.ru/images/portfolio_module/portfolio_32/big_fb2e2f889cb46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068960"/>
            <a:ext cx="4464496" cy="35855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0258" y="404664"/>
            <a:ext cx="7799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/>
              <a:t>Алгебраические </a:t>
            </a:r>
            <a:r>
              <a:rPr lang="ru-RU" sz="5400" dirty="0"/>
              <a:t>модели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Picture 2" descr="http://old.college.ru/mathematics/courses/function/content/models/screensh/funccal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810000" cy="4286250"/>
          </a:xfrm>
          <a:prstGeom prst="rect">
            <a:avLst/>
          </a:prstGeom>
          <a:noFill/>
        </p:spPr>
      </p:pic>
      <p:pic>
        <p:nvPicPr>
          <p:cNvPr id="14340" name="Picture 4" descr="http://im7-tub-ru.yandex.net/i?id=275550121-7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780928"/>
            <a:ext cx="4786284" cy="178688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ndce.edu.ru/katalog_img/equipment/629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4320480" cy="3240360"/>
          </a:xfrm>
          <a:prstGeom prst="rect">
            <a:avLst/>
          </a:prstGeom>
          <a:noFill/>
        </p:spPr>
      </p:pic>
      <p:pic>
        <p:nvPicPr>
          <p:cNvPr id="13316" name="Picture 4" descr="http://www.sapr.ru/Archive/SG/2007/11/20/1.png"/>
          <p:cNvPicPr>
            <a:picLocks noChangeAspect="1" noChangeArrowheads="1"/>
          </p:cNvPicPr>
          <p:nvPr/>
        </p:nvPicPr>
        <p:blipFill>
          <a:blip r:embed="rId3" cstate="print"/>
          <a:srcRect l="31752"/>
          <a:stretch>
            <a:fillRect/>
          </a:stretch>
        </p:blipFill>
        <p:spPr bwMode="auto">
          <a:xfrm>
            <a:off x="4283968" y="3755206"/>
            <a:ext cx="4618484" cy="27880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0296" y="260648"/>
            <a:ext cx="8374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Геометрические модели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472879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Комната </a:t>
            </a:r>
          </a:p>
          <a:p>
            <a:pPr algn="ctr"/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моей</a:t>
            </a:r>
          </a:p>
          <a:p>
            <a:pPr algn="ctr"/>
            <a:r>
              <a:rPr lang="ru-RU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мечты</a:t>
            </a:r>
            <a:endParaRPr lang="ru-RU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2226" name="Picture 2" descr="http://im3-tub-ru.yandex.net/i?id=142436864-5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73016"/>
            <a:ext cx="4231670" cy="3096344"/>
          </a:xfrm>
          <a:prstGeom prst="rect">
            <a:avLst/>
          </a:prstGeom>
          <a:noFill/>
        </p:spPr>
      </p:pic>
      <p:pic>
        <p:nvPicPr>
          <p:cNvPr id="52228" name="Picture 4" descr="http://designas.ucoz.ru/_ph/3/319071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245888" cy="2664296"/>
          </a:xfrm>
          <a:prstGeom prst="rect">
            <a:avLst/>
          </a:prstGeom>
          <a:noFill/>
        </p:spPr>
      </p:pic>
      <p:pic>
        <p:nvPicPr>
          <p:cNvPr id="52230" name="Picture 6" descr="http://img1.liveinternet.ru/images/attach/c/8/99/500/99500307_0_bafdd_9b958fea_XL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4128459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bestsoft.at.ua/_ld/4/554955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268760"/>
            <a:ext cx="4968552" cy="537347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188640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>
                <a:solidFill>
                  <a:srgbClr val="FFFF00"/>
                </a:solidFill>
              </a:rPr>
              <a:t>Sweet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Home</a:t>
            </a:r>
            <a:r>
              <a:rPr lang="ru-RU" sz="6000" b="1" dirty="0">
                <a:solidFill>
                  <a:srgbClr val="FFFF00"/>
                </a:solidFill>
              </a:rPr>
              <a:t> 3D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л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176464" cy="4176464"/>
          </a:xfrm>
          <a:prstGeom prst="rect">
            <a:avLst/>
          </a:prstGeom>
          <a:noFill/>
        </p:spPr>
      </p:pic>
      <p:pic>
        <p:nvPicPr>
          <p:cNvPr id="1027" name="Picture 3" descr="C:\Users\user\Desktop\кухн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204864"/>
            <a:ext cx="4314056" cy="431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mc74212.narod.ru/Biology/images/clip_image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186171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cp.sovserv.ru/media/images/b/6/2/145188_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776864" cy="62020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704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Что такое моделирование?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Моделирование,</a:t>
            </a:r>
            <a:r>
              <a:rPr lang="ru-RU" sz="2400" dirty="0"/>
              <a:t> исследование объектов познания на их </a:t>
            </a:r>
            <a:r>
              <a:rPr lang="ru-RU" sz="2400" dirty="0">
                <a:hlinkClick r:id="rId2" tooltip="Модель (в науке)"/>
              </a:rPr>
              <a:t>моделях</a:t>
            </a:r>
            <a:r>
              <a:rPr lang="ru-RU" sz="2400" dirty="0"/>
              <a:t>; построение и изучение моделей реально существующих предметов и явлений (живых и неживых систем, инженерных конструкций, разнообразных процессов — физических, химических, биологических, социальных) и конструируемых объектов (для определения, уточнения их характеристик, рационализации способов их построения и т. п.).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08720"/>
            <a:ext cx="73448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Что такое модель?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988840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Модель</a:t>
            </a:r>
            <a:r>
              <a:rPr lang="ru-RU" sz="3600" dirty="0"/>
              <a:t> - это искусственный предмет (явление), копирующий реальный предмет (явление). Модели предназначены в основном для изучения свойств настоящего объекта, поэтому могут создаваться в увеличенном/уменьшенном </a:t>
            </a:r>
            <a:r>
              <a:rPr lang="ru-RU" sz="3600" dirty="0" smtClean="0"/>
              <a:t>масштабе.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80728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/>
              <a:t>Чем отличаются материальные модели от информационных?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848872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/>
              <a:t>Что такое образная информационная модель и знаковая информационная модель?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69493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Физические модели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386" name="Picture 2" descr="http://s018.radikal.ru/i506/1201/66/82e31b3ee8e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208912" cy="503791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989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Астрономические модели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5362" name="Picture 2" descr="http://old.college.ru/models/astronomy/screensh/astrd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340768"/>
            <a:ext cx="4736097" cy="3528392"/>
          </a:xfrm>
          <a:prstGeom prst="rect">
            <a:avLst/>
          </a:prstGeom>
          <a:noFill/>
        </p:spPr>
      </p:pic>
      <p:pic>
        <p:nvPicPr>
          <p:cNvPr id="15364" name="Picture 4" descr="http://im3-tub-ru.yandex.net/i?id=520139839-5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4371" y="4077072"/>
            <a:ext cx="5033281" cy="23320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43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2014-02-10T17:19:01Z</dcterms:created>
  <dcterms:modified xsi:type="dcterms:W3CDTF">2014-02-10T17:48:26Z</dcterms:modified>
</cp:coreProperties>
</file>