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4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A5B831-A395-42A3-A607-D68D880B1F93}" type="datetimeFigureOut">
              <a:rPr lang="ru-RU" smtClean="0"/>
              <a:pPr/>
              <a:t>19.07.2016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D5FC46-B9D5-4DA6-86FD-82BDA2C0A5C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D5FC46-B9D5-4DA6-86FD-82BDA2C0A5CF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19.07.2016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19.07.2016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19.07.2016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844824"/>
            <a:ext cx="8458200" cy="1470025"/>
          </a:xfrm>
        </p:spPr>
        <p:txBody>
          <a:bodyPr/>
          <a:lstStyle/>
          <a:p>
            <a:r>
              <a:rPr lang="ru-RU" dirty="0" smtClean="0"/>
              <a:t>Открытка к 9 мая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C:\Users\1\Desktop\Фото118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004048" y="1196752"/>
            <a:ext cx="3651870" cy="48691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556792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Приклеиваем </a:t>
            </a:r>
            <a:br>
              <a:rPr lang="ru-RU" dirty="0" smtClean="0"/>
            </a:br>
            <a:r>
              <a:rPr lang="ru-RU" dirty="0" smtClean="0"/>
              <a:t>салют</a:t>
            </a:r>
            <a:endParaRPr lang="ru-RU" dirty="0"/>
          </a:p>
        </p:txBody>
      </p:sp>
      <p:pic>
        <p:nvPicPr>
          <p:cNvPr id="5" name="Содержимое 4" descr="Фото1191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4355976" y="1028733"/>
            <a:ext cx="3963343" cy="5284457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066800"/>
          </a:xfrm>
        </p:spPr>
        <p:txBody>
          <a:bodyPr/>
          <a:lstStyle/>
          <a:p>
            <a:r>
              <a:rPr lang="ru-RU" dirty="0" smtClean="0"/>
              <a:t>Открытка готова</a:t>
            </a:r>
            <a:endParaRPr lang="ru-RU" dirty="0"/>
          </a:p>
        </p:txBody>
      </p:sp>
      <p:pic>
        <p:nvPicPr>
          <p:cNvPr id="4" name="Содержимое 3" descr="Фото1190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827584" y="1628800"/>
            <a:ext cx="6552728" cy="4914546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066800"/>
          </a:xfrm>
        </p:spPr>
        <p:txBody>
          <a:bodyPr/>
          <a:lstStyle/>
          <a:p>
            <a:r>
              <a:rPr lang="ru-RU" dirty="0" smtClean="0"/>
              <a:t>Нам понадобиться</a:t>
            </a:r>
            <a:endParaRPr lang="ru-RU" dirty="0"/>
          </a:p>
        </p:txBody>
      </p:sp>
      <p:pic>
        <p:nvPicPr>
          <p:cNvPr id="4" name="Содержимое 3" descr="Фото1178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1043608" y="1628800"/>
            <a:ext cx="6768752" cy="5076564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764704"/>
            <a:ext cx="8532440" cy="1066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Вырежи заготовку из рабочей тетради</a:t>
            </a:r>
            <a:endParaRPr lang="ru-RU" dirty="0"/>
          </a:p>
        </p:txBody>
      </p:sp>
      <p:pic>
        <p:nvPicPr>
          <p:cNvPr id="4" name="Содержимое 3" descr="Фото1179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1187624" y="1700808"/>
            <a:ext cx="6483300" cy="4862475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Обведи шаблоны на цветной бумаге</a:t>
            </a:r>
            <a:endParaRPr lang="ru-RU" dirty="0"/>
          </a:p>
        </p:txBody>
      </p:sp>
      <p:pic>
        <p:nvPicPr>
          <p:cNvPr id="4" name="Содержимое 3" descr="Фото1180.jpg"/>
          <p:cNvPicPr>
            <a:picLocks noGrp="1" noChangeAspect="1"/>
          </p:cNvPicPr>
          <p:nvPr>
            <p:ph idx="1"/>
          </p:nvPr>
        </p:nvPicPr>
        <p:blipFill>
          <a:blip r:embed="rId3" cstate="screen"/>
          <a:stretch>
            <a:fillRect/>
          </a:stretch>
        </p:blipFill>
        <p:spPr>
          <a:xfrm>
            <a:off x="323528" y="2204864"/>
            <a:ext cx="4128459" cy="3096344"/>
          </a:xfrm>
        </p:spPr>
      </p:pic>
      <p:pic>
        <p:nvPicPr>
          <p:cNvPr id="5" name="Рисунок 4" descr="Фото1181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572000" y="2204864"/>
            <a:ext cx="4224469" cy="3168352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4499992" y="1988840"/>
            <a:ext cx="4392488" cy="3528392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4860032" y="1844824"/>
            <a:ext cx="3960440" cy="3888432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1066800"/>
          </a:xfrm>
        </p:spPr>
        <p:txBody>
          <a:bodyPr/>
          <a:lstStyle/>
          <a:p>
            <a:r>
              <a:rPr lang="ru-RU" dirty="0" smtClean="0"/>
              <a:t>Вырежи заготовки</a:t>
            </a:r>
            <a:endParaRPr lang="ru-RU" dirty="0"/>
          </a:p>
        </p:txBody>
      </p:sp>
      <p:pic>
        <p:nvPicPr>
          <p:cNvPr id="4" name="Содержимое 3" descr="Фото1182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251520" y="2276872"/>
            <a:ext cx="4224469" cy="3168352"/>
          </a:xfrm>
        </p:spPr>
      </p:pic>
      <p:pic>
        <p:nvPicPr>
          <p:cNvPr id="5" name="Рисунок 4" descr="Фото1183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631499" y="2204864"/>
            <a:ext cx="4320480" cy="32403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066800"/>
          </a:xfrm>
        </p:spPr>
        <p:txBody>
          <a:bodyPr/>
          <a:lstStyle/>
          <a:p>
            <a:r>
              <a:rPr lang="ru-RU" dirty="0" smtClean="0"/>
              <a:t>Вырезаем салют</a:t>
            </a:r>
            <a:endParaRPr lang="ru-RU" dirty="0"/>
          </a:p>
        </p:txBody>
      </p:sp>
      <p:pic>
        <p:nvPicPr>
          <p:cNvPr id="4" name="Содержимое 3" descr="Фото1184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1043608" y="1844824"/>
            <a:ext cx="5765800" cy="432435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8229600" cy="1066800"/>
          </a:xfrm>
        </p:spPr>
        <p:txBody>
          <a:bodyPr/>
          <a:lstStyle/>
          <a:p>
            <a:r>
              <a:rPr lang="ru-RU" dirty="0" smtClean="0"/>
              <a:t>Вырезаем салют</a:t>
            </a:r>
            <a:endParaRPr lang="ru-RU" dirty="0"/>
          </a:p>
        </p:txBody>
      </p:sp>
      <p:pic>
        <p:nvPicPr>
          <p:cNvPr id="4" name="Содержимое 3" descr="Фото1185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1115616" y="1628800"/>
            <a:ext cx="6336704" cy="4752528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Располагаем наши детали на картоне</a:t>
            </a:r>
            <a:endParaRPr lang="ru-RU" dirty="0"/>
          </a:p>
        </p:txBody>
      </p:sp>
      <p:pic>
        <p:nvPicPr>
          <p:cNvPr id="4" name="Содержимое 3" descr="Фото1186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755576" y="1700808"/>
            <a:ext cx="3528392" cy="4704522"/>
          </a:xfrm>
        </p:spPr>
      </p:pic>
      <p:sp>
        <p:nvSpPr>
          <p:cNvPr id="6" name="TextBox 5"/>
          <p:cNvSpPr txBox="1"/>
          <p:nvPr/>
        </p:nvSpPr>
        <p:spPr>
          <a:xfrm>
            <a:off x="5004048" y="2348880"/>
            <a:ext cx="32403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поможет определить 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правильное расположение 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деталей до склеивания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1066800"/>
          </a:xfrm>
        </p:spPr>
        <p:txBody>
          <a:bodyPr/>
          <a:lstStyle/>
          <a:p>
            <a:r>
              <a:rPr lang="ru-RU" dirty="0" smtClean="0"/>
              <a:t>Клеим цветок</a:t>
            </a:r>
            <a:endParaRPr lang="ru-RU" dirty="0"/>
          </a:p>
        </p:txBody>
      </p:sp>
      <p:pic>
        <p:nvPicPr>
          <p:cNvPr id="4" name="Содержимое 3" descr="Фото1187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611560" y="1988840"/>
            <a:ext cx="3243263" cy="4324350"/>
          </a:xfrm>
        </p:spPr>
      </p:pic>
      <p:pic>
        <p:nvPicPr>
          <p:cNvPr id="5" name="Рисунок 4" descr="Фото1188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572000" y="1988840"/>
            <a:ext cx="3291830" cy="4389107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0</TotalTime>
  <Words>41</Words>
  <Application>Microsoft Office PowerPoint</Application>
  <PresentationFormat>Экран (4:3)</PresentationFormat>
  <Paragraphs>15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Городская</vt:lpstr>
      <vt:lpstr>Открытка к 9 мая </vt:lpstr>
      <vt:lpstr>Нам понадобиться</vt:lpstr>
      <vt:lpstr>Вырежи заготовку из рабочей тетради</vt:lpstr>
      <vt:lpstr>Обведи шаблоны на цветной бумаге</vt:lpstr>
      <vt:lpstr>Вырежи заготовки</vt:lpstr>
      <vt:lpstr>Вырезаем салют</vt:lpstr>
      <vt:lpstr>Вырезаем салют</vt:lpstr>
      <vt:lpstr>Располагаем наши детали на картоне</vt:lpstr>
      <vt:lpstr>Клеим цветок</vt:lpstr>
      <vt:lpstr>Приклеиваем  салют</vt:lpstr>
      <vt:lpstr>Открытка готова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Открытка к 9 мая</dc:title>
  <dc:creator>ке85855</dc:creator>
  <cp:lastModifiedBy>1</cp:lastModifiedBy>
  <cp:revision>1</cp:revision>
  <dcterms:created xsi:type="dcterms:W3CDTF">2015-05-07T07:09:04Z</dcterms:created>
  <dcterms:modified xsi:type="dcterms:W3CDTF">2016-07-19T05:50:52Z</dcterms:modified>
</cp:coreProperties>
</file>