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62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0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51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28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4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18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6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54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9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46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37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98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91548-72DA-41C7-810C-F74F153EAF75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B9347-577F-41D4-8031-545A1935F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5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700" y="101600"/>
            <a:ext cx="11709399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2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Galiya</dc:creator>
  <cp:lastModifiedBy>Galiya</cp:lastModifiedBy>
  <cp:revision>1</cp:revision>
  <dcterms:created xsi:type="dcterms:W3CDTF">2022-02-15T06:21:51Z</dcterms:created>
  <dcterms:modified xsi:type="dcterms:W3CDTF">2022-02-15T06:22:14Z</dcterms:modified>
</cp:coreProperties>
</file>