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E25BD9-40DA-48F5-A101-4A7B147E5E06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798E01-5072-4F37-B134-84FDC4009DF2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798E01-5072-4F37-B134-84FDC4009DF2}" type="slidenum">
              <a:rPr lang="ru-RU" smtClean="0"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Без названия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572000" cy="253662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42976" y="2928934"/>
            <a:ext cx="60722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t-RU" dirty="0" smtClean="0"/>
              <a:t>                   </a:t>
            </a:r>
            <a:r>
              <a:rPr lang="tt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Кеше китә, җыры кала</a:t>
            </a:r>
            <a:endParaRPr lang="ru-RU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00232" y="5500702"/>
            <a:ext cx="64294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t-RU" sz="2000" b="1" dirty="0" smtClean="0">
                <a:latin typeface="Times New Roman" pitchFamily="18" charset="0"/>
                <a:cs typeface="Times New Roman" pitchFamily="18" charset="0"/>
              </a:rPr>
              <a:t>Башкардылар: 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V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сыйныф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укучысы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t-RU" sz="2000" b="1" dirty="0" smtClean="0">
                <a:latin typeface="Times New Roman" pitchFamily="18" charset="0"/>
                <a:cs typeface="Times New Roman" pitchFamily="18" charset="0"/>
              </a:rPr>
              <a:t>Мухамадиев Әмир</a:t>
            </a:r>
          </a:p>
          <a:p>
            <a:r>
              <a:rPr lang="tt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t-RU" sz="2000" b="1" dirty="0" smtClean="0">
                <a:latin typeface="Times New Roman" pitchFamily="18" charset="0"/>
                <a:cs typeface="Times New Roman" pitchFamily="18" charset="0"/>
              </a:rPr>
              <a:t>                       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XI</a:t>
            </a:r>
            <a:r>
              <a:rPr lang="tt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ыйныф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укучысы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Мухамадиева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Айг</a:t>
            </a:r>
            <a:r>
              <a:rPr lang="tt-RU" sz="2000" b="1" dirty="0" smtClean="0">
                <a:latin typeface="Times New Roman" pitchFamily="18" charset="0"/>
                <a:cs typeface="Times New Roman" pitchFamily="18" charset="0"/>
              </a:rPr>
              <a:t>өл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Без названия (2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449991" cy="2500330"/>
          </a:xfrm>
          <a:prstGeom prst="rect">
            <a:avLst/>
          </a:prstGeom>
        </p:spPr>
      </p:pic>
      <p:pic>
        <p:nvPicPr>
          <p:cNvPr id="3" name="Рисунок 2" descr="image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587" y="4143380"/>
            <a:ext cx="4350061" cy="246698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643438" y="0"/>
            <a:ext cx="428628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Сугыш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...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Нинди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дәһшәтле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, куркыныч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сүз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хәбәр барлык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гаиләне дә тетрәндерде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Бөек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Ватан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сугышы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тәмамлануга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75ел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вакыт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утсә дә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аның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хатирәләре күңелләргә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сеңеп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калган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Язлар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җитү белән, Җиңү бәйрәмен билгеләп үткәндә,бу вакыйгалар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кабат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искә төшә.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4282" y="2643182"/>
            <a:ext cx="407196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Сугыш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...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сүз күп кенә кешеләр күңелендә аяныч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һәм сагыш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уята.Чөнки анда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аларның әтиләре,абыйлары,ирләре һәлак булган.Бөек Ватан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сугышы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коточкыч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өермә булып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илгә ябырылган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да,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күпме ир-егетне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үз эченә бөтереп алган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Күпләр,бик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күпләр сугыш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кырларында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ятып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калган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Алар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белән бергә күпме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хыял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күпме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өмет туфрак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белән капланган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...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43372" y="2571744"/>
            <a:ext cx="44291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Сугыш,сугыш...Кемнәрнең язмышына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кагылмаган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да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кемнәрнең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башларына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кайгы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күз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яше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хәсрәт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китермәгән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ул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сүзне әйтү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белән, ятим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балалар,тол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хатыннар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юлдан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күзен алмыйча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балаларын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өзелеп көтүче сагышлы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аналар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күз алдына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килә.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ages (1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214290"/>
            <a:ext cx="3214678" cy="2139222"/>
          </a:xfrm>
          <a:prstGeom prst="rect">
            <a:avLst/>
          </a:prstGeom>
        </p:spPr>
      </p:pic>
      <p:pic>
        <p:nvPicPr>
          <p:cNvPr id="3" name="Рисунок 2" descr="images (2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6112" y="4691982"/>
            <a:ext cx="3867888" cy="216601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643306" y="214290"/>
            <a:ext cx="500066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Татарстаннан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560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мең кеше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Ватанны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саклау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өчен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яу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кырына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киткән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200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дэн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артык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якташыбыз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Советлар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Союзы Герое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исеменә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лаек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булган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0034" y="2786058"/>
            <a:ext cx="828680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Салагыш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авыл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советыннан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1000гә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якын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кеше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сугышта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катнашкан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Шуларның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10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хатын-кызлар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Мәҗитова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Ф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Камараева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Даутова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Тукаева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Ф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Галиуллина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Ә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Асфанова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., Попова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Ибраһимова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Садыйкова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., Мельникова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М.-лар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үз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тормышларын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куркыныч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астына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куеп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сугыш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кырыннан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яралы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солдатларны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алып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чыкканнар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ярдәм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күрсәткәннәр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8596" y="4857760"/>
            <a:ext cx="407196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Сугышка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киткәннәрнең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дүрт йөз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иллеләбе сугыш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кырында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ятып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калган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исемнәре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“Хәтер китабы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”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нда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урын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алган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100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гә якын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кеше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кайткач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вафат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булган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357586" cy="465785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500430" y="214290"/>
            <a:ext cx="4857784" cy="6390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Сугыш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ул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безнең бабабыз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Мөхәммәдиев Минехәмәтнең дә ачы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язмышы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1941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нче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елда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19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яше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яңа гына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тулган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типсә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тимер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өзәрдәй егет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Ватанны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саклау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өчен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сугыш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утына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барып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керә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Аны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Волхов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фронтына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рядовой солдат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итеп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озаталар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Киләчәккә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зур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өметләр баглаган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самими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авыл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малае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мондагы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мәхшәрне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күреп өнсез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кала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Актарылган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җирләр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, яралы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солдатлар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ыңгырашуы турында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сөйләгәндә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, аның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күзләрендә яшь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бөртекләре чагыла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иде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Бәхетсезлек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бабамны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урап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үтми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Олы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тормышка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аяк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басарга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җыенган егет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6 ай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сугыш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утында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йөри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ә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аннары-госпиталь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һәм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62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елга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сузылган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сызланулар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Бабам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калган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бөтен гомерен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култык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таягы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белән йөрергә мәҗбүр була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Сугыш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аның сәламәтлеген тартып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ала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ә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алмашка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сызланулар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күңел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газаплары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калдыра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FullSizeRender-17-04-20-01-0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600088" cy="350043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071538" y="3643314"/>
            <a:ext cx="735811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Ничек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кенә булса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алга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таба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яшәргә кирәк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язмыш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сынауларына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сынатмаска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сугышка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кадәр яшәп килгән хыялларга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хыянәт итмәскә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Госпитальдә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айлар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буе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газапланган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егетнең күңелендә шундый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уйлар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Башка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берәү булса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бәлки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күңел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төшенкелегенә бирелеп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барысына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кул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селтәр иде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Ләкин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көчле ихтыярлы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бабам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туган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авылы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Салагышка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кайткач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Җиңүне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якынайту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өчен көченнән килгәнчә ярдәм итә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Авылның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иң булдыклы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кызларыннан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саналган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Наҗиягә өйләнә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Бер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малай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өч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кыз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дөньяга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килә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ullSizeRender-17-04-20-01-0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282" y="214290"/>
            <a:ext cx="5000660" cy="339891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14282" y="3786190"/>
            <a:ext cx="678661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Ә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ул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елларда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тормышның авырлыгы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сөйләп бетерерлек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булмый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Кешедән ким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яшәмик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балаларга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дөрес тәрбия бирик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дип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тырышалар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Тырышлыклары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бушка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китми.Балалары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хезмәт сөючән,ярдәмчел булып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үсәләр.Һәрберсе үз оясын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кора.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0168-17-04-20-01-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23812"/>
            <a:ext cx="2928958" cy="3905277"/>
          </a:xfrm>
          <a:prstGeom prst="rect">
            <a:avLst/>
          </a:prstGeom>
        </p:spPr>
      </p:pic>
      <p:pic>
        <p:nvPicPr>
          <p:cNvPr id="3" name="Рисунок 2" descr="IMG_0169-17-04-20-01-1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8" y="2428868"/>
            <a:ext cx="3292828" cy="4214817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42844" y="4071942"/>
            <a:ext cx="585791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2004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елда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бабабыз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вафат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булды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.”Кеше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китә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җыры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кала”,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-диләр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Бабам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үзеннән соң матур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җыр булырлык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балалар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оныклар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калдырып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китте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images (3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44" y="3102440"/>
            <a:ext cx="5643602" cy="375556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928662" y="357166"/>
            <a:ext cx="592933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“Үткәнен белмәгәннең киләчәге юк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”, -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дигән әйтем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бар.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Сугыш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һәм ул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китергән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газаплар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Бөек Җиңүне якынайту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өчен гомерләрен дә кызганмаучы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бабайлар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турында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хатирәләр, истәлекләр алдагы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буыннарга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тапшырылыргы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тиеш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Тарихның мондый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авыр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сынаулары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башка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кабатланмасын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174</TotalTime>
  <Words>568</Words>
  <PresentationFormat>Экран (4:3)</PresentationFormat>
  <Paragraphs>16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Справедливость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13</cp:revision>
  <dcterms:created xsi:type="dcterms:W3CDTF">2020-04-17T06:36:27Z</dcterms:created>
  <dcterms:modified xsi:type="dcterms:W3CDTF">2020-04-17T10:15:45Z</dcterms:modified>
</cp:coreProperties>
</file>