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99"/>
    <a:srgbClr val="0000CC"/>
    <a:srgbClr val="000048"/>
    <a:srgbClr val="B9B9B9"/>
    <a:srgbClr val="00005C"/>
    <a:srgbClr val="003399"/>
    <a:srgbClr val="0099FF"/>
    <a:srgbClr val="33CC33"/>
    <a:srgbClr val="196FD7"/>
    <a:srgbClr val="66FF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 varScale="1">
        <p:scale>
          <a:sx n="60" d="100"/>
          <a:sy n="60" d="100"/>
        </p:scale>
        <p:origin x="-1026" y="-72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68427" y="1080492"/>
            <a:ext cx="5357850" cy="107720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Арнюскина Наталья Владимировна,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68427" y="3384748"/>
            <a:ext cx="7632922" cy="120031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ПЕДАГОГИЧЕСКОЕ  КРЕДО: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84138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Нет судьбы, которую мы выбираем. Есть судьба,  которую мы творим».	</a:t>
            </a:r>
            <a:endParaRPr lang="ru-RU" sz="2400" b="1" dirty="0">
              <a:solidFill>
                <a:srgbClr val="000099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Otdel\Desktop\Год педагога и наставника\Логотип на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47" y="498279"/>
            <a:ext cx="2291853" cy="14608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76139" y="261975"/>
            <a:ext cx="9433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Год педагога и наставника-2023</a:t>
            </a:r>
            <a:endParaRPr lang="tt-RU" sz="2800" b="1" dirty="0">
              <a:solidFill>
                <a:schemeClr val="tx2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 descr="Золотая волна PNG Images Transparent Free Download | PNGM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05027"/>
            <a:ext cx="10801350" cy="196941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832723" y="2952700"/>
            <a:ext cx="2577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Стаж работы: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 лет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4464868"/>
            <a:ext cx="11161314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начимые достижения:</a:t>
            </a:r>
          </a:p>
          <a:p>
            <a:pPr marL="185738" indent="-185738"/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Победитель муниципального этапа Всероссийского конкурса «Учитель года – 2008» в номинации «Молодой учитель»;</a:t>
            </a:r>
          </a:p>
          <a:p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Призер муниципального этапа Всероссийского конкурса «Учитель года – 2013»; </a:t>
            </a:r>
          </a:p>
          <a:p>
            <a:pPr marL="457200" indent="-457200"/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Победитель республиканского гранта «Учитель-мастер» 2016;</a:t>
            </a:r>
          </a:p>
          <a:p>
            <a:pPr marL="185738" indent="-185738"/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Призер муниципального этапа республиканского конкурса «Лучший классный руководитель» 2021; </a:t>
            </a:r>
          </a:p>
          <a:p>
            <a:pPr marL="185738" indent="-185738">
              <a:buFontTx/>
              <a:buChar char="-"/>
            </a:pPr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Финалист Всероссийского конкурса педагогических работников «Воспитать человека» 2021;</a:t>
            </a:r>
          </a:p>
          <a:p>
            <a:pPr marL="185738" indent="-185738">
              <a:buFontTx/>
              <a:buChar char="-"/>
            </a:pPr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Руководитель муниципального методического объединения учителей английского языка </a:t>
            </a:r>
          </a:p>
          <a:p>
            <a:pPr marL="185738" indent="-185738"/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2007-2008, 2010-2011; руководитель рабочей группы по подготовке к ЕГЭ  2009-2010;</a:t>
            </a:r>
          </a:p>
          <a:p>
            <a:pPr marL="185738" indent="-185738">
              <a:buFontTx/>
              <a:buChar char="-"/>
            </a:pPr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Член муниципальной комиссии по проверке олимпиадных работ по английскому языку;</a:t>
            </a:r>
            <a:endParaRPr lang="ru-RU" sz="19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19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Наставник победителей и призеров всероссийских и республиканских олимпиад, конкурсов и НПК</a:t>
            </a: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4131" y="936476"/>
            <a:ext cx="2160240" cy="342845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5004" y="2242131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68427" y="2232620"/>
            <a:ext cx="76329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английского языка первой </a:t>
            </a: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квалификационной </a:t>
            </a: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категории МБОУ «Гимназия №1»</a:t>
            </a:r>
            <a:endParaRPr lang="ru-RU" sz="20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D:\отсканированные документы\2020-2021\учитель\+классный руководитель\фото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2123" y="864468"/>
            <a:ext cx="2304256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3832</TotalTime>
  <Words>142</Words>
  <Application>Microsoft Office PowerPoint</Application>
  <PresentationFormat>Произвольный</PresentationFormat>
  <Paragraphs>18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home</cp:lastModifiedBy>
  <cp:revision>839</cp:revision>
  <dcterms:created xsi:type="dcterms:W3CDTF">2012-10-29T05:24:40Z</dcterms:created>
  <dcterms:modified xsi:type="dcterms:W3CDTF">2023-04-17T15:20:15Z</dcterms:modified>
</cp:coreProperties>
</file>