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  <a:srgbClr val="0000CC"/>
    <a:srgbClr val="000048"/>
    <a:srgbClr val="B9B9B9"/>
    <a:srgbClr val="00005C"/>
    <a:srgbClr val="003399"/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60" d="100"/>
          <a:sy n="60" d="100"/>
        </p:scale>
        <p:origin x="-1074" y="-78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28467" y="746280"/>
            <a:ext cx="4032448" cy="107720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Киснеева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Алия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Магазовна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72483" y="3352366"/>
            <a:ext cx="7128867" cy="461653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ПЕДАГОГИЧЕСКОЕ 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КРЕДО: 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120755" y="2808684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Стаж работы: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 лет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8107" y="4785923"/>
            <a:ext cx="1029714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начимые достижения:</a:t>
            </a:r>
          </a:p>
          <a:p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-Почетная </a:t>
            </a:r>
            <a:r>
              <a:rPr lang="ru-RU" sz="19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грамота Управления образования Исполнительного комитета </a:t>
            </a:r>
            <a:r>
              <a:rPr lang="ru-RU" sz="19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Чистопольского</a:t>
            </a:r>
            <a:r>
              <a:rPr lang="ru-RU" sz="19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Татарстан, 2014 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год,</a:t>
            </a:r>
            <a:endParaRPr lang="ru-RU" sz="19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-Благодарственное </a:t>
            </a:r>
            <a:r>
              <a:rPr lang="ru-RU" sz="19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письмо главы </a:t>
            </a:r>
            <a:r>
              <a:rPr lang="ru-RU" sz="19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Чистопольского</a:t>
            </a:r>
            <a:r>
              <a:rPr lang="ru-RU" sz="19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района, 2021 год, 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9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-«</a:t>
            </a:r>
            <a:r>
              <a:rPr lang="ru-RU" sz="19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Лучший учитель татарского языка и литературы - 2022 года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учащихся:</a:t>
            </a:r>
          </a:p>
          <a:p>
            <a:pPr marL="457200" indent="-457200"/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Призёры 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олимпиад по родному (татарскому) языку в 2020, 2021,2022, 2023 годах;</a:t>
            </a:r>
          </a:p>
          <a:p>
            <a:pPr marL="457200" indent="-457200"/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Победитель </a:t>
            </a:r>
            <a:r>
              <a:rPr lang="ru-RU" sz="19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конкурса сочинений по теме «Мы – 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граждане России</a:t>
            </a:r>
            <a:r>
              <a:rPr lang="ru-RU" sz="19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» в 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рамках 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Парламентского урока – в 2021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2023 годах.</a:t>
            </a:r>
            <a:endParaRPr lang="ru-RU" sz="19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15" y="1103292"/>
            <a:ext cx="2786082" cy="35004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28467" y="1980985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родного (татарского) языка и литературы первой 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квалификационной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категории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«Гимназия №1»</a:t>
            </a:r>
            <a:endParaRPr lang="ru-RU" sz="20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13" t="15457" r="9094" b="5353"/>
          <a:stretch/>
        </p:blipFill>
        <p:spPr>
          <a:xfrm>
            <a:off x="374521" y="1063636"/>
            <a:ext cx="2811576" cy="35719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384451" y="3775361"/>
            <a:ext cx="7200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Укытучы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! Сак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бул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Балага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зарар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китермә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Укучының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ышанычы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бул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Барысына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өлгерергә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2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Барысын</a:t>
            </a:r>
            <a:r>
              <a:rPr lang="ru-RU" sz="2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белергә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2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Һәрнәрсәгә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үз карашың булырга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тиеш</a:t>
            </a:r>
            <a:r>
              <a:rPr lang="ru-RU" sz="2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3817</TotalTime>
  <Words>147</Words>
  <Application>Microsoft Office PowerPoint</Application>
  <PresentationFormat>Произвольный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home</cp:lastModifiedBy>
  <cp:revision>828</cp:revision>
  <dcterms:created xsi:type="dcterms:W3CDTF">2012-10-29T05:24:40Z</dcterms:created>
  <dcterms:modified xsi:type="dcterms:W3CDTF">2023-04-17T15:20:10Z</dcterms:modified>
</cp:coreProperties>
</file>