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24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CC"/>
    <a:srgbClr val="000048"/>
    <a:srgbClr val="B9B9B9"/>
    <a:srgbClr val="00005C"/>
    <a:srgbClr val="003399"/>
    <a:srgbClr val="0099FF"/>
    <a:srgbClr val="33CC33"/>
    <a:srgbClr val="196FD7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6" autoAdjust="0"/>
    <p:restoredTop sz="94624" autoAdjust="0"/>
  </p:normalViewPr>
  <p:slideViewPr>
    <p:cSldViewPr>
      <p:cViewPr>
        <p:scale>
          <a:sx n="80" d="100"/>
          <a:sy n="80" d="100"/>
        </p:scale>
        <p:origin x="-264" y="1212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07576" y="6179633"/>
            <a:ext cx="10193774" cy="275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6985" tIns="53492" rIns="106985" bIns="53492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450056" y="5606140"/>
            <a:ext cx="9991249" cy="1411956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0056" y="4488921"/>
            <a:ext cx="9991249" cy="1056217"/>
          </a:xfrm>
        </p:spPr>
        <p:txBody>
          <a:bodyPr anchor="b"/>
          <a:lstStyle>
            <a:lvl1pPr marL="0" indent="0" algn="l">
              <a:buNone/>
              <a:defRPr sz="2800">
                <a:solidFill>
                  <a:schemeClr val="tx2">
                    <a:shade val="75000"/>
                  </a:schemeClr>
                </a:solidFill>
              </a:defRPr>
            </a:lvl1pPr>
            <a:lvl2pPr marL="534924" indent="0" algn="ctr">
              <a:buNone/>
            </a:lvl2pPr>
            <a:lvl3pPr marL="1069848" indent="0" algn="ctr">
              <a:buNone/>
            </a:lvl3pPr>
            <a:lvl4pPr marL="1604772" indent="0" algn="ctr">
              <a:buNone/>
            </a:lvl4pPr>
            <a:lvl5pPr marL="2139696" indent="0" algn="ctr">
              <a:buNone/>
            </a:lvl5pPr>
            <a:lvl6pPr marL="2674620" indent="0" algn="ctr">
              <a:buNone/>
            </a:lvl6pPr>
            <a:lvl7pPr marL="3209544" indent="0" algn="ctr">
              <a:buNone/>
            </a:lvl7pPr>
            <a:lvl8pPr marL="3744468" indent="0" algn="ctr">
              <a:buNone/>
            </a:lvl8pPr>
            <a:lvl9pPr marL="4279392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9721215" y="7478014"/>
            <a:ext cx="896512" cy="285179"/>
          </a:xfrm>
        </p:spPr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4230529" y="88019"/>
            <a:ext cx="3420428" cy="33373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9721215" y="7478014"/>
            <a:ext cx="896512" cy="285179"/>
          </a:xfrm>
        </p:spPr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07576" y="3979181"/>
            <a:ext cx="10193774" cy="275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6985" tIns="53492" rIns="106985" bIns="53492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50056" y="1936397"/>
            <a:ext cx="9991249" cy="1408289"/>
          </a:xfrm>
        </p:spPr>
        <p:txBody>
          <a:bodyPr anchor="b"/>
          <a:lstStyle>
            <a:lvl1pPr marL="0" indent="0" algn="r">
              <a:buNone/>
              <a:defRPr sz="23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13186" y="3404156"/>
            <a:ext cx="10261283" cy="1368583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56444" y="528109"/>
            <a:ext cx="10261283" cy="971719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60045" y="1848379"/>
            <a:ext cx="4950619" cy="5457119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5490686" y="1848379"/>
            <a:ext cx="5130641" cy="5457119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60045" y="6249282"/>
            <a:ext cx="10171271" cy="1019542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32456" y="770158"/>
            <a:ext cx="5068219" cy="738984"/>
          </a:xfrm>
        </p:spPr>
        <p:txBody>
          <a:bodyPr anchor="ctr"/>
          <a:lstStyle>
            <a:lvl1pPr marL="0" indent="0">
              <a:buNone/>
              <a:defRPr sz="21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300" b="1"/>
            </a:lvl2pPr>
            <a:lvl3pPr>
              <a:buNone/>
              <a:defRPr sz="2100" b="1"/>
            </a:lvl3pPr>
            <a:lvl4pPr>
              <a:buNone/>
              <a:defRPr sz="1900" b="1"/>
            </a:lvl4pPr>
            <a:lvl5pPr>
              <a:buNone/>
              <a:defRPr sz="19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5486936" y="770158"/>
            <a:ext cx="5070210" cy="738984"/>
          </a:xfrm>
        </p:spPr>
        <p:txBody>
          <a:bodyPr anchor="ctr"/>
          <a:lstStyle>
            <a:lvl1pPr marL="0" indent="0">
              <a:buNone/>
              <a:defRPr sz="21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300" b="1"/>
            </a:lvl2pPr>
            <a:lvl3pPr>
              <a:buNone/>
              <a:defRPr sz="2100" b="1"/>
            </a:lvl3pPr>
            <a:lvl4pPr>
              <a:buNone/>
              <a:defRPr sz="1900" b="1"/>
            </a:lvl4pPr>
            <a:lvl5pPr>
              <a:buNone/>
              <a:defRPr sz="19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332456" y="1520145"/>
            <a:ext cx="5068219" cy="4553101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5491312" y="1520145"/>
            <a:ext cx="5065833" cy="4553101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721215" y="7481534"/>
            <a:ext cx="900113" cy="285179"/>
          </a:xfrm>
        </p:spPr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07576" y="6953427"/>
            <a:ext cx="10193774" cy="275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6985" tIns="53492" rIns="106985" bIns="53492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56444" y="528109"/>
            <a:ext cx="10261283" cy="971719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07576" y="6756272"/>
            <a:ext cx="10193774" cy="275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6985" tIns="53492" rIns="106985" bIns="53492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540067" y="6337300"/>
            <a:ext cx="9991249" cy="601457"/>
          </a:xfrm>
        </p:spPr>
        <p:txBody>
          <a:bodyPr anchor="ctr"/>
          <a:lstStyle>
            <a:lvl1pPr algn="l">
              <a:buNone/>
              <a:defRPr sz="23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540068" y="704144"/>
            <a:ext cx="3553570" cy="5545138"/>
          </a:xfrm>
        </p:spPr>
        <p:txBody>
          <a:bodyPr/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4223028" y="704144"/>
            <a:ext cx="6308288" cy="5545138"/>
          </a:xfrm>
        </p:spPr>
        <p:txBody>
          <a:bodyPr/>
          <a:lstStyle>
            <a:lvl1pPr>
              <a:defRPr sz="3700"/>
            </a:lvl1pPr>
            <a:lvl2pPr>
              <a:defRPr sz="33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4140517" y="712269"/>
            <a:ext cx="5940743" cy="4224867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7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450056" y="5768255"/>
            <a:ext cx="6930866" cy="603291"/>
          </a:xfrm>
        </p:spPr>
        <p:txBody>
          <a:bodyPr anchor="ctr"/>
          <a:lstStyle>
            <a:lvl1pPr algn="l">
              <a:buNone/>
              <a:defRPr sz="23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450056" y="6391379"/>
            <a:ext cx="6930866" cy="887515"/>
          </a:xfrm>
        </p:spPr>
        <p:txBody>
          <a:bodyPr lIns="128382" tIns="0"/>
          <a:lstStyle>
            <a:lvl1pPr marL="0" indent="0">
              <a:buNone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101013" y="634465"/>
            <a:ext cx="2160270" cy="675905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40067" y="634465"/>
            <a:ext cx="7380923" cy="675905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07576" y="1213885"/>
            <a:ext cx="10193774" cy="275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6985" tIns="53492" rIns="106985" bIns="53492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60045" y="1795202"/>
            <a:ext cx="10261283" cy="5227906"/>
          </a:xfrm>
          <a:prstGeom prst="rect">
            <a:avLst/>
          </a:prstGeom>
        </p:spPr>
        <p:txBody>
          <a:bodyPr vert="horz" lIns="106985" tIns="53492" rIns="106985" bIns="53492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7650956" y="88019"/>
            <a:ext cx="2970371" cy="333735"/>
          </a:xfrm>
          <a:prstGeom prst="rect">
            <a:avLst/>
          </a:prstGeom>
        </p:spPr>
        <p:txBody>
          <a:bodyPr vert="horz" lIns="106985" tIns="53492" rIns="106985" bIns="53492"/>
          <a:lstStyle>
            <a:lvl1pPr algn="l" eaLnBrk="1" latinLnBrk="0" hangingPunct="1">
              <a:defRPr kumimoji="0" sz="14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690461" y="88019"/>
            <a:ext cx="3960495" cy="333735"/>
          </a:xfrm>
          <a:prstGeom prst="rect">
            <a:avLst/>
          </a:prstGeom>
        </p:spPr>
        <p:txBody>
          <a:bodyPr vert="horz" lIns="106985" tIns="53492" rIns="106985" bIns="53492"/>
          <a:lstStyle>
            <a:lvl1pPr algn="r" eaLnBrk="1" latinLnBrk="0" hangingPunct="1">
              <a:defRPr kumimoji="0" sz="14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9721215" y="7481535"/>
            <a:ext cx="900113" cy="282391"/>
          </a:xfrm>
          <a:prstGeom prst="rect">
            <a:avLst/>
          </a:prstGeom>
        </p:spPr>
        <p:txBody>
          <a:bodyPr vert="horz" lIns="106985" tIns="53492" rIns="106985" bIns="53492"/>
          <a:lstStyle>
            <a:lvl1pPr algn="r" eaLnBrk="1" latinLnBrk="0" hangingPunct="1">
              <a:defRPr kumimoji="0" sz="14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60045" y="528108"/>
            <a:ext cx="10261283" cy="968199"/>
          </a:xfrm>
          <a:prstGeom prst="rect">
            <a:avLst/>
          </a:prstGeom>
        </p:spPr>
        <p:txBody>
          <a:bodyPr vert="horz" lIns="106985" tIns="53492" rIns="106985" bIns="53492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07576" y="1213885"/>
            <a:ext cx="10193774" cy="275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6985" tIns="53492" rIns="106985" bIns="53492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607576" y="1222073"/>
            <a:ext cx="10193774" cy="275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6985" tIns="53492" rIns="106985" bIns="53492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rtl="0" eaLnBrk="1" latinLnBrk="0" hangingPunct="1">
        <a:spcBef>
          <a:spcPct val="0"/>
        </a:spcBef>
        <a:buNone/>
        <a:defRPr kumimoji="0" sz="42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401193" indent="-401193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700" kern="1200">
          <a:solidFill>
            <a:schemeClr val="tx2"/>
          </a:solidFill>
          <a:latin typeface="+mn-lt"/>
          <a:ea typeface="+mn-ea"/>
          <a:cs typeface="+mn-cs"/>
        </a:defRPr>
      </a:lvl1pPr>
      <a:lvl2pPr marL="869252" indent="-334328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3300" kern="1200">
          <a:solidFill>
            <a:schemeClr val="tx2"/>
          </a:solidFill>
          <a:latin typeface="+mn-lt"/>
          <a:ea typeface="+mn-ea"/>
          <a:cs typeface="+mn-cs"/>
        </a:defRPr>
      </a:lvl2pPr>
      <a:lvl3pPr marL="1337310" indent="-267462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872234" indent="-267462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4pPr>
      <a:lvl5pPr marL="2407158" indent="-267462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2100" kern="1200">
          <a:solidFill>
            <a:schemeClr val="tx2"/>
          </a:solidFill>
          <a:latin typeface="+mn-lt"/>
          <a:ea typeface="+mn-ea"/>
          <a:cs typeface="+mn-cs"/>
        </a:defRPr>
      </a:lvl5pPr>
      <a:lvl6pPr marL="2942082" indent="-267462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2100" kern="1200">
          <a:solidFill>
            <a:schemeClr val="tx2"/>
          </a:solidFill>
          <a:latin typeface="+mn-lt"/>
          <a:ea typeface="+mn-ea"/>
          <a:cs typeface="+mn-cs"/>
        </a:defRPr>
      </a:lvl6pPr>
      <a:lvl7pPr marL="3477006" indent="-267462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900" kern="1200">
          <a:solidFill>
            <a:schemeClr val="tx2"/>
          </a:solidFill>
          <a:latin typeface="+mn-lt"/>
          <a:ea typeface="+mn-ea"/>
          <a:cs typeface="+mn-cs"/>
        </a:defRPr>
      </a:lvl7pPr>
      <a:lvl8pPr marL="4011930" indent="-267462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9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546854" indent="-267462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349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6984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4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13969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6746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20954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7444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27939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12443" y="825163"/>
            <a:ext cx="5184575" cy="107720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r>
              <a:rPr lang="ru-RU" sz="3200" b="1" dirty="0" err="1" smtClean="0">
                <a:solidFill>
                  <a:srgbClr val="C00000"/>
                </a:solidFill>
                <a:latin typeface="Bookman Old Style" panose="02050604050505020204" pitchFamily="18" charset="0"/>
                <a:cs typeface="Times New Roman" pitchFamily="18" charset="0"/>
              </a:rPr>
              <a:t>Кубышкина</a:t>
            </a:r>
            <a:r>
              <a:rPr lang="ru-RU" sz="3200" b="1" dirty="0" smtClean="0">
                <a:solidFill>
                  <a:srgbClr val="C00000"/>
                </a:solidFill>
                <a:latin typeface="Bookman Old Style" panose="02050604050505020204" pitchFamily="18" charset="0"/>
                <a:cs typeface="Times New Roman" pitchFamily="18" charset="0"/>
              </a:rPr>
              <a:t> Любовь Владимировна</a:t>
            </a:r>
            <a:endParaRPr lang="ru-RU" sz="3200" b="1" dirty="0" smtClean="0">
              <a:solidFill>
                <a:srgbClr val="C00000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Otdel\Desktop\Год педагога и наставника\Логотип на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47" y="498279"/>
            <a:ext cx="2291853" cy="146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76139" y="261975"/>
            <a:ext cx="9433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Год педагога и наставника-2023</a:t>
            </a:r>
            <a:endParaRPr lang="tt-RU" sz="2800" b="1" dirty="0">
              <a:solidFill>
                <a:schemeClr val="tx2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22818" y="1959110"/>
            <a:ext cx="38472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itchFamily="18" charset="0"/>
              </a:rPr>
              <a:t>Педагог-библиотекарь </a:t>
            </a:r>
          </a:p>
          <a:p>
            <a:r>
              <a:rPr lang="ru-RU" sz="2000" b="1" i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itchFamily="18" charset="0"/>
              </a:rPr>
              <a:t>МБОУ </a:t>
            </a:r>
            <a:r>
              <a:rPr lang="ru-RU" sz="2000" b="1" i="1" dirty="0">
                <a:solidFill>
                  <a:srgbClr val="000099"/>
                </a:solidFill>
                <a:latin typeface="Bookman Old Style" panose="02050604050505020204" pitchFamily="18" charset="0"/>
                <a:cs typeface="Times New Roman" pitchFamily="18" charset="0"/>
              </a:rPr>
              <a:t>«Гимназия №1 </a:t>
            </a:r>
            <a:r>
              <a:rPr lang="ru-RU" sz="2000" b="1" i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itchFamily="18" charset="0"/>
              </a:rPr>
              <a:t>»</a:t>
            </a:r>
          </a:p>
          <a:p>
            <a:r>
              <a:rPr lang="ru-RU" sz="20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itchFamily="18" charset="0"/>
              </a:rPr>
              <a:t>Стаж работы: 32 года</a:t>
            </a:r>
            <a:endParaRPr lang="ru-RU" sz="2000" b="1" dirty="0">
              <a:solidFill>
                <a:srgbClr val="000099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668" y="5084247"/>
            <a:ext cx="1047404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Результаты  учащихся: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Республиканкий</a:t>
            </a: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конкурс « </a:t>
            </a:r>
            <a:r>
              <a:rPr lang="ru-RU" sz="1400" dirty="0" err="1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Шенталинские</a:t>
            </a: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чтения» 2021,2022 год.</a:t>
            </a:r>
            <a:r>
              <a:rPr lang="ru-RU" sz="1400" dirty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Победитель </a:t>
            </a:r>
            <a:endParaRPr lang="ru-RU" sz="1400" dirty="0" smtClean="0">
              <a:solidFill>
                <a:srgbClr val="000099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Ежегодного республиканского  музейного конкурса  </a:t>
            </a:r>
            <a:r>
              <a:rPr lang="ru-RU" sz="1400" dirty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на лучшее исполнение произведений Б.Л. Пастернака « Цель творчества самоотдача</a:t>
            </a: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2018-2022 </a:t>
            </a:r>
            <a:r>
              <a:rPr lang="ru-RU" sz="1400" dirty="0" err="1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г.Победитель</a:t>
            </a: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Национальный  чемпионат  </a:t>
            </a:r>
            <a:r>
              <a:rPr lang="ru-RU" sz="1400" dirty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«Молодые профессионалы» </a:t>
            </a: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«Организация </a:t>
            </a:r>
            <a:r>
              <a:rPr lang="ru-RU" sz="1400" dirty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экскурсионных </a:t>
            </a: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услуг ЮНИОРЫ». Призер,2020,2021,2022.г.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Республиканский </a:t>
            </a:r>
            <a:r>
              <a:rPr lang="ru-RU" sz="1400" dirty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конкурс театральных постановок «Юные герои Великой Победы» -2 место 2021 </a:t>
            </a: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год</a:t>
            </a:r>
            <a:endParaRPr lang="ru-RU" sz="1400" dirty="0">
              <a:solidFill>
                <a:srgbClr val="000099"/>
              </a:solidFill>
              <a:latin typeface="Bookman Old Style" panose="02050604050505020204" pitchFamily="18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Победитель Международный конкурс «Литературный </a:t>
            </a:r>
            <a:r>
              <a:rPr lang="ru-RU" sz="1400" dirty="0">
                <a:solidFill>
                  <a:srgbClr val="000099"/>
                </a:solidFill>
                <a:latin typeface="Bookman Old Style" panose="02050604050505020204" pitchFamily="18" charset="0"/>
              </a:rPr>
              <a:t>мир</a:t>
            </a: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», Международный </a:t>
            </a:r>
            <a:r>
              <a:rPr lang="ru-RU" sz="1400" dirty="0">
                <a:solidFill>
                  <a:srgbClr val="000099"/>
                </a:solidFill>
                <a:latin typeface="Bookman Old Style" panose="02050604050505020204" pitchFamily="18" charset="0"/>
              </a:rPr>
              <a:t>инновационный проект «Моя Отчизна</a:t>
            </a: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»,2022 г.</a:t>
            </a:r>
            <a:endParaRPr lang="ru-RU" sz="1400" dirty="0">
              <a:solidFill>
                <a:srgbClr val="000099"/>
              </a:solidFill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IX</a:t>
            </a: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Пастернаковские</a:t>
            </a: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чтения: Пастернак и Цветаева :любви и дружбы корабли.3 место .2022г.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XI</a:t>
            </a: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республиканский конкурс научно-исследовательских и творческих работ «Аксаковские чтения»,Призер.2022г.</a:t>
            </a:r>
          </a:p>
          <a:p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71253" y="2985417"/>
            <a:ext cx="767390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itchFamily="18" charset="0"/>
              </a:rPr>
              <a:t>З</a:t>
            </a:r>
            <a:r>
              <a:rPr lang="ru-RU" sz="16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itchFamily="18" charset="0"/>
              </a:rPr>
              <a:t>начимые достижения</a:t>
            </a:r>
            <a:r>
              <a:rPr lang="ru-RU" sz="1600" b="1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itchFamily="18" charset="0"/>
              </a:rPr>
              <a:t>: </a:t>
            </a:r>
            <a:endParaRPr lang="ru-RU" sz="1600" b="1" dirty="0" smtClean="0">
              <a:solidFill>
                <a:srgbClr val="FF000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itchFamily="18" charset="0"/>
              </a:rPr>
              <a:t>Почетная </a:t>
            </a:r>
            <a:r>
              <a:rPr lang="ru-RU" sz="1400" dirty="0">
                <a:solidFill>
                  <a:srgbClr val="000099"/>
                </a:solidFill>
                <a:latin typeface="Bookman Old Style" panose="02050604050505020204" pitchFamily="18" charset="0"/>
                <a:cs typeface="Times New Roman" pitchFamily="18" charset="0"/>
              </a:rPr>
              <a:t>грамота Управления образования Исполнительного комитета </a:t>
            </a:r>
            <a:r>
              <a:rPr lang="ru-RU" sz="1400" dirty="0" err="1">
                <a:solidFill>
                  <a:srgbClr val="000099"/>
                </a:solidFill>
                <a:latin typeface="Bookman Old Style" panose="02050604050505020204" pitchFamily="18" charset="0"/>
                <a:cs typeface="Times New Roman" pitchFamily="18" charset="0"/>
              </a:rPr>
              <a:t>Чистопольского</a:t>
            </a:r>
            <a:r>
              <a:rPr lang="ru-RU" sz="1400" dirty="0">
                <a:solidFill>
                  <a:srgbClr val="000099"/>
                </a:solidFill>
                <a:latin typeface="Bookman Old Style" panose="02050604050505020204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itchFamily="18" charset="0"/>
              </a:rPr>
              <a:t> муниципального </a:t>
            </a:r>
            <a:r>
              <a:rPr lang="ru-RU" sz="1400" dirty="0">
                <a:solidFill>
                  <a:srgbClr val="000099"/>
                </a:solidFill>
                <a:latin typeface="Bookman Old Style" panose="02050604050505020204" pitchFamily="18" charset="0"/>
                <a:cs typeface="Times New Roman" pitchFamily="18" charset="0"/>
              </a:rPr>
              <a:t>района, 2007 год;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itchFamily="18" charset="0"/>
              </a:rPr>
              <a:t>Почетная </a:t>
            </a:r>
            <a:r>
              <a:rPr lang="ru-RU" sz="1400" dirty="0">
                <a:solidFill>
                  <a:srgbClr val="000099"/>
                </a:solidFill>
                <a:latin typeface="Bookman Old Style" panose="02050604050505020204" pitchFamily="18" charset="0"/>
                <a:cs typeface="Times New Roman" pitchFamily="18" charset="0"/>
              </a:rPr>
              <a:t>грамота главы </a:t>
            </a:r>
            <a:r>
              <a:rPr lang="ru-RU" sz="1400" dirty="0" err="1">
                <a:solidFill>
                  <a:srgbClr val="000099"/>
                </a:solidFill>
                <a:latin typeface="Bookman Old Style" panose="02050604050505020204" pitchFamily="18" charset="0"/>
                <a:cs typeface="Times New Roman" pitchFamily="18" charset="0"/>
              </a:rPr>
              <a:t>Чистопольского</a:t>
            </a:r>
            <a:r>
              <a:rPr lang="ru-RU" sz="1400" dirty="0">
                <a:solidFill>
                  <a:srgbClr val="000099"/>
                </a:solidFill>
                <a:latin typeface="Bookman Old Style" panose="02050604050505020204" pitchFamily="18" charset="0"/>
                <a:cs typeface="Times New Roman" pitchFamily="18" charset="0"/>
              </a:rPr>
              <a:t> муниципального района РТ, 2014 </a:t>
            </a: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itchFamily="18" charset="0"/>
              </a:rPr>
              <a:t>год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itchFamily="18" charset="0"/>
              </a:rPr>
              <a:t> Почетная </a:t>
            </a:r>
            <a:r>
              <a:rPr lang="ru-RU" sz="1400" dirty="0">
                <a:solidFill>
                  <a:srgbClr val="000099"/>
                </a:solidFill>
                <a:latin typeface="Bookman Old Style" panose="02050604050505020204" pitchFamily="18" charset="0"/>
                <a:cs typeface="Times New Roman" pitchFamily="18" charset="0"/>
              </a:rPr>
              <a:t>грамота Министерства образования и науки РТ. 2023 </a:t>
            </a: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itchFamily="18" charset="0"/>
              </a:rPr>
              <a:t>год.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itchFamily="18" charset="0"/>
              </a:rPr>
              <a:t>Являюсь   </a:t>
            </a:r>
            <a:r>
              <a:rPr lang="ru-RU" sz="1400" dirty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экспертом  компетенции «Организация экскурсионных </a:t>
            </a: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услуг--</a:t>
            </a:r>
            <a:r>
              <a:rPr lang="ru-RU" sz="1400" dirty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Юниоры». </a:t>
            </a: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Молодые   профессионалы </a:t>
            </a:r>
            <a:r>
              <a:rPr lang="en-US" sz="1400" dirty="0" err="1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Worldskills</a:t>
            </a:r>
            <a:r>
              <a:rPr lang="en-US" sz="1400" dirty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RUSSIA</a:t>
            </a:r>
            <a:r>
              <a:rPr lang="ru-RU" sz="1400" dirty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2022 , Регионального этапа по профессиональному мастерству  «Профессионалы « Республики Татарстан </a:t>
            </a:r>
            <a:r>
              <a:rPr lang="ru-RU" sz="1400" dirty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000099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2020,2021,2022,2023г. </a:t>
            </a:r>
            <a:endParaRPr lang="ru-RU" sz="1400" dirty="0">
              <a:solidFill>
                <a:srgbClr val="000099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59" t="5114" r="38193" b="52083"/>
          <a:stretch/>
        </p:blipFill>
        <p:spPr bwMode="auto">
          <a:xfrm>
            <a:off x="189342" y="1000355"/>
            <a:ext cx="2893381" cy="2933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3978</TotalTime>
  <Words>192</Words>
  <Application>Microsoft Office PowerPoint</Application>
  <PresentationFormat>Произвольный</PresentationFormat>
  <Paragraphs>18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Трек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Luba</cp:lastModifiedBy>
  <cp:revision>851</cp:revision>
  <dcterms:created xsi:type="dcterms:W3CDTF">2012-10-29T05:24:40Z</dcterms:created>
  <dcterms:modified xsi:type="dcterms:W3CDTF">2023-05-24T09:09:44Z</dcterms:modified>
</cp:coreProperties>
</file>