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0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99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03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1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3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2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98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63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2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5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F8C1A-DCB6-46F2-89AA-E1743EFB0DD7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AB9F5-2825-4878-AB1D-3AA2437FF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6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4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5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75" y="-142875"/>
            <a:ext cx="12334875" cy="700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1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66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2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Нургаиновна М</dc:creator>
  <cp:lastModifiedBy>Альфия Нургаиновна М</cp:lastModifiedBy>
  <cp:revision>4</cp:revision>
  <dcterms:created xsi:type="dcterms:W3CDTF">2023-04-05T09:45:06Z</dcterms:created>
  <dcterms:modified xsi:type="dcterms:W3CDTF">2023-04-05T09:49:41Z</dcterms:modified>
</cp:coreProperties>
</file>