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C"/>
    <a:srgbClr val="000099"/>
    <a:srgbClr val="000048"/>
    <a:srgbClr val="B9B9B9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58" d="100"/>
          <a:sy n="58" d="100"/>
        </p:scale>
        <p:origin x="1038" y="4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Муртазова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Татьяна Александровна,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7123" y="3775372"/>
            <a:ext cx="7572428" cy="1231094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ПЕДАГОГИЧЕСКОЕ  </a:t>
            </a: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КРЕДО: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Уважение между учителем и учеником должно быть взаимным.</a:t>
            </a:r>
            <a:endParaRPr lang="ru-RU" sz="2400" b="1" dirty="0" smtClean="0">
              <a:solidFill>
                <a:schemeClr val="tx2"/>
              </a:solidFill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832723" y="3365846"/>
            <a:ext cx="2779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Стаж работы: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лет</a:t>
            </a:r>
            <a:endParaRPr lang="ru-RU" sz="2000" b="1" dirty="0">
              <a:solidFill>
                <a:srgbClr val="00005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46" y="5020549"/>
            <a:ext cx="1057990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начимые достижения: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-«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Года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2007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года»;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-Член экспертной комиссии по аттестации педагогических работников.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 учащихся:</a:t>
            </a:r>
          </a:p>
          <a:p>
            <a:pPr marL="457200" indent="-457200">
              <a:buFontTx/>
              <a:buChar char="-"/>
            </a:pP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Наивысший результат ЕГЭ по математике в </a:t>
            </a:r>
            <a:r>
              <a:rPr lang="ru-RU" sz="20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Чистопольском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муниципальном районе в 2017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году;</a:t>
            </a:r>
          </a:p>
          <a:p>
            <a:pPr marL="457200" indent="-457200">
              <a:buFontTx/>
              <a:buChar char="-"/>
            </a:pP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призёра республиканского этапа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Всероссийской олимпиады по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математике в 2022 году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-"/>
            </a:pPr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1103292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78388" y="2446681"/>
            <a:ext cx="5400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математики высшей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квалификационной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категории МБОУ «Гимназия №1»</a:t>
            </a:r>
            <a:endParaRPr lang="ru-RU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" b="1601"/>
          <a:stretch/>
        </p:blipFill>
        <p:spPr>
          <a:xfrm>
            <a:off x="400015" y="922348"/>
            <a:ext cx="2786082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3758</TotalTime>
  <Words>83</Words>
  <Application>Microsoft Office PowerPoint</Application>
  <PresentationFormat>Произвольный</PresentationFormat>
  <Paragraphs>15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Татьяна</cp:lastModifiedBy>
  <cp:revision>825</cp:revision>
  <dcterms:created xsi:type="dcterms:W3CDTF">2012-10-29T05:24:40Z</dcterms:created>
  <dcterms:modified xsi:type="dcterms:W3CDTF">2023-04-17T14:29:08Z</dcterms:modified>
</cp:coreProperties>
</file>