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000CC"/>
    <a:srgbClr val="000048"/>
    <a:srgbClr val="B9B9B9"/>
    <a:srgbClr val="00005C"/>
    <a:srgbClr val="003399"/>
    <a:srgbClr val="0099FF"/>
    <a:srgbClr val="33CC33"/>
    <a:srgbClr val="196FD7"/>
    <a:srgbClr val="66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60" d="100"/>
          <a:sy n="60" d="100"/>
        </p:scale>
        <p:origin x="-1026" y="-78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68427" y="936476"/>
            <a:ext cx="5357850" cy="107720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Сабитова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Ляйсан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Минзакиевна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024411" y="3240732"/>
            <a:ext cx="7488832" cy="160042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ПЕДАГОГИЧЕСКОЕ  КРЕДО: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84138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5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«Творить, пробовать, искать и развиваться».</a:t>
            </a:r>
          </a:p>
          <a:p>
            <a:pPr marL="84138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5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5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Иҗат ит</a:t>
            </a:r>
            <a:r>
              <a:rPr lang="tt-RU" sz="2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әргә</a:t>
            </a:r>
            <a:r>
              <a:rPr lang="ru-RU" sz="2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сынап</a:t>
            </a:r>
            <a:r>
              <a:rPr lang="ru-RU" sz="2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карарга</a:t>
            </a:r>
            <a:r>
              <a:rPr lang="ru-RU" sz="2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эзләргә һәм үсәргә»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b="1" dirty="0">
              <a:solidFill>
                <a:srgbClr val="000099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6139" y="261975"/>
            <a:ext cx="9433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632923" y="2808684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Стаж работы: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28 лет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464868"/>
            <a:ext cx="10801349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начимые достижения:</a:t>
            </a:r>
          </a:p>
          <a:p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Призер муниципального этапа Всероссийского конкурса «Учитель года – 2012»; </a:t>
            </a:r>
          </a:p>
          <a:p>
            <a:pPr marL="185738" indent="-185738">
              <a:buFontTx/>
              <a:buChar char="-"/>
            </a:pP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Призер муниципального этапа республиканского конкурса «Лучший классный руководитель» 2017;</a:t>
            </a:r>
          </a:p>
          <a:p>
            <a:pPr marL="185738" indent="-185738">
              <a:buFontTx/>
              <a:buChar char="-"/>
            </a:pP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 место в</a:t>
            </a:r>
            <a:r>
              <a:rPr lang="ru-RU" sz="1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республиканском конкурсе в номинации «Лучший руководитель методического объединения гуманитарного цикла. Родной (татарский) язык и литература» 2019;</a:t>
            </a:r>
          </a:p>
          <a:p>
            <a:pPr marL="185738" indent="-185738"/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Руководитель районного методического объединения учителей родного (татарского) языка и литературы 2015-2023; </a:t>
            </a:r>
          </a:p>
          <a:p>
            <a:pPr marL="185738" indent="-185738">
              <a:buFontTx/>
              <a:buChar char="-"/>
            </a:pP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Председатель зональных педагогических чтений секции учителей татарского языка и литературы;</a:t>
            </a:r>
          </a:p>
          <a:p>
            <a:pPr marL="185738" indent="-185738">
              <a:buFontTx/>
              <a:buChar char="-"/>
            </a:pP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Член муниципальной комиссии по проверке олимпиадных работ по татарскому языку для учащихся русскоязычных групп школ с русским языком обучения, а также муниципальных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конкурсов, </a:t>
            </a:r>
            <a:r>
              <a:rPr lang="ru-RU" sz="19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научно-практических </a:t>
            </a:r>
            <a:r>
              <a:rPr lang="ru-RU" sz="19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конференций и </a:t>
            </a:r>
            <a:r>
              <a:rPr lang="ru-RU" sz="19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чтений для учителей и учащихся. </a:t>
            </a:r>
          </a:p>
          <a:p>
            <a:pPr marL="457200" indent="-457200"/>
            <a:endParaRPr lang="ru-RU" sz="19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4131" y="936476"/>
            <a:ext cx="2160240" cy="342845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68427" y="2016596"/>
            <a:ext cx="763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родного (татарского) языка и литературы 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первой 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квалификационной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категории МБОУ «Гимназия №1»</a:t>
            </a:r>
            <a:endParaRPr lang="ru-RU" sz="20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:\САБИТОВА ЛЯЙСАН МИНЗАКИЕВНА\СКАНИРОВАННЫЕ ГРАМОТЫ\Сабитова Л.М. фот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107" y="720452"/>
            <a:ext cx="2592288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3910</TotalTime>
  <Words>148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home</cp:lastModifiedBy>
  <cp:revision>848</cp:revision>
  <dcterms:created xsi:type="dcterms:W3CDTF">2012-10-29T05:24:40Z</dcterms:created>
  <dcterms:modified xsi:type="dcterms:W3CDTF">2023-04-17T16:42:25Z</dcterms:modified>
</cp:coreProperties>
</file>