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2" r:id="rId1"/>
  </p:sldMasterIdLst>
  <p:notesMasterIdLst>
    <p:notesMasterId r:id="rId3"/>
  </p:notesMasterIdLst>
  <p:sldIdLst>
    <p:sldId id="402" r:id="rId2"/>
  </p:sldIdLst>
  <p:sldSz cx="10801350" cy="7921625"/>
  <p:notesSz cx="6888163" cy="10020300"/>
  <p:defaultTextStyle>
    <a:defPPr>
      <a:defRPr lang="ru-RU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5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48"/>
    <a:srgbClr val="B9B9B9"/>
    <a:srgbClr val="00005C"/>
    <a:srgbClr val="003399"/>
    <a:srgbClr val="0000CC"/>
    <a:srgbClr val="0099FF"/>
    <a:srgbClr val="33CC33"/>
    <a:srgbClr val="196FD7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6" autoAdjust="0"/>
    <p:restoredTop sz="94624" autoAdjust="0"/>
  </p:normalViewPr>
  <p:slideViewPr>
    <p:cSldViewPr>
      <p:cViewPr varScale="1">
        <p:scale>
          <a:sx n="82" d="100"/>
          <a:sy n="82" d="100"/>
        </p:scale>
        <p:origin x="682" y="-86"/>
      </p:cViewPr>
      <p:guideLst>
        <p:guide orient="horz" pos="2495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D10A1D8-9061-4877-9CD0-4BF0BE4840C4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750888"/>
            <a:ext cx="5122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58C3AB1-1AD0-44E6-8C35-BC4D1228DE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4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8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5" y="2460841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6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6" y="5090379"/>
            <a:ext cx="9181148" cy="15733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6" y="3357527"/>
            <a:ext cx="9181148" cy="173285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6935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8723" y="2911933"/>
            <a:ext cx="4121765" cy="823335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773198"/>
            <a:ext cx="4772471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9" y="2512182"/>
            <a:ext cx="4772471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773198"/>
            <a:ext cx="4774346" cy="73898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46" indent="0">
              <a:buNone/>
              <a:defRPr sz="2000" b="1"/>
            </a:lvl2pPr>
            <a:lvl3pPr marL="914292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4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512182"/>
            <a:ext cx="4774346" cy="4564104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70" y="315400"/>
            <a:ext cx="3553570" cy="13422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9" y="315401"/>
            <a:ext cx="6038254" cy="67608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70" y="1657674"/>
            <a:ext cx="3553570" cy="541861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3" y="5545137"/>
            <a:ext cx="6480810" cy="6546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3" y="707813"/>
            <a:ext cx="648081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2" indent="0">
              <a:buNone/>
              <a:defRPr sz="2500"/>
            </a:lvl3pPr>
            <a:lvl4pPr marL="1371438" indent="0">
              <a:buNone/>
              <a:defRPr sz="2000"/>
            </a:lvl4pPr>
            <a:lvl5pPr marL="1828584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3" y="6199772"/>
            <a:ext cx="6480810" cy="92969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2" indent="0">
              <a:buNone/>
              <a:defRPr sz="1100"/>
            </a:lvl3pPr>
            <a:lvl4pPr marL="1371438" indent="0">
              <a:buNone/>
              <a:defRPr sz="900"/>
            </a:lvl4pPr>
            <a:lvl5pPr marL="1828584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4599" y="498772"/>
            <a:ext cx="2105888" cy="106465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6934" y="498772"/>
            <a:ext cx="6137642" cy="106465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317233"/>
            <a:ext cx="9721216" cy="1320271"/>
          </a:xfrm>
          <a:prstGeom prst="rect">
            <a:avLst/>
          </a:prstGeom>
        </p:spPr>
        <p:txBody>
          <a:bodyPr vert="horz" lIns="91430" tIns="45714" rIns="91430" bIns="457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9" y="1848381"/>
            <a:ext cx="9721216" cy="5227907"/>
          </a:xfrm>
          <a:prstGeom prst="rect">
            <a:avLst/>
          </a:prstGeom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9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FEEF6-9FF7-4D86-9F1F-0266AF555505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3" y="7342176"/>
            <a:ext cx="3420428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71" y="7342176"/>
            <a:ext cx="2520315" cy="421753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306-843C-4DA2-A895-D766E7AC5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2" indent="-285716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1" indent="-228574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7" indent="-228574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3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9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5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2" indent="-228574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4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8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00411" y="1031854"/>
            <a:ext cx="5357850" cy="1200316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 Филиппова </a:t>
            </a:r>
          </a:p>
          <a:p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Ольга Геннадьевна</a:t>
            </a:r>
            <a:endParaRPr lang="ru-RU" sz="3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43331" y="2703859"/>
            <a:ext cx="7161318" cy="1692759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endParaRPr lang="ru-RU" sz="26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600" b="1" i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Воспитание – великое дело: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600" b="1" i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Им решается судьба человека.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600" b="1" i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(</a:t>
            </a:r>
            <a:r>
              <a:rPr lang="ru-RU" sz="2600" b="1" i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В.Белинский</a:t>
            </a:r>
            <a:r>
              <a:rPr lang="ru-RU" sz="2600" b="1" i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lang="ru-RU" sz="2600" b="1" i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026" name="Picture 2" descr="C:\Users\Otdel\Desktop\Год педагога и наставника\Логотип на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47" y="498279"/>
            <a:ext cx="2291853" cy="146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503981" y="261975"/>
            <a:ext cx="105132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574" algn="l"/>
              </a:tabLst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Год педагога и наставника-2023</a:t>
            </a:r>
            <a:endParaRPr lang="tt-RU" sz="2800" b="1" dirty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2053" name="Picture 5" descr="Золотая волна PNG Images Transparent Free Download | PNGM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05027"/>
            <a:ext cx="10801350" cy="196941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353284" y="2748472"/>
            <a:ext cx="4240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Стаж работы: </a:t>
            </a:r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23</a:t>
            </a:r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года</a:t>
            </a:r>
            <a:endParaRPr lang="ru-RU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0723" y="4234184"/>
            <a:ext cx="1057990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Значимые </a:t>
            </a:r>
            <a:r>
              <a:rPr lang="ru-RU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достижения</a:t>
            </a:r>
            <a:r>
              <a:rPr lang="ru-RU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«Учитель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Года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2010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года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» (победитель муниципального этапа);</a:t>
            </a:r>
            <a:endParaRPr lang="ru-RU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«Классный руководитель 2018 года» (победитель зонального этапа)</a:t>
            </a:r>
            <a:endParaRPr lang="ru-RU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Результаты </a:t>
            </a:r>
            <a:r>
              <a:rPr lang="ru-RU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учащихся: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Призеры и </a:t>
            </a:r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победители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муниципального этапа всероссийской </a:t>
            </a:r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предметной олимпиады школьников по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английскому языку (ежегодно);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Призер республиканской олимпиады </a:t>
            </a:r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школьников «Путь к Олимпу» по английскому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языку (2020 г., </a:t>
            </a:r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2022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г.,2023 г.);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Активные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участники, призеры и </a:t>
            </a:r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победители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республиканской олимпиады </a:t>
            </a:r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 английскому языку для школьников 2-6 классов «Эрудит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»; республиканского конкурса </a:t>
            </a:r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юных переводчиков для учащихся 9-11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классов (</a:t>
            </a:r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КФУ);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всероссийской предметной олимпиады </a:t>
            </a:r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 английскому языку в рамках Всероссийского социального проекта «Страна талантов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» (</a:t>
            </a:r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РГСУ);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всероссийского диктанта </a:t>
            </a:r>
            <a:r>
              <a:rPr lang="ru-RU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 английскому языку </a:t>
            </a:r>
            <a:r>
              <a:rPr lang="ru-RU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(КФУ) и др.</a:t>
            </a:r>
            <a:endParaRPr lang="ru-RU" sz="20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Tx/>
              <a:buChar char="-"/>
            </a:pPr>
            <a:endParaRPr lang="ru-RU" sz="32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0015" y="785195"/>
            <a:ext cx="2786082" cy="350046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5004" y="2242131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76146" y="2130917"/>
            <a:ext cx="6273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учитель английского языка первой квалификационной </a:t>
            </a:r>
            <a:r>
              <a:rPr lang="ru-RU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категории </a:t>
            </a:r>
            <a:r>
              <a:rPr lang="ru-RU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МБОУ </a:t>
            </a:r>
            <a:r>
              <a:rPr lang="ru-RU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«Гимназия №1»</a:t>
            </a:r>
            <a:endParaRPr lang="ru-RU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524" y="785195"/>
            <a:ext cx="2908757" cy="3500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3833</TotalTime>
  <Words>173</Words>
  <Application>Microsoft Office PowerPoint</Application>
  <PresentationFormat>Произвольный</PresentationFormat>
  <Paragraphs>19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Венера</dc:creator>
  <cp:lastModifiedBy>User</cp:lastModifiedBy>
  <cp:revision>831</cp:revision>
  <dcterms:created xsi:type="dcterms:W3CDTF">2012-10-29T05:24:40Z</dcterms:created>
  <dcterms:modified xsi:type="dcterms:W3CDTF">2023-04-19T18:51:49Z</dcterms:modified>
</cp:coreProperties>
</file>