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7921625" cy="10801350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70" d="100"/>
          <a:sy n="70" d="100"/>
        </p:scale>
        <p:origin x="-3228" y="-312"/>
      </p:cViewPr>
      <p:guideLst>
        <p:guide orient="horz" pos="3402"/>
        <p:guide pos="24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66925" y="750888"/>
            <a:ext cx="27543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124" y="3355424"/>
            <a:ext cx="6733382" cy="231528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8244" y="6120766"/>
            <a:ext cx="5545138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756" y="6940870"/>
            <a:ext cx="6733382" cy="214526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5756" y="4578079"/>
            <a:ext cx="6733382" cy="236279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447" y="3970499"/>
            <a:ext cx="3022870" cy="112264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97344" y="3970499"/>
            <a:ext cx="3022870" cy="112264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82" y="432557"/>
            <a:ext cx="7129463" cy="18002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083" y="2417803"/>
            <a:ext cx="3500093" cy="100762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6083" y="3425428"/>
            <a:ext cx="3500093" cy="6223279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024076" y="2417803"/>
            <a:ext cx="3501468" cy="100762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024076" y="3425428"/>
            <a:ext cx="3501468" cy="6223279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83" y="430057"/>
            <a:ext cx="2606160" cy="18302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7136" y="430059"/>
            <a:ext cx="4428408" cy="9218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6083" y="2260283"/>
            <a:ext cx="2606160" cy="7388424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696" y="7560945"/>
            <a:ext cx="4752975" cy="8926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52696" y="965123"/>
            <a:ext cx="4752975" cy="6480810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52696" y="8453557"/>
            <a:ext cx="4752975" cy="1267657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5771" y="680090"/>
            <a:ext cx="1544442" cy="1451681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446" y="680090"/>
            <a:ext cx="4501298" cy="1451681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82" y="432557"/>
            <a:ext cx="7129463" cy="1800225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082" y="2520318"/>
            <a:ext cx="7129463" cy="7128393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083" y="10011256"/>
            <a:ext cx="1848379" cy="575072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706556" y="10011256"/>
            <a:ext cx="2508515" cy="575072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677168" y="10011256"/>
            <a:ext cx="1848379" cy="575072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71" y="1"/>
            <a:ext cx="4163404" cy="10801350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9" y="199566"/>
            <a:ext cx="2368015" cy="241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16258" y="6501636"/>
            <a:ext cx="6385252" cy="273919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Каримова Лилия </a:t>
            </a:r>
            <a:r>
              <a:rPr lang="ru-RU" sz="28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Рафагатовна</a:t>
            </a: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английского языка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первой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квалификационной категории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«Гимназия №2»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   муниципального района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Республики Татарстан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032" y="3569732"/>
            <a:ext cx="4119243" cy="193898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«Настоящий учитель — не тот, кто тебя постоянно воспитывает, а тот, кто помогает тебе стать самим собой»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6839" y="216543"/>
            <a:ext cx="59359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Наши лучшие педагоги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400" y="9073083"/>
            <a:ext cx="68357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В рамках Года педагога и наставника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поощрена </a:t>
            </a:r>
            <a:r>
              <a:rPr lang="ru-RU" sz="20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Благодарственным письмом главы </a:t>
            </a:r>
          </a:p>
          <a:p>
            <a:pPr lvl="0" algn="ctr"/>
            <a:r>
              <a:rPr lang="ru-RU" sz="200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Чистопольского </a:t>
            </a:r>
            <a:r>
              <a:rPr lang="ru-RU" sz="200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муниципального </a:t>
            </a:r>
            <a:r>
              <a:rPr lang="ru-RU" sz="200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района</a:t>
            </a:r>
          </a:p>
          <a:p>
            <a:pPr lvl="0" algn="ctr"/>
            <a:r>
              <a:rPr lang="ru-RU" sz="200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Республики Татарстан</a:t>
            </a:r>
          </a:p>
        </p:txBody>
      </p:sp>
      <p:pic>
        <p:nvPicPr>
          <p:cNvPr id="5" name="Picture 2" descr="C:\Users\Завуч2\Documents\Аттестация\ФОТО учителей\ЛИЛ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19545573" y="25717274"/>
            <a:ext cx="5246641" cy="349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40" y="2049730"/>
            <a:ext cx="2967040" cy="445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3897</TotalTime>
  <Words>63</Words>
  <Application>Microsoft Office PowerPoint</Application>
  <PresentationFormat>Произвольный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Завуч2</cp:lastModifiedBy>
  <cp:revision>813</cp:revision>
  <dcterms:created xsi:type="dcterms:W3CDTF">2012-10-29T05:24:40Z</dcterms:created>
  <dcterms:modified xsi:type="dcterms:W3CDTF">2023-08-07T10:54:29Z</dcterms:modified>
</cp:coreProperties>
</file>