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>
        <p:scale>
          <a:sx n="66" d="100"/>
          <a:sy n="66" d="100"/>
        </p:scale>
        <p:origin x="-2556" y="-1092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17506" y="5613313"/>
            <a:ext cx="6552728" cy="2308312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Сафиуллина Резеда </a:t>
            </a:r>
            <a:r>
              <a:rPr lang="ru-RU" sz="20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Рафиковна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</a:t>
            </a:r>
            <a:endParaRPr lang="ru-RU" sz="20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читель 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английского языка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квалификационной категории 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МБОУ «Гимназия №2», 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Чистопольского   муниципального района</a:t>
            </a:r>
          </a:p>
          <a:p>
            <a:pPr algn="ctr"/>
            <a:endParaRPr lang="ru-RU" sz="8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t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40235" y="2918436"/>
            <a:ext cx="5616699" cy="1569648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«Знания можно почерпнуть из разных источников, умению же делать правильный выбор должна учить 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школа»</a:t>
            </a:r>
            <a:endParaRPr lang="ru-RU" sz="24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36379" y="158811"/>
            <a:ext cx="80938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ПЕДАГОГ - НАСТАВНИК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9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0245" y="0"/>
            <a:ext cx="4619129" cy="7921625"/>
          </a:xfrm>
          <a:prstGeom prst="rect">
            <a:avLst/>
          </a:prstGeom>
        </p:spPr>
      </p:pic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3" y="146361"/>
            <a:ext cx="1777271" cy="97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Завуч2\Documents\Аттестация\ФОТО учителей\Для последнего звонка\Сафиуллин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954" y="2016596"/>
            <a:ext cx="3528371" cy="504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3886</TotalTime>
  <Words>40</Words>
  <Application>Microsoft Office PowerPoint</Application>
  <PresentationFormat>Произвольный</PresentationFormat>
  <Paragraphs>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Завуч2</cp:lastModifiedBy>
  <cp:revision>811</cp:revision>
  <dcterms:created xsi:type="dcterms:W3CDTF">2012-10-29T05:24:40Z</dcterms:created>
  <dcterms:modified xsi:type="dcterms:W3CDTF">2023-06-02T10:37:03Z</dcterms:modified>
</cp:coreProperties>
</file>