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36" y="4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699AD-DACF-4C8C-A69C-0002CEEBB812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6632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2" name="Picture 2" descr="http://forumsmile.ru/u/2/f/d/2fd432955c982f0b9b333d8123e9b07f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/>
          </a:blip>
          <a:srcRect/>
          <a:stretch>
            <a:fillRect/>
          </a:stretch>
        </p:blipFill>
        <p:spPr bwMode="auto">
          <a:xfrm>
            <a:off x="0" y="5506703"/>
            <a:ext cx="2339752" cy="1351297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1031" name="Picture 7" descr="C:\Users\УЧЕНИК\Desktop\школа116\сайт школы\IMG_10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160" y="276289"/>
            <a:ext cx="1893891" cy="252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УЧЕНИК\Desktop\школа116\сайт школы\IMG_108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50" y="2535804"/>
            <a:ext cx="2041758" cy="272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УЧЕНИК\Desktop\школа116\сайт школы\IMG_108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75" y="1"/>
            <a:ext cx="3125075" cy="234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УЧЕНИК\Desktop\школа116\сайт школы\IMG_108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209" y="620688"/>
            <a:ext cx="2171182" cy="289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УЧЕНИК\Desktop\школа116\сайт школы\IMG_108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543" y="2993554"/>
            <a:ext cx="2409123" cy="180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188543" y="4800396"/>
            <a:ext cx="54739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18 марта в 6Б прошел классный час, который провели отец и сын Ермаковы. Они рассказали о судьбе своего деда </a:t>
            </a:r>
            <a:r>
              <a:rPr lang="ru-RU" dirty="0" err="1"/>
              <a:t>Камирова</a:t>
            </a:r>
            <a:r>
              <a:rPr lang="ru-RU" dirty="0"/>
              <a:t> </a:t>
            </a:r>
            <a:r>
              <a:rPr lang="ru-RU" dirty="0" err="1"/>
              <a:t>Газиза</a:t>
            </a:r>
            <a:r>
              <a:rPr lang="ru-RU" dirty="0"/>
              <a:t> </a:t>
            </a:r>
            <a:r>
              <a:rPr lang="ru-RU" dirty="0" err="1"/>
              <a:t>Каримулловича</a:t>
            </a:r>
            <a:r>
              <a:rPr lang="ru-RU" dirty="0"/>
              <a:t>, участника ВОВ, Дети своими глазами увидели ордена Красного знамени, дневники и скан-копии архивных материалов.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42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Салагаева</dc:creator>
  <cp:lastModifiedBy>УЧИТЕЛЬ</cp:lastModifiedBy>
  <cp:revision>29</cp:revision>
  <dcterms:created xsi:type="dcterms:W3CDTF">2013-11-25T16:17:37Z</dcterms:created>
  <dcterms:modified xsi:type="dcterms:W3CDTF">2015-03-20T05:53:02Z</dcterms:modified>
</cp:coreProperties>
</file>