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>
        <p:scale>
          <a:sx n="96" d="100"/>
          <a:sy n="96" d="100"/>
        </p:scale>
        <p:origin x="-582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340768"/>
            <a:ext cx="6172200" cy="598218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Всегда помним…..</a:t>
            </a:r>
            <a:endParaRPr lang="ru-RU" sz="48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2120" y="5085184"/>
            <a:ext cx="3024336" cy="136815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Работу выполнил: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Ученик 4А класса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Лицея №116</a:t>
            </a:r>
          </a:p>
          <a:p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Мубараков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Иркен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7944" y="332656"/>
            <a:ext cx="4372000" cy="2448272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В 2015 году наша страна будет отмечать 70-летие  Победы в Великой Отечественной войне. Это знаменательная дата в истории не только нашей страны, но и всего мира. </a:t>
            </a:r>
            <a:endParaRPr lang="ru-RU" sz="2400" b="1" dirty="0"/>
          </a:p>
        </p:txBody>
      </p:sp>
      <p:pic>
        <p:nvPicPr>
          <p:cNvPr id="1026" name="Picture 2" descr="C:\Users\User\Desktop\бабушка Надя\SAM_21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32656"/>
            <a:ext cx="2808312" cy="2376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87624" y="3212976"/>
            <a:ext cx="74168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b="1" i="1" dirty="0" smtClean="0">
                <a:solidFill>
                  <a:schemeClr val="tx2"/>
                </a:solidFill>
              </a:rPr>
              <a:t>Мы должны помнить не только о событиях того времени, но и о конкретных людях, в тяжелейших условиях одержавших победу над фашистскими захватчиками. Я хочу рассказать о своей прабабушке, участнике войны. Ее зовут Надежда Ивановна. Сейчас ей 88 лет, она живет в Казани.</a:t>
            </a:r>
          </a:p>
          <a:p>
            <a:pPr algn="just"/>
            <a:r>
              <a:rPr lang="ru-RU" sz="2500" b="1" i="1" dirty="0" smtClean="0">
                <a:solidFill>
                  <a:schemeClr val="tx2"/>
                </a:solidFill>
              </a:rPr>
              <a:t>Я часто езжу к ней в гости.</a:t>
            </a:r>
            <a:endParaRPr lang="ru-RU" sz="2500" b="1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бабушка Надя\IMG_3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48681"/>
            <a:ext cx="3731521" cy="388843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332656"/>
            <a:ext cx="4155976" cy="5760640"/>
          </a:xfrm>
        </p:spPr>
        <p:txBody>
          <a:bodyPr>
            <a:noAutofit/>
          </a:bodyPr>
          <a:lstStyle/>
          <a:p>
            <a:pPr algn="just"/>
            <a:r>
              <a:rPr lang="ru-RU" sz="2500" b="1" i="1" dirty="0" smtClean="0"/>
              <a:t>Она родилась в небольшой белорусской деревушке под Витебском в мае 1926 </a:t>
            </a:r>
            <a:r>
              <a:rPr lang="ru-RU" sz="2500" b="1" i="1" dirty="0" err="1" smtClean="0"/>
              <a:t>года.В</a:t>
            </a:r>
            <a:r>
              <a:rPr lang="ru-RU" sz="2500" b="1" i="1" dirty="0" smtClean="0"/>
              <a:t> 1941 году, когда началась Великая Отечественная война, ей было всего 15 лет, и на службу ее, конечно, не взяли. Но уже в 1943 году, когда ей было 17 лет, моя прабабушка приписала себе 1 год, окончила курсы медсестер и пошла воевать  с фашистами. Она служила медсестрой.</a:t>
            </a:r>
            <a:endParaRPr lang="ru-RU" sz="25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0"/>
            <a:ext cx="7108304" cy="1152128"/>
          </a:xfrm>
        </p:spPr>
        <p:txBody>
          <a:bodyPr>
            <a:noAutofit/>
          </a:bodyPr>
          <a:lstStyle/>
          <a:p>
            <a:pPr algn="just"/>
            <a:r>
              <a:rPr lang="ru-RU" sz="1800" u="sng" dirty="0" smtClean="0">
                <a:latin typeface="Arial" pitchFamily="34" charset="0"/>
                <a:cs typeface="Arial" pitchFamily="34" charset="0"/>
              </a:rPr>
              <a:t>Вот что она рассказывает о событиях того времени.</a:t>
            </a:r>
            <a:br>
              <a:rPr lang="ru-RU" sz="1800" u="sng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День начала войны – это день, когда наша жизнь переломилась пополам.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412776"/>
            <a:ext cx="763284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chemeClr val="tx2"/>
                </a:solidFill>
              </a:rPr>
              <a:t>Было</a:t>
            </a:r>
            <a:r>
              <a:rPr lang="ru-RU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smtClean="0">
                <a:solidFill>
                  <a:schemeClr val="tx2"/>
                </a:solidFill>
              </a:rPr>
              <a:t>хорошее, светлое воскресенье, и вдруг объявили о войне, о первых бомбежках. Все поняли, что придется очень многое выдержать, 280 дивизий пошли на нашу страну. Я очень хотела защищать свою Родину, свою страну, но в 1941 году мне было  всего 15 лет. </a:t>
            </a:r>
            <a:r>
              <a:rPr lang="ru-RU" sz="2000" b="1" i="1" u="sng" dirty="0" smtClean="0">
                <a:solidFill>
                  <a:schemeClr val="tx2"/>
                </a:solidFill>
              </a:rPr>
              <a:t>Взяли меня на фронт только в 1943 году и то только потому, что я прибавила себе 1 год и сказала, что мне восемнадцать.</a:t>
            </a:r>
            <a:r>
              <a:rPr lang="ru-RU" sz="2000" b="1" i="1" dirty="0" smtClean="0">
                <a:solidFill>
                  <a:schemeClr val="tx2"/>
                </a:solidFill>
              </a:rPr>
              <a:t> Меня направили на курсы медсестер, и уже потом на фронт. Было очень страшно.  Прямо во время боев я с другими девочками ползала от окопа к окопу и перевязывала раненых. Часто приходилось выносить раненых прямо на себе, если солдаты были очень тяжелыми, приходилось тащить их по земле, ведь весила я тогда всего 42 кг. А ночами мы ухаживали за ранеными в госпитале, делали уколы, перевязки. Когда шли операции, мы помогали врачам. Людей не хватало, отдохнуть удавалось очень редко, спали иногда по 3 часа в сутки. Мы очень уставали, но даже мысли не было у нас, что можно поступать по-другому. Мы очень хотели победить.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365104"/>
            <a:ext cx="7756376" cy="2304256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</a:rPr>
              <a:t>Война – это ужасное испытание.</a:t>
            </a:r>
            <a:r>
              <a:rPr lang="ru-RU" sz="2000" b="1" dirty="0" smtClean="0"/>
              <a:t> Это постоянная смерть, которая рядом с тобой и угрожает тебе. У ног рвутся снаряды, на тебя идут вражеские танки, сверху к тебе прицеливаются стаи немецких самолетов, артиллерия стреляет. Кажется, что земля превращается в маленькое место, где тебе некуда деться. Мы все, пережившие военные годы, хотим одного – мира. И чтобы ценен был тот народ, который одержал победу.  Без памяти о прошлом, нет будущего у народа.</a:t>
            </a:r>
            <a:endParaRPr lang="ru-RU" sz="2000" b="1" dirty="0"/>
          </a:p>
        </p:txBody>
      </p:sp>
      <p:pic>
        <p:nvPicPr>
          <p:cNvPr id="3073" name="Picture 1" descr="C:\Users\User\Desktop\бабушка Надя\S8301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548680"/>
            <a:ext cx="4032448" cy="3384376"/>
          </a:xfrm>
          <a:prstGeom prst="rect">
            <a:avLst/>
          </a:prstGeom>
          <a:noFill/>
        </p:spPr>
      </p:pic>
      <p:pic>
        <p:nvPicPr>
          <p:cNvPr id="3074" name="Picture 2" descr="C:\Users\User\Desktop\бабушка Надя\S83011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548680"/>
            <a:ext cx="4499992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476672"/>
            <a:ext cx="4155976" cy="273630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/>
              <a:t>Во время войны моя прабабушка познакомилась со своим будущим мужем, он был врачом в той же части, где служила прабабушка. Они поженились. После окончания войны они вернулись в Белоруссию, где вместе прожили почти 50 лет. У них родилось трое детей, много внуков и правнуков.  </a:t>
            </a:r>
            <a:endParaRPr lang="ru-RU" sz="2400" b="1" dirty="0" smtClean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бабушка Надя\SAM_21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92696"/>
            <a:ext cx="3168352" cy="2376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75656" y="3244334"/>
            <a:ext cx="410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Я очень горжусь своей прабабушкой.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User\Desktop\бабушка Надя\S8301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005063"/>
            <a:ext cx="3888432" cy="2641199"/>
          </a:xfrm>
          <a:prstGeom prst="rect">
            <a:avLst/>
          </a:prstGeom>
          <a:noFill/>
        </p:spPr>
      </p:pic>
      <p:pic>
        <p:nvPicPr>
          <p:cNvPr id="2052" name="Picture 4" descr="C:\Users\User\Desktop\бабушка Надя\S83011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212976"/>
            <a:ext cx="2585592" cy="3447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32656"/>
            <a:ext cx="7756376" cy="5976664"/>
          </a:xfrm>
        </p:spPr>
        <p:txBody>
          <a:bodyPr numCol="2">
            <a:noAutofit/>
          </a:bodyPr>
          <a:lstStyle/>
          <a:p>
            <a:r>
              <a:rPr lang="ru-RU" sz="1800" b="1" u="sng" dirty="0" smtClean="0">
                <a:solidFill>
                  <a:srgbClr val="FF0000"/>
                </a:solidFill>
              </a:rPr>
              <a:t>Русским медсестрам…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На медицинских сестрах держится Россия!</a:t>
            </a:r>
            <a:br>
              <a:rPr lang="ru-RU" sz="1800" dirty="0" smtClean="0"/>
            </a:br>
            <a:r>
              <a:rPr lang="ru-RU" sz="1800" dirty="0" smtClean="0"/>
              <a:t>Больничный быт, палаточный уют, -</a:t>
            </a:r>
            <a:br>
              <a:rPr lang="ru-RU" sz="1800" dirty="0" smtClean="0"/>
            </a:br>
            <a:r>
              <a:rPr lang="ru-RU" sz="1800" dirty="0" smtClean="0"/>
              <a:t>И не жалея мужества и силы</a:t>
            </a:r>
            <a:br>
              <a:rPr lang="ru-RU" sz="1800" dirty="0" smtClean="0"/>
            </a:br>
            <a:r>
              <a:rPr lang="ru-RU" sz="1800" dirty="0" smtClean="0"/>
              <a:t>Медсестры дарят милосердный труд.</a:t>
            </a:r>
            <a:br>
              <a:rPr lang="ru-RU" sz="1800" dirty="0" smtClean="0"/>
            </a:br>
            <a:r>
              <a:rPr lang="ru-RU" sz="1800" dirty="0" smtClean="0"/>
              <a:t>В госпиталях, приютах и больницах</a:t>
            </a:r>
            <a:br>
              <a:rPr lang="ru-RU" sz="1800" dirty="0" smtClean="0"/>
            </a:br>
            <a:r>
              <a:rPr lang="ru-RU" sz="1800" dirty="0" smtClean="0"/>
              <a:t>Сестра незаменима и важна.</a:t>
            </a:r>
            <a:br>
              <a:rPr lang="ru-RU" sz="1800" dirty="0" smtClean="0"/>
            </a:br>
            <a:r>
              <a:rPr lang="ru-RU" sz="1800" dirty="0" smtClean="0"/>
              <a:t>В ее руках бинты, пипетки, шприцы…,</a:t>
            </a:r>
            <a:br>
              <a:rPr lang="ru-RU" sz="1800" dirty="0" smtClean="0"/>
            </a:br>
            <a:r>
              <a:rPr lang="ru-RU" sz="1800" dirty="0" smtClean="0"/>
              <a:t>На сердце лишь тепло и доброта.</a:t>
            </a:r>
            <a:br>
              <a:rPr lang="ru-RU" sz="1800" dirty="0" smtClean="0"/>
            </a:br>
            <a:r>
              <a:rPr lang="ru-RU" sz="1800" dirty="0" smtClean="0"/>
              <a:t>И опытным хирургам, вы поверьте,</a:t>
            </a:r>
            <a:br>
              <a:rPr lang="ru-RU" sz="1800" dirty="0" smtClean="0"/>
            </a:br>
            <a:r>
              <a:rPr lang="ru-RU" sz="1800" dirty="0" smtClean="0"/>
              <a:t>Без медсестры никак не обойтись!</a:t>
            </a:r>
            <a:br>
              <a:rPr lang="ru-RU" sz="1800" dirty="0" smtClean="0"/>
            </a:br>
            <a:r>
              <a:rPr lang="ru-RU" sz="1800" dirty="0" smtClean="0"/>
              <a:t>Смотря в глаза вонючей страшной смерти</a:t>
            </a:r>
            <a:br>
              <a:rPr lang="ru-RU" sz="1800" dirty="0" smtClean="0"/>
            </a:br>
            <a:r>
              <a:rPr lang="ru-RU" sz="1800" dirty="0" smtClean="0"/>
              <a:t>Они вдвоем не раз спасали жизнь.</a:t>
            </a:r>
            <a:br>
              <a:rPr lang="ru-RU" sz="1800" dirty="0" smtClean="0"/>
            </a:br>
            <a:r>
              <a:rPr lang="ru-RU" sz="1800" dirty="0" smtClean="0"/>
              <a:t>А раньше, в сорок первом, те медсестры</a:t>
            </a:r>
            <a:br>
              <a:rPr lang="ru-RU" sz="1800" dirty="0" smtClean="0"/>
            </a:br>
            <a:r>
              <a:rPr lang="ru-RU" sz="1800" dirty="0" smtClean="0"/>
              <a:t>За жизнь боролись! Все на зло войне.</a:t>
            </a:r>
            <a:br>
              <a:rPr lang="ru-RU" sz="1800" dirty="0" smtClean="0"/>
            </a:br>
            <a:r>
              <a:rPr lang="ru-RU" sz="1800" dirty="0" smtClean="0"/>
              <a:t>Бывало и обугленные кости</a:t>
            </a:r>
            <a:br>
              <a:rPr lang="ru-RU" sz="1800" dirty="0" smtClean="0"/>
            </a:br>
            <a:r>
              <a:rPr lang="ru-RU" sz="1800" dirty="0" smtClean="0"/>
              <a:t>В могилы братские спускали в тишине.</a:t>
            </a:r>
            <a:br>
              <a:rPr lang="ru-RU" sz="1800" dirty="0" smtClean="0"/>
            </a:br>
            <a:r>
              <a:rPr lang="ru-RU" sz="1800" dirty="0" smtClean="0"/>
              <a:t>А в санитарных выцветших составах,</a:t>
            </a:r>
            <a:br>
              <a:rPr lang="ru-RU" sz="1800" dirty="0" smtClean="0"/>
            </a:br>
            <a:r>
              <a:rPr lang="ru-RU" sz="1800" dirty="0" smtClean="0"/>
              <a:t>Где раненых везли в госпиталя</a:t>
            </a:r>
            <a:br>
              <a:rPr lang="ru-RU" sz="1800" dirty="0" smtClean="0"/>
            </a:br>
            <a:r>
              <a:rPr lang="ru-RU" sz="1800" dirty="0" smtClean="0"/>
              <a:t>Та медсестра с улыбкою усталой</a:t>
            </a:r>
            <a:br>
              <a:rPr lang="ru-RU" sz="1800" dirty="0" smtClean="0"/>
            </a:br>
            <a:r>
              <a:rPr lang="ru-RU" sz="1800" dirty="0" smtClean="0"/>
              <a:t>Порой в делах заменит и врача.</a:t>
            </a:r>
            <a:br>
              <a:rPr lang="ru-RU" sz="1800" dirty="0" smtClean="0"/>
            </a:br>
            <a:r>
              <a:rPr lang="ru-RU" sz="1800" dirty="0" smtClean="0"/>
              <a:t>Уставшая, худая, но взгляд гордый,</a:t>
            </a:r>
            <a:br>
              <a:rPr lang="ru-RU" sz="1800" dirty="0" smtClean="0"/>
            </a:br>
            <a:r>
              <a:rPr lang="ru-RU" sz="1800" dirty="0" smtClean="0"/>
              <a:t>И с сумкой санитарной на боку…</a:t>
            </a:r>
            <a:br>
              <a:rPr lang="ru-RU" sz="1800" dirty="0" smtClean="0"/>
            </a:br>
            <a:r>
              <a:rPr lang="ru-RU" sz="1800" dirty="0" smtClean="0"/>
              <a:t>Благодаря медсестрам ласковым и добрым</a:t>
            </a:r>
            <a:br>
              <a:rPr lang="ru-RU" sz="1800" dirty="0" smtClean="0"/>
            </a:br>
            <a:r>
              <a:rPr lang="ru-RU" sz="1800" dirty="0" smtClean="0"/>
              <a:t>Мы выиграли жестокую войну!</a:t>
            </a:r>
            <a:br>
              <a:rPr lang="ru-RU" sz="1800" dirty="0" smtClean="0"/>
            </a:br>
            <a:r>
              <a:rPr lang="ru-RU" sz="1800" dirty="0" smtClean="0"/>
              <a:t>И нет профессий человечней! Это точно!</a:t>
            </a:r>
            <a:br>
              <a:rPr lang="ru-RU" sz="1800" dirty="0" smtClean="0"/>
            </a:br>
            <a:r>
              <a:rPr lang="ru-RU" sz="1800" dirty="0" smtClean="0"/>
              <a:t>Но лишь когда от бога медсестра.</a:t>
            </a:r>
            <a:br>
              <a:rPr lang="ru-RU" sz="1800" dirty="0" smtClean="0"/>
            </a:br>
            <a:r>
              <a:rPr lang="ru-RU" sz="1800" dirty="0" smtClean="0"/>
              <a:t>И сутки напролет: и днем, и даже ночью</a:t>
            </a:r>
            <a:br>
              <a:rPr lang="ru-RU" sz="1800" dirty="0" smtClean="0"/>
            </a:br>
            <a:r>
              <a:rPr lang="ru-RU" sz="1800" dirty="0" smtClean="0"/>
              <a:t>В ее глазах не меркнет доброта.</a:t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340768"/>
            <a:ext cx="6172200" cy="2664296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Спасибо</a:t>
            </a:r>
            <a:br>
              <a:rPr lang="ru-RU" sz="4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 внимание</a:t>
            </a:r>
            <a:endParaRPr lang="ru-RU" sz="48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59</TotalTime>
  <Words>528</Words>
  <Application>Microsoft Office PowerPoint</Application>
  <PresentationFormat>Экран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Всегда помним…..</vt:lpstr>
      <vt:lpstr>В 2015 году наша страна будет отмечать 70-летие  Победы в Великой Отечественной войне. Это знаменательная дата в истории не только нашей страны, но и всего мира. </vt:lpstr>
      <vt:lpstr>Она родилась в небольшой белорусской деревушке под Витебском в мае 1926 года.В 1941 году, когда началась Великая Отечественная война, ей было всего 15 лет, и на службу ее, конечно, не взяли. Но уже в 1943 году, когда ей было 17 лет, моя прабабушка приписала себе 1 год, окончила курсы медсестер и пошла воевать  с фашистами. Она служила медсестрой.</vt:lpstr>
      <vt:lpstr>Вот что она рассказывает о событиях того времени. - День начала войны – это день, когда наша жизнь переломилась пополам.</vt:lpstr>
      <vt:lpstr>Война – это ужасное испытание. Это постоянная смерть, которая рядом с тобой и угрожает тебе. У ног рвутся снаряды, на тебя идут вражеские танки, сверху к тебе прицеливаются стаи немецких самолетов, артиллерия стреляет. Кажется, что земля превращается в маленькое место, где тебе некуда деться. Мы все, пережившие военные годы, хотим одного – мира. И чтобы ценен был тот народ, который одержал победу.  Без памяти о прошлом, нет будущего у народа.</vt:lpstr>
      <vt:lpstr>Во время войны моя прабабушка познакомилась со своим будущим мужем, он был врачом в той же части, где служила прабабушка. Они поженились. После окончания войны они вернулись в Белоруссию, где вместе прожили почти 50 лет. У них родилось трое детей, много внуков и правнуков.  </vt:lpstr>
      <vt:lpstr>Русским медсестрам… На медицинских сестрах держится Россия! Больничный быт, палаточный уют, - И не жалея мужества и силы Медсестры дарят милосердный труд. В госпиталях, приютах и больницах Сестра незаменима и важна. В ее руках бинты, пипетки, шприцы…, На сердце лишь тепло и доброта. И опытным хирургам, вы поверьте, Без медсестры никак не обойтись! Смотря в глаза вонючей страшной смерти Они вдвоем не раз спасали жизнь. А раньше, в сорок первом, те медсестры За жизнь боролись! Все на зло войне. Бывало и обугленные кости В могилы братские спускали в тишине. А в санитарных выцветших составах, Где раненых везли в госпиталя Та медсестра с улыбкою усталой Порой в делах заменит и врача. Уставшая, худая, но взгляд гордый, И с сумкой санитарной на боку… Благодаря медсестрам ласковым и добрым Мы выиграли жестокую войну! И нет профессий человечней! Это точно! Но лишь когда от бога медсестра. И сутки напролет: и днем, и даже ночью В ее глазах не меркнет доброта.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Всегда помним…..</dc:title>
  <dc:creator>User</dc:creator>
  <cp:lastModifiedBy>User</cp:lastModifiedBy>
  <cp:revision>9</cp:revision>
  <dcterms:created xsi:type="dcterms:W3CDTF">2015-01-29T17:45:06Z</dcterms:created>
  <dcterms:modified xsi:type="dcterms:W3CDTF">2015-01-29T18:55:49Z</dcterms:modified>
</cp:coreProperties>
</file>