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4078-BBC6-4FB2-9E64-B9B8449B0E33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A0E2D-FFAF-45F7-A1A9-6B0B8F4E0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719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4078-BBC6-4FB2-9E64-B9B8449B0E33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A0E2D-FFAF-45F7-A1A9-6B0B8F4E0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7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4078-BBC6-4FB2-9E64-B9B8449B0E33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A0E2D-FFAF-45F7-A1A9-6B0B8F4E0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56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4078-BBC6-4FB2-9E64-B9B8449B0E33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A0E2D-FFAF-45F7-A1A9-6B0B8F4E0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333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4078-BBC6-4FB2-9E64-B9B8449B0E33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A0E2D-FFAF-45F7-A1A9-6B0B8F4E0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06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4078-BBC6-4FB2-9E64-B9B8449B0E33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A0E2D-FFAF-45F7-A1A9-6B0B8F4E0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683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4078-BBC6-4FB2-9E64-B9B8449B0E33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A0E2D-FFAF-45F7-A1A9-6B0B8F4E0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57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4078-BBC6-4FB2-9E64-B9B8449B0E33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A0E2D-FFAF-45F7-A1A9-6B0B8F4E0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133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4078-BBC6-4FB2-9E64-B9B8449B0E33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A0E2D-FFAF-45F7-A1A9-6B0B8F4E0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128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4078-BBC6-4FB2-9E64-B9B8449B0E33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A0E2D-FFAF-45F7-A1A9-6B0B8F4E0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775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4078-BBC6-4FB2-9E64-B9B8449B0E33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A0E2D-FFAF-45F7-A1A9-6B0B8F4E0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16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74078-BBC6-4FB2-9E64-B9B8449B0E33}" type="datetimeFigureOut">
              <a:rPr lang="ru-RU" smtClean="0"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A0E2D-FFAF-45F7-A1A9-6B0B8F4E0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61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рэшэ\Desktop\940246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8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30" name="Picture 6" descr="C:\Users\рэшэ\Desktop\14243296271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1332148" cy="177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рэшэ\Desktop\142433205538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6155"/>
            <a:ext cx="1295097" cy="17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рэшэ\Desktop\142434257956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465" y="260648"/>
            <a:ext cx="129614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рэшэ\Desktop\142432525583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878" y="260648"/>
            <a:ext cx="129614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2276872"/>
            <a:ext cx="61926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28 января- день снятия блокады в Ленинграде</a:t>
            </a:r>
          </a:p>
          <a:p>
            <a:r>
              <a:rPr lang="ru-RU" dirty="0"/>
              <a:t>19 февраля в лицее 116 прошла встреча с поэтом и переводчиком, автором шести поэтических сборников, членом Союза российских писателей Верой </a:t>
            </a:r>
            <a:r>
              <a:rPr lang="ru-RU" dirty="0" err="1"/>
              <a:t>Хамидуллиной</a:t>
            </a:r>
            <a:r>
              <a:rPr lang="ru-RU" dirty="0"/>
              <a:t>. Встреча с поэтом была посвящена скорбной дате – 70-летию со дня гибели татарского поэта </a:t>
            </a:r>
            <a:r>
              <a:rPr lang="ru-RU" dirty="0" err="1"/>
              <a:t>Фаттаха</a:t>
            </a:r>
            <a:r>
              <a:rPr lang="ru-RU" dirty="0"/>
              <a:t> </a:t>
            </a:r>
            <a:r>
              <a:rPr lang="ru-RU" dirty="0" err="1"/>
              <a:t>Карима</a:t>
            </a:r>
            <a:r>
              <a:rPr lang="ru-RU" dirty="0"/>
              <a:t>. Вера </a:t>
            </a:r>
            <a:r>
              <a:rPr lang="ru-RU" dirty="0" err="1"/>
              <a:t>Хамидуллина</a:t>
            </a:r>
            <a:r>
              <a:rPr lang="ru-RU" dirty="0"/>
              <a:t> переводила его стихи, рассказала ребятам о боевом пути героя, рассказ вызвал отклик у школьников. Поэт подарила школьникам книги своих стихов. Встреча была по-настоящему интересной и познавательной. В ней </a:t>
            </a:r>
            <a:r>
              <a:rPr lang="ru-RU" dirty="0" err="1"/>
              <a:t>приинмали</a:t>
            </a:r>
            <a:r>
              <a:rPr lang="ru-RU" dirty="0"/>
              <a:t> участие ученики 6Б, 9А классов.</a:t>
            </a:r>
          </a:p>
        </p:txBody>
      </p:sp>
    </p:spTree>
    <p:extLst>
      <p:ext uri="{BB962C8B-B14F-4D97-AF65-F5344CB8AC3E}">
        <p14:creationId xmlns:p14="http://schemas.microsoft.com/office/powerpoint/2010/main" val="417530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91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рэшэ</dc:creator>
  <cp:lastModifiedBy>рэшэ</cp:lastModifiedBy>
  <cp:revision>1</cp:revision>
  <dcterms:created xsi:type="dcterms:W3CDTF">2015-02-24T07:28:22Z</dcterms:created>
  <dcterms:modified xsi:type="dcterms:W3CDTF">2015-02-24T07:32:08Z</dcterms:modified>
</cp:coreProperties>
</file>