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884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2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79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225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892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56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092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95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94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81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86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8364F-61F5-45CA-9F63-B0140FC34508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9887C-63CF-421F-99A1-7D90AB78D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08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ЕНИК\Desktop\Сайт 2020-2021\IMG-20210206-WA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448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УЧЕНИК\Desktop\Сайт 2020-2021\IMG-20210206-WA0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125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УЧЕНИК\Desktop\Сайт 2020-2021\IMG-20210206-WA0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15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УЧЕНИК\Desktop\Сайт 2020-2021\IMG-20210206-WA0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150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УЧЕНИК\Desktop\Сайт 2020-2021\IMG-20210206-WA0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2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УЧЕНИК\Desktop\Сайт 2020-2021\IMG-20210206-WA0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23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УЧЕНИК\Desktop\Сайт 2020-2021\IMG-20210206-WA0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337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УЧЕНИК\Desktop\Сайт 2020-2021\IMG-20210206-WA0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55625"/>
            <a:ext cx="812800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6044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МОУ "Лицей №116"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1</cp:revision>
  <dcterms:created xsi:type="dcterms:W3CDTF">2021-02-08T05:14:27Z</dcterms:created>
  <dcterms:modified xsi:type="dcterms:W3CDTF">2021-02-08T05:17:50Z</dcterms:modified>
</cp:coreProperties>
</file>