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5AB1B-C429-48FD-8966-56CFD70FACBC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5B01F-7575-49C7-B825-617E65BA5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1231C-EC89-445A-8D2F-24E1A0A9354E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6204-EF28-41AB-8843-C912DA221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D1BD9-2E7B-4AE6-88F7-78C0A3E494D1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3800F-8DB8-48F7-A4B5-83E54C9A7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0ED9C-9EDB-40F5-A3F9-721C25F5935D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FA852-F7BB-4D6B-9D0B-FC0B3AFC9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6DE1E-B259-4250-AA72-BF0D90B0643E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00BCA-EA38-4501-84F7-62735FA2E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32DA5-223B-4225-93AF-47575CFFF681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65534-EC7B-409A-AE36-4623BD6B48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22C26-8212-4418-8BE1-F4FB7B331B21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E14A9-A2AF-467D-BC93-10AAF20D1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3C9B-0B0D-4CF1-AA38-CBC070C5D6CE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A138C-A559-414C-BEF2-A47517D91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E1A51-1827-4C7D-865C-80295102EAEE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B8BFA-9F2F-4DB3-B163-345A046C9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1BDD-CF58-4F93-B9CB-ABBB583E59E3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FEEB0-005E-47F5-9DEC-94CE643F4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EC5DA-B46B-430D-8EBD-77A76EB9FBDB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693F7-1E83-4078-B74B-D3291D362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5C8618-FEEE-474F-A91C-5E63896635F0}" type="datetimeFigureOut">
              <a:rPr lang="en-US"/>
              <a:pPr>
                <a:defRPr/>
              </a:pPr>
              <a:t>7/24/2018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30FE96-6CA1-4C5A-AEA1-F9EEB11F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8" r:id="rId5"/>
    <p:sldLayoutId id="2147483693" r:id="rId6"/>
    <p:sldLayoutId id="2147483692" r:id="rId7"/>
    <p:sldLayoutId id="2147483699" r:id="rId8"/>
    <p:sldLayoutId id="2147483700" r:id="rId9"/>
    <p:sldLayoutId id="2147483691" r:id="rId10"/>
    <p:sldLayoutId id="21474836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3429000"/>
            <a:ext cx="6480048" cy="230124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Дорожная карта развития организации</a:t>
            </a:r>
            <a:endParaRPr lang="ru-RU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6480175" cy="1752600"/>
          </a:xfrm>
        </p:spPr>
        <p:txBody>
          <a:bodyPr/>
          <a:lstStyle/>
          <a:p>
            <a:pPr eaLnBrk="1" hangingPunct="1"/>
            <a:r>
              <a:rPr lang="ru-RU" smtClean="0"/>
              <a:t>МДОО «СОЮЗ-17» представляет: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2014.Мероприятия</a:t>
            </a:r>
          </a:p>
        </p:txBody>
      </p:sp>
      <p:pic>
        <p:nvPicPr>
          <p:cNvPr id="14338" name="Содержимое 3" descr="пионе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86400" y="1295400"/>
            <a:ext cx="3051175" cy="1916113"/>
          </a:xfrm>
        </p:spPr>
      </p:pic>
      <p:sp>
        <p:nvSpPr>
          <p:cNvPr id="14339" name="Содержимое 4"/>
          <p:cNvSpPr>
            <a:spLocks noGrp="1"/>
          </p:cNvSpPr>
          <p:nvPr>
            <p:ph sz="half" idx="2"/>
          </p:nvPr>
        </p:nvSpPr>
        <p:spPr>
          <a:xfrm>
            <a:off x="838200" y="1371600"/>
            <a:ext cx="3657600" cy="4525963"/>
          </a:xfrm>
        </p:spPr>
        <p:txBody>
          <a:bodyPr/>
          <a:lstStyle/>
          <a:p>
            <a:pPr eaLnBrk="1" hangingPunct="1"/>
            <a:r>
              <a:rPr lang="ru-RU" sz="14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400" smtClean="0"/>
              <a:t>2)  Создание музея ДОО школы.</a:t>
            </a:r>
          </a:p>
          <a:p>
            <a:pPr eaLnBrk="1" hangingPunct="1"/>
            <a:r>
              <a:rPr lang="ru-RU" sz="1400" smtClean="0"/>
              <a:t>3) Реализация проекта «Песни победы».</a:t>
            </a:r>
          </a:p>
          <a:p>
            <a:pPr eaLnBrk="1" hangingPunct="1"/>
            <a:r>
              <a:rPr lang="ru-RU" sz="1400" smtClean="0"/>
              <a:t>4) Весенняя и осенняя «Недели Добра».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2015.Мероприятия</a:t>
            </a:r>
          </a:p>
        </p:txBody>
      </p:sp>
      <p:pic>
        <p:nvPicPr>
          <p:cNvPr id="15362" name="Содержимое 6" descr="Военны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981200"/>
            <a:ext cx="3005138" cy="1887538"/>
          </a:xfrm>
        </p:spPr>
      </p:pic>
      <p:sp>
        <p:nvSpPr>
          <p:cNvPr id="15363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5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500" smtClean="0"/>
              <a:t>2) Проведение торжественных мероприятий, посвященных 70-тилетию Победы.</a:t>
            </a:r>
          </a:p>
          <a:p>
            <a:pPr eaLnBrk="1" hangingPunct="1"/>
            <a:r>
              <a:rPr lang="ru-RU" sz="1500" smtClean="0"/>
              <a:t>3) Реализация проекта «Песни победы».</a:t>
            </a:r>
          </a:p>
          <a:p>
            <a:pPr eaLnBrk="1" hangingPunct="1"/>
            <a:r>
              <a:rPr lang="ru-RU" sz="1500" smtClean="0"/>
              <a:t>4) Весенняя и осенняя «Недели Добра».</a:t>
            </a:r>
          </a:p>
          <a:p>
            <a:pPr eaLnBrk="1" hangingPunct="1"/>
            <a:r>
              <a:rPr lang="ru-RU" sz="1500" smtClean="0"/>
              <a:t>5) Проведение торжественных мероприятий, приуроченных к юбилеям школы (50 лет) и ДОО «СОЮЗ-17» (20 лет)</a:t>
            </a:r>
          </a:p>
          <a:p>
            <a:pPr eaLnBrk="1" hangingPunct="1"/>
            <a:r>
              <a:rPr lang="ru-RU" sz="1500" smtClean="0"/>
              <a:t>6) Выборы нового президента ДОО «СОЮЗ-17».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2016.Мероприятия</a:t>
            </a:r>
          </a:p>
        </p:txBody>
      </p:sp>
      <p:pic>
        <p:nvPicPr>
          <p:cNvPr id="16386" name="Содержимое 6" descr="Военны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 rot="622605">
            <a:off x="6629400" y="609600"/>
            <a:ext cx="2090738" cy="1312863"/>
          </a:xfrm>
        </p:spPr>
      </p:pic>
      <p:sp>
        <p:nvSpPr>
          <p:cNvPr id="16387" name="Содержимое 5"/>
          <p:cNvSpPr>
            <a:spLocks noGrp="1"/>
          </p:cNvSpPr>
          <p:nvPr>
            <p:ph sz="half" idx="2"/>
          </p:nvPr>
        </p:nvSpPr>
        <p:spPr>
          <a:xfrm>
            <a:off x="2743200" y="2332038"/>
            <a:ext cx="3657600" cy="4525962"/>
          </a:xfrm>
        </p:spPr>
        <p:txBody>
          <a:bodyPr/>
          <a:lstStyle/>
          <a:p>
            <a:pPr eaLnBrk="1" hangingPunct="1"/>
            <a:r>
              <a:rPr lang="ru-RU" sz="15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500" smtClean="0"/>
              <a:t>2) Реализация проекта «Дорогами мужества».</a:t>
            </a:r>
          </a:p>
          <a:p>
            <a:pPr eaLnBrk="1" hangingPunct="1"/>
            <a:r>
              <a:rPr lang="ru-RU" sz="1500" smtClean="0"/>
              <a:t>3) Школьный фестиваль «Итоги года».</a:t>
            </a:r>
          </a:p>
          <a:p>
            <a:pPr eaLnBrk="1" hangingPunct="1"/>
            <a:r>
              <a:rPr lang="ru-RU" sz="1500" smtClean="0"/>
              <a:t>4) Весенняя и осенняя «Недели Добра».</a:t>
            </a:r>
          </a:p>
          <a:p>
            <a:pPr eaLnBrk="1" hangingPunct="1"/>
            <a:r>
              <a:rPr lang="ru-RU" sz="1500" smtClean="0"/>
              <a:t>5) Школьный фестиваль «Песни у костра».</a:t>
            </a:r>
            <a:endParaRPr lang="ru-RU" smtClean="0"/>
          </a:p>
        </p:txBody>
      </p:sp>
      <p:pic>
        <p:nvPicPr>
          <p:cNvPr id="16388" name="Рисунок 4" descr="пионер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98213">
            <a:off x="152400" y="4648200"/>
            <a:ext cx="2633663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2017.Мероприятия</a:t>
            </a:r>
          </a:p>
        </p:txBody>
      </p:sp>
      <p:sp>
        <p:nvSpPr>
          <p:cNvPr id="17410" name="Содержимое 5"/>
          <p:cNvSpPr>
            <a:spLocks noGrp="1"/>
          </p:cNvSpPr>
          <p:nvPr>
            <p:ph sz="half" idx="2"/>
          </p:nvPr>
        </p:nvSpPr>
        <p:spPr>
          <a:xfrm>
            <a:off x="990600" y="1676400"/>
            <a:ext cx="3657600" cy="4525963"/>
          </a:xfrm>
        </p:spPr>
        <p:txBody>
          <a:bodyPr/>
          <a:lstStyle/>
          <a:p>
            <a:pPr eaLnBrk="1" hangingPunct="1"/>
            <a:r>
              <a:rPr lang="ru-RU" sz="15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500" smtClean="0"/>
              <a:t>2)Реализация проекта «Позитив </a:t>
            </a:r>
            <a:r>
              <a:rPr lang="en-US" sz="1500" smtClean="0"/>
              <a:t>vs </a:t>
            </a:r>
            <a:r>
              <a:rPr lang="ru-RU" sz="1500" smtClean="0"/>
              <a:t>Негатив».</a:t>
            </a:r>
          </a:p>
          <a:p>
            <a:pPr eaLnBrk="1" hangingPunct="1"/>
            <a:r>
              <a:rPr lang="ru-RU" sz="1500" smtClean="0"/>
              <a:t>3) Реализация проекта «Экологическая кампания».</a:t>
            </a:r>
          </a:p>
          <a:p>
            <a:pPr eaLnBrk="1" hangingPunct="1"/>
            <a:r>
              <a:rPr lang="ru-RU" sz="1500" smtClean="0"/>
              <a:t>4) Весенняя и осенняя «Недели Добра».</a:t>
            </a:r>
          </a:p>
          <a:p>
            <a:pPr eaLnBrk="1" hangingPunct="1"/>
            <a:r>
              <a:rPr lang="ru-RU" sz="1500" smtClean="0"/>
              <a:t>5) Проведение праздничных мероприятий, посвященных 95-тилетию Пионерии в России.</a:t>
            </a:r>
            <a:endParaRPr lang="ru-RU" smtClean="0"/>
          </a:p>
        </p:txBody>
      </p:sp>
      <p:pic>
        <p:nvPicPr>
          <p:cNvPr id="17411" name="Содержимое 7" descr="пионе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 rot="21004847">
            <a:off x="3581400" y="4648200"/>
            <a:ext cx="2209800" cy="13874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2018.Мероприятия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14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400" smtClean="0"/>
              <a:t>2) Реализация проекта «Песни победы».</a:t>
            </a:r>
          </a:p>
          <a:p>
            <a:pPr eaLnBrk="1" hangingPunct="1"/>
            <a:r>
              <a:rPr lang="ru-RU" sz="1400" smtClean="0"/>
              <a:t>3) Весенняя и осенняя «Недели Добра».</a:t>
            </a:r>
          </a:p>
          <a:p>
            <a:pPr eaLnBrk="1" hangingPunct="1"/>
            <a:r>
              <a:rPr lang="ru-RU" sz="1400" smtClean="0"/>
              <a:t>4) Проведение праздничных мероприятий, посвященных 95-тилетию Пионерии в Татарстане.</a:t>
            </a:r>
          </a:p>
          <a:p>
            <a:pPr eaLnBrk="1" hangingPunct="1"/>
            <a:endParaRPr lang="ru-RU" smtClean="0"/>
          </a:p>
        </p:txBody>
      </p:sp>
      <p:pic>
        <p:nvPicPr>
          <p:cNvPr id="18435" name="Содержимое 4" descr="пионер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 rot="939561">
            <a:off x="5243513" y="1898650"/>
            <a:ext cx="3657600" cy="2297113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2019.Мероприятия</a:t>
            </a:r>
          </a:p>
        </p:txBody>
      </p:sp>
      <p:pic>
        <p:nvPicPr>
          <p:cNvPr id="19458" name="Содержимое 4" descr="пионе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 rot="21066180">
            <a:off x="484188" y="3060700"/>
            <a:ext cx="3162300" cy="1987550"/>
          </a:xfrm>
        </p:spPr>
      </p:pic>
      <p:sp>
        <p:nvSpPr>
          <p:cNvPr id="19459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4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400" smtClean="0"/>
              <a:t>2)Реализация проекта «Позитив </a:t>
            </a:r>
            <a:r>
              <a:rPr lang="en-US" sz="1400" smtClean="0"/>
              <a:t>vs </a:t>
            </a:r>
            <a:r>
              <a:rPr lang="ru-RU" sz="1400" smtClean="0"/>
              <a:t>Негатив».</a:t>
            </a:r>
          </a:p>
          <a:p>
            <a:pPr eaLnBrk="1" hangingPunct="1"/>
            <a:r>
              <a:rPr lang="ru-RU" sz="1400" smtClean="0"/>
              <a:t>3)</a:t>
            </a:r>
          </a:p>
          <a:p>
            <a:pPr eaLnBrk="1" hangingPunct="1"/>
            <a:r>
              <a:rPr lang="ru-RU" sz="1400" smtClean="0"/>
              <a:t>4) Весенняя и осенняя «Недели Добра».</a:t>
            </a:r>
          </a:p>
          <a:p>
            <a:pPr eaLnBrk="1" hangingPunct="1"/>
            <a:r>
              <a:rPr lang="ru-RU" sz="1400" smtClean="0"/>
              <a:t>5) Проведение праздничных мероприятий, посвященных 95-тилетию Пионерии в России.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 2020.Мероприятия</a:t>
            </a:r>
          </a:p>
        </p:txBody>
      </p:sp>
      <p:pic>
        <p:nvPicPr>
          <p:cNvPr id="20482" name="Содержимое 4" descr="пионе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 rot="21066180">
            <a:off x="363538" y="1604963"/>
            <a:ext cx="3162300" cy="1985962"/>
          </a:xfrm>
        </p:spPr>
      </p:pic>
      <p:sp>
        <p:nvSpPr>
          <p:cNvPr id="20483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400" smtClean="0"/>
              <a:t>1) Участие организации в конкурсе «Я  -лидер».</a:t>
            </a:r>
          </a:p>
          <a:p>
            <a:pPr eaLnBrk="1" hangingPunct="1"/>
            <a:r>
              <a:rPr lang="ru-RU" sz="1400" smtClean="0"/>
              <a:t>2) .Проведение торжественных мероприятий к </a:t>
            </a:r>
            <a:r>
              <a:rPr lang="en-US" sz="1400" smtClean="0"/>
              <a:t>80</a:t>
            </a:r>
            <a:r>
              <a:rPr lang="ru-RU" sz="1400" smtClean="0"/>
              <a:t> летию Победы</a:t>
            </a:r>
          </a:p>
          <a:p>
            <a:pPr eaLnBrk="1" hangingPunct="1"/>
            <a:r>
              <a:rPr lang="ru-RU" sz="1400" smtClean="0"/>
              <a:t>3) </a:t>
            </a:r>
            <a:r>
              <a:rPr lang="ru-RU" sz="1500" smtClean="0"/>
              <a:t>Проведение торжественных мероприятий, приуроченных к юбилеям школы (55 лет) и ДОО «СОЮЗ-17» (25 лет)</a:t>
            </a:r>
          </a:p>
          <a:p>
            <a:pPr eaLnBrk="1" hangingPunct="1"/>
            <a:r>
              <a:rPr lang="ru-RU" sz="1500" smtClean="0"/>
              <a:t>4) Весенняя и осенняя «Недели Добра».</a:t>
            </a:r>
          </a:p>
          <a:p>
            <a:pPr eaLnBrk="1" hangingPunct="1"/>
            <a:r>
              <a:rPr lang="ru-RU" sz="1400" smtClean="0"/>
              <a:t>5) Закладка капсулы времени в Обелиск поселка Красная Горка.</a:t>
            </a:r>
          </a:p>
          <a:p>
            <a:pPr eaLnBrk="1" hangingPunct="1"/>
            <a:endParaRPr lang="ru-RU" smtClean="0"/>
          </a:p>
        </p:txBody>
      </p:sp>
      <p:pic>
        <p:nvPicPr>
          <p:cNvPr id="20484" name="Рисунок 5" descr="71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11202">
            <a:off x="5907088" y="4487863"/>
            <a:ext cx="3217862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6" descr="Военный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30686">
            <a:off x="1279525" y="4122738"/>
            <a:ext cx="32385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</TotalTime>
  <Words>247</Words>
  <PresentationFormat>Экран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Franklin Gothic Book</vt:lpstr>
      <vt:lpstr>Wingdings 2</vt:lpstr>
      <vt:lpstr>Calibri</vt:lpstr>
      <vt:lpstr>Техническая</vt:lpstr>
      <vt:lpstr>Техническая</vt:lpstr>
      <vt:lpstr>Техническая</vt:lpstr>
      <vt:lpstr>Техническая</vt:lpstr>
      <vt:lpstr>Техническая</vt:lpstr>
      <vt:lpstr>Техническая</vt:lpstr>
      <vt:lpstr>Слайд 1</vt:lpstr>
      <vt:lpstr>Год 2014.Мероприятия</vt:lpstr>
      <vt:lpstr>Год 2015.Мероприятия</vt:lpstr>
      <vt:lpstr>Год 2016.Мероприятия</vt:lpstr>
      <vt:lpstr>Год 2017.Мероприятия</vt:lpstr>
      <vt:lpstr>Год 2018.Мероприятия</vt:lpstr>
      <vt:lpstr>Год 2019.Мероприятия</vt:lpstr>
      <vt:lpstr>Год 2020.Мероприятия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Дорожная карта развития организации</dc:title>
  <dc:creator>grand</dc:creator>
  <cp:lastModifiedBy>роза</cp:lastModifiedBy>
  <cp:revision>6</cp:revision>
  <dcterms:created xsi:type="dcterms:W3CDTF">2014-01-14T19:54:52Z</dcterms:created>
  <dcterms:modified xsi:type="dcterms:W3CDTF">2018-07-24T14:18:38Z</dcterms:modified>
</cp:coreProperties>
</file>