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09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11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414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07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871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739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38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39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543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43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7768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712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1735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615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47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953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A785B-4D5C-4777-A7F2-DFB1DA7BF4A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5AA23D-B20F-4372-B3B6-10071FDEB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207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-619298"/>
            <a:ext cx="13674436" cy="820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5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9917"/>
            <a:ext cx="12288982" cy="737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1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64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82" y="-459798"/>
            <a:ext cx="13009419" cy="731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58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68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55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8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-561109"/>
            <a:ext cx="12365182" cy="741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68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3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945" y="-2024020"/>
            <a:ext cx="12801194" cy="956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27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836"/>
            <a:ext cx="12192000" cy="910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84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</dc:creator>
  <cp:lastModifiedBy>Алия</cp:lastModifiedBy>
  <cp:revision>2</cp:revision>
  <dcterms:created xsi:type="dcterms:W3CDTF">2017-03-24T07:22:01Z</dcterms:created>
  <dcterms:modified xsi:type="dcterms:W3CDTF">2017-03-24T07:37:38Z</dcterms:modified>
</cp:coreProperties>
</file>