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vsedomarossii.ru/photos/area_16/city_1066/street_3994/048_3.jpg"/>
          <p:cNvPicPr>
            <a:picLocks noChangeAspect="1" noChangeArrowheads="1"/>
          </p:cNvPicPr>
          <p:nvPr/>
        </p:nvPicPr>
        <p:blipFill>
          <a:blip r:embed="rId2" cstate="print"/>
          <a:srcRect l="19304" t="3907" r="-2421" b="10828"/>
          <a:stretch>
            <a:fillRect/>
          </a:stretch>
        </p:blipFill>
        <p:spPr bwMode="auto">
          <a:xfrm>
            <a:off x="0" y="332656"/>
            <a:ext cx="9396536" cy="602128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59632" y="476672"/>
            <a:ext cx="6431954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МБОУ «Татарская гимназия №17 имени Г.Ибрагимова»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Московского района г. Казани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0" name="Picture 8" descr="http://art16.ru/gallery2/d/210395-4/dsc00223.jpg"/>
          <p:cNvPicPr>
            <a:picLocks noChangeAspect="1" noChangeArrowheads="1"/>
          </p:cNvPicPr>
          <p:nvPr/>
        </p:nvPicPr>
        <p:blipFill>
          <a:blip r:embed="rId2" cstate="print"/>
          <a:srcRect b="5066"/>
          <a:stretch>
            <a:fillRect/>
          </a:stretch>
        </p:blipFill>
        <p:spPr bwMode="auto">
          <a:xfrm>
            <a:off x="2555776" y="1268760"/>
            <a:ext cx="3744416" cy="5337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4" name="Picture 2" descr="http://kitaphane.tatarstan.ru/file/ibr_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4467" y="332656"/>
            <a:ext cx="3112906" cy="31683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436" name="Picture 4" descr="http://www.tatkniga.ru/image/cache/data/books/M-Ibragimov%20obl-500x500.jpg"/>
          <p:cNvPicPr>
            <a:picLocks noChangeAspect="1" noChangeArrowheads="1"/>
          </p:cNvPicPr>
          <p:nvPr/>
        </p:nvPicPr>
        <p:blipFill>
          <a:blip r:embed="rId4" cstate="print"/>
          <a:srcRect l="14353" r="16096"/>
          <a:stretch>
            <a:fillRect/>
          </a:stretch>
        </p:blipFill>
        <p:spPr bwMode="auto">
          <a:xfrm>
            <a:off x="6588224" y="3068960"/>
            <a:ext cx="2088232" cy="30024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8438" name="Picture 6" descr="http://kitaphane.tatarstan.ru/file/ibr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32656"/>
            <a:ext cx="2760954" cy="42972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Динара\Pictures\дача 2014_июнь\DSCN0450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35696" y="260648"/>
            <a:ext cx="5354415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Музей  </a:t>
            </a:r>
            <a:r>
              <a:rPr lang="ru-RU" sz="2800" b="1" dirty="0" err="1" smtClean="0">
                <a:solidFill>
                  <a:srgbClr val="C00000"/>
                </a:solidFill>
              </a:rPr>
              <a:t>Галимджана</a:t>
            </a:r>
            <a:r>
              <a:rPr lang="ru-RU" sz="2800" b="1" dirty="0" smtClean="0">
                <a:solidFill>
                  <a:srgbClr val="C00000"/>
                </a:solidFill>
              </a:rPr>
              <a:t> Ибрагимова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C:\Users\Динара\Pictures\дача 2014_июнь\DSCN0440.JPG"/>
          <p:cNvPicPr>
            <a:picLocks noChangeAspect="1" noChangeArrowheads="1"/>
          </p:cNvPicPr>
          <p:nvPr/>
        </p:nvPicPr>
        <p:blipFill>
          <a:blip r:embed="rId2" cstate="print"/>
          <a:srcRect r="5913"/>
          <a:stretch>
            <a:fillRect/>
          </a:stretch>
        </p:blipFill>
        <p:spPr bwMode="auto">
          <a:xfrm>
            <a:off x="611560" y="260648"/>
            <a:ext cx="3995936" cy="3185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2" name="Picture 2" descr="C:\Users\Динара\Pictures\дача 2014_июнь\DSCN04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0040" y="332656"/>
            <a:ext cx="3936416" cy="2952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3" name="Picture 3" descr="C:\Users\Динара\Pictures\дача 2014_июнь\DSCN0446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12818" t="20766" r="11552" b="10281"/>
          <a:stretch>
            <a:fillRect/>
          </a:stretch>
        </p:blipFill>
        <p:spPr bwMode="auto">
          <a:xfrm>
            <a:off x="2555776" y="3429000"/>
            <a:ext cx="4745720" cy="3245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C:\Users\Динара\Pictures\дача 2014_июнь\DSCN04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4320480" cy="3240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8" name="Picture 2" descr="C:\Users\Динара\Pictures\дача 2014_июнь\DSCN04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2656"/>
            <a:ext cx="4223993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9" name="Picture 3" descr="C:\Users\Динара\Pictures\дача 2014_июнь\DSCN04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3501008"/>
            <a:ext cx="2592288" cy="3192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Динара\Desktop\IMG-20151107-WA0001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535238" y="713318"/>
            <a:ext cx="4197002" cy="55960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Динара\Desktop\IMG-20151107-WA0002.jpg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/>
          <a:stretch>
            <a:fillRect/>
          </a:stretch>
        </p:blipFill>
        <p:spPr bwMode="auto">
          <a:xfrm>
            <a:off x="2195736" y="308653"/>
            <a:ext cx="4608512" cy="6144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Динара\Desktop\IMG-20151107-WA0000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979712" y="164637"/>
            <a:ext cx="4824536" cy="6432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Динара\Desktop\конкурс музеев 2015\Эмблема музея и актива.jpg"/>
          <p:cNvPicPr>
            <a:picLocks noChangeAspect="1" noChangeArrowheads="1"/>
          </p:cNvPicPr>
          <p:nvPr/>
        </p:nvPicPr>
        <p:blipFill>
          <a:blip r:embed="rId2" cstate="print"/>
          <a:srcRect l="13776" t="2751" r="15350" b="3801"/>
          <a:stretch>
            <a:fillRect/>
          </a:stretch>
        </p:blipFill>
        <p:spPr bwMode="auto">
          <a:xfrm>
            <a:off x="1259632" y="188640"/>
            <a:ext cx="6480720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17</Words>
  <Application>Microsoft Office PowerPoint</Application>
  <PresentationFormat>Экран (4:3)</PresentationFormat>
  <Paragraphs>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Динара</dc:creator>
  <cp:lastModifiedBy>Агзамова</cp:lastModifiedBy>
  <cp:revision>7</cp:revision>
  <dcterms:created xsi:type="dcterms:W3CDTF">2015-11-09T08:22:40Z</dcterms:created>
  <dcterms:modified xsi:type="dcterms:W3CDTF">2015-11-12T19:38:54Z</dcterms:modified>
</cp:coreProperties>
</file>