
<file path=[Content_Types].xml><?xml version="1.0" encoding="utf-8"?>
<Types xmlns="http://schemas.openxmlformats.org/package/2006/content-types">
  <Override PartName="/_rels/.rels" ContentType="application/vnd.openxmlformats-package.relationships+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Masters/_rels/slideMaster1.xml.rels" ContentType="application/vnd.openxmlformats-package.relationships+xml"/>
  <Override PartName="/ppt/slideMasters/_rels/slideMaster2.xml.rels" ContentType="application/vnd.openxmlformats-package.relationships+xml"/>
  <Override PartName="/ppt/theme/theme1.xml" ContentType="application/vnd.openxmlformats-officedocument.theme+xml"/>
  <Override PartName="/ppt/theme/theme2.xml" ContentType="application/vnd.openxmlformats-officedocument.theme+xml"/>
  <Override PartName="/ppt/slideLayouts/slideLayout9.xml" ContentType="application/vnd.openxmlformats-officedocument.presentationml.slideLayout+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_rels/slideLayout9.xml.rels" ContentType="application/vnd.openxmlformats-package.relationships+xml"/>
  <Override PartName="/ppt/slideLayouts/_rels/slideLayout1.xml.rels" ContentType="application/vnd.openxmlformats-package.relationships+xml"/>
  <Override PartName="/ppt/slideLayouts/_rels/slideLayout2.xml.rels" ContentType="application/vnd.openxmlformats-package.relationships+xml"/>
  <Override PartName="/ppt/slideLayouts/_rels/slideLayout3.xml.rels" ContentType="application/vnd.openxmlformats-package.relationships+xml"/>
  <Override PartName="/ppt/slideLayouts/_rels/slideLayout4.xml.rels" ContentType="application/vnd.openxmlformats-package.relationships+xml"/>
  <Override PartName="/ppt/slideLayouts/_rels/slideLayout5.xml.rels" ContentType="application/vnd.openxmlformats-package.relationships+xml"/>
  <Override PartName="/ppt/slideLayouts/_rels/slideLayout6.xml.rels" ContentType="application/vnd.openxmlformats-package.relationships+xml"/>
  <Override PartName="/ppt/slideLayouts/_rels/slideLayout7.xml.rels" ContentType="application/vnd.openxmlformats-package.relationships+xml"/>
  <Override PartName="/ppt/slideLayouts/_rels/slideLayout8.xml.rels" ContentType="application/vnd.openxmlformats-package.relationships+xml"/>
  <Override PartName="/ppt/slideLayouts/_rels/slideLayout10.xml.rels" ContentType="application/vnd.openxmlformats-package.relationships+xml"/>
  <Override PartName="/ppt/slideLayouts/_rels/slideLayout11.xml.rels" ContentType="application/vnd.openxmlformats-package.relationships+xml"/>
  <Override PartName="/ppt/slideLayouts/_rels/slideLayout12.xml.rels" ContentType="application/vnd.openxmlformats-package.relationships+xml"/>
  <Override PartName="/ppt/slideLayouts/_rels/slideLayout13.xml.rels" ContentType="application/vnd.openxmlformats-package.relationships+xml"/>
  <Override PartName="/ppt/slideLayouts/_rels/slideLayout14.xml.rels" ContentType="application/vnd.openxmlformats-package.relationships+xml"/>
  <Override PartName="/ppt/slideLayouts/_rels/slideLayout15.xml.rels" ContentType="application/vnd.openxmlformats-package.relationships+xml"/>
  <Override PartName="/ppt/slideLayouts/_rels/slideLayout16.xml.rels" ContentType="application/vnd.openxmlformats-package.relationships+xml"/>
  <Override PartName="/ppt/slideLayouts/_rels/slideLayout17.xml.rels" ContentType="application/vnd.openxmlformats-package.relationships+xml"/>
  <Override PartName="/ppt/slideLayouts/_rels/slideLayout18.xml.rels" ContentType="application/vnd.openxmlformats-package.relationships+xml"/>
  <Override PartName="/ppt/slideLayouts/_rels/slideLayout19.xml.rels" ContentType="application/vnd.openxmlformats-package.relationships+xml"/>
  <Override PartName="/ppt/slideLayouts/_rels/slideLayout20.xml.rels" ContentType="application/vnd.openxmlformats-package.relationships+xml"/>
  <Override PartName="/ppt/slideLayouts/_rels/slideLayout21.xml.rels" ContentType="application/vnd.openxmlformats-package.relationships+xml"/>
  <Override PartName="/ppt/slideLayouts/_rels/slideLayout22.xml.rels" ContentType="application/vnd.openxmlformats-package.relationships+xml"/>
  <Override PartName="/ppt/slideLayouts/_rels/slideLayout23.xml.rels" ContentType="application/vnd.openxmlformats-package.relationships+xml"/>
  <Override PartName="/ppt/slideLayouts/_rels/slideLayout24.xml.rels" ContentType="application/vnd.openxmlformats-package.relationships+xml"/>
  <Override PartName="/ppt/_rels/presentation.xml.rels" ContentType="application/vnd.openxmlformats-package.relationships+xml"/>
  <Override PartName="/ppt/slides/slide9.xml" ContentType="application/vnd.openxmlformats-officedocument.presentationml.slide+xml"/>
  <Override PartName="/ppt/slides/slide1.xml" ContentType="application/vnd.openxmlformats-officedocument.presentationml.slide+xml"/>
  <Override PartName="/ppt/slides/slide2.xml" ContentType="application/vnd.openxmlformats-officedocument.presentationml.slide+xml"/>
  <Override PartName="/ppt/slides/slide20.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_rels/slide9.xml.rels" ContentType="application/vnd.openxmlformats-package.relationships+xml"/>
  <Override PartName="/ppt/slides/_rels/slide1.xml.rels" ContentType="application/vnd.openxmlformats-package.relationships+xml"/>
  <Override PartName="/ppt/slides/_rels/slide2.xml.rels" ContentType="application/vnd.openxmlformats-package.relationships+xml"/>
  <Override PartName="/ppt/slides/_rels/slide3.xml.rels" ContentType="application/vnd.openxmlformats-package.relationships+xml"/>
  <Override PartName="/ppt/slides/_rels/slide4.xml.rels" ContentType="application/vnd.openxmlformats-package.relationships+xml"/>
  <Override PartName="/ppt/slides/_rels/slide5.xml.rels" ContentType="application/vnd.openxmlformats-package.relationships+xml"/>
  <Override PartName="/ppt/slides/_rels/slide6.xml.rels" ContentType="application/vnd.openxmlformats-package.relationships+xml"/>
  <Override PartName="/ppt/slides/_rels/slide7.xml.rels" ContentType="application/vnd.openxmlformats-package.relationships+xml"/>
  <Override PartName="/ppt/slides/_rels/slide8.xml.rels" ContentType="application/vnd.openxmlformats-package.relationships+xml"/>
  <Override PartName="/ppt/slides/_rels/slide10.xml.rels" ContentType="application/vnd.openxmlformats-package.relationships+xml"/>
  <Override PartName="/ppt/slides/_rels/slide11.xml.rels" ContentType="application/vnd.openxmlformats-package.relationships+xml"/>
  <Override PartName="/ppt/slides/_rels/slide12.xml.rels" ContentType="application/vnd.openxmlformats-package.relationships+xml"/>
  <Override PartName="/ppt/slides/_rels/slide13.xml.rels" ContentType="application/vnd.openxmlformats-package.relationships+xml"/>
  <Override PartName="/ppt/slides/_rels/slide14.xml.rels" ContentType="application/vnd.openxmlformats-package.relationships+xml"/>
  <Override PartName="/ppt/slides/_rels/slide15.xml.rels" ContentType="application/vnd.openxmlformats-package.relationships+xml"/>
  <Override PartName="/ppt/slides/_rels/slide16.xml.rels" ContentType="application/vnd.openxmlformats-package.relationships+xml"/>
  <Override PartName="/ppt/slides/_rels/slide17.xml.rels" ContentType="application/vnd.openxmlformats-package.relationships+xml"/>
  <Override PartName="/ppt/slides/_rels/slide18.xml.rels" ContentType="application/vnd.openxmlformats-package.relationships+xml"/>
  <Override PartName="/ppt/slides/_rels/slide19.xml.rels" ContentType="application/vnd.openxmlformats-package.relationships+xml"/>
  <Override PartName="/ppt/slides/_rels/slide20.xml.rels" ContentType="application/vnd.openxmlformats-package.relationships+xml"/>
  <Override PartName="/ppt/media/image9.jpeg" ContentType="image/jpeg"/>
  <Override PartName="/ppt/media/image1.jpeg" ContentType="image/jpeg"/>
  <Override PartName="/ppt/media/image2.jpeg" ContentType="image/jpeg"/>
  <Override PartName="/ppt/media/image3.jpeg" ContentType="image/jpeg"/>
  <Override PartName="/ppt/media/image4.jpeg" ContentType="image/jpeg"/>
  <Override PartName="/ppt/media/image5.jpeg" ContentType="image/jpeg"/>
  <Override PartName="/ppt/media/image6.jpeg" ContentType="image/jpeg"/>
  <Override PartName="/ppt/media/image7.jpeg" ContentType="image/jpeg"/>
  <Override PartName="/ppt/media/image8.jpeg" ContentType="image/jpeg"/>
  <Override PartName="/ppt/media/image10.jpeg" ContentType="image/jpeg"/>
  <Override PartName="/ppt/media/image11.jpeg" ContentType="image/jpeg"/>
</Types>
</file>

<file path=_rels/.rels><?xml version="1.0" encoding="UTF-8"?>
<Relationships xmlns="http://schemas.openxmlformats.org/package/2006/relationships"><Relationship Id="rId1" Type="http://schemas.openxmlformats.org/package/2006/relationships/metadata/core-properties" Target="docProps/core.xml"/><Relationship Id="rId2" Type="http://schemas.openxmlformats.org/officeDocument/2006/relationships/extended-properties" Target="docProps/app.xml"/><Relationship Id="rId3" Type="http://schemas.openxmlformats.org/officeDocument/2006/relationships/custom-properties" Target="docProps/custom.xml"/><Relationship Id="rId4" Type="http://schemas.openxmlformats.org/officeDocument/2006/relationships/officeDocument" Target="ppt/presentation.xml"/>
</Relationships>
</file>

<file path=ppt/presentation.xml><?xml version="1.0" encoding="utf-8"?>
<p:presentation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sldMasterIdLst>
    <p:sldMasterId id="2147483648" r:id="rId2"/>
    <p:sldMasterId id="2147483661" r:id="rId3"/>
  </p:sldMasterIdLst>
  <p:sldIdLst>
    <p:sldId id="256" r:id="rId4"/>
    <p:sldId id="257" r:id="rId5"/>
    <p:sldId id="258" r:id="rId6"/>
    <p:sldId id="259" r:id="rId7"/>
    <p:sldId id="260" r:id="rId8"/>
    <p:sldId id="261" r:id="rId9"/>
    <p:sldId id="262" r:id="rId10"/>
    <p:sldId id="263" r:id="rId11"/>
    <p:sldId id="264" r:id="rId12"/>
    <p:sldId id="265" r:id="rId13"/>
    <p:sldId id="266" r:id="rId14"/>
    <p:sldId id="267" r:id="rId15"/>
    <p:sldId id="268" r:id="rId16"/>
    <p:sldId id="269" r:id="rId17"/>
    <p:sldId id="270" r:id="rId18"/>
    <p:sldId id="271" r:id="rId19"/>
    <p:sldId id="272" r:id="rId20"/>
    <p:sldId id="273" r:id="rId21"/>
    <p:sldId id="274" r:id="rId22"/>
    <p:sldId id="275" r:id="rId23"/>
  </p:sldIdLst>
  <p:sldSz cx="9144000" cy="6858000"/>
  <p:notesSz cx="7559675" cy="10691812"/>
</p:presentation>
</file>

<file path=ppt/_rels/presentation.xml.rels><?xml version="1.0" encoding="UTF-8"?>
<Relationships xmlns="http://schemas.openxmlformats.org/package/2006/relationships"><Relationship Id="rId1" Type="http://schemas.openxmlformats.org/officeDocument/2006/relationships/theme" Target="theme/theme1.xml"/><Relationship Id="rId2" Type="http://schemas.openxmlformats.org/officeDocument/2006/relationships/slideMaster" Target="slideMasters/slideMaster1.xml"/><Relationship Id="rId3" Type="http://schemas.openxmlformats.org/officeDocument/2006/relationships/slideMaster" Target="slideMasters/slideMaster2.xml"/><Relationship Id="rId4" Type="http://schemas.openxmlformats.org/officeDocument/2006/relationships/slide" Target="slides/slide1.xml"/><Relationship Id="rId5" Type="http://schemas.openxmlformats.org/officeDocument/2006/relationships/slide" Target="slides/slide2.xml"/><Relationship Id="rId6" Type="http://schemas.openxmlformats.org/officeDocument/2006/relationships/slide" Target="slides/slide3.xml"/><Relationship Id="rId7" Type="http://schemas.openxmlformats.org/officeDocument/2006/relationships/slide" Target="slides/slide4.xml"/><Relationship Id="rId8" Type="http://schemas.openxmlformats.org/officeDocument/2006/relationships/slide" Target="slides/slide5.xml"/><Relationship Id="rId9" Type="http://schemas.openxmlformats.org/officeDocument/2006/relationships/slide" Target="slides/slide6.xml"/><Relationship Id="rId10" Type="http://schemas.openxmlformats.org/officeDocument/2006/relationships/slide" Target="slides/slide7.xml"/><Relationship Id="rId11" Type="http://schemas.openxmlformats.org/officeDocument/2006/relationships/slide" Target="slides/slide8.xml"/><Relationship Id="rId12" Type="http://schemas.openxmlformats.org/officeDocument/2006/relationships/slide" Target="slides/slide9.xml"/><Relationship Id="rId13" Type="http://schemas.openxmlformats.org/officeDocument/2006/relationships/slide" Target="slides/slide10.xml"/><Relationship Id="rId14" Type="http://schemas.openxmlformats.org/officeDocument/2006/relationships/slide" Target="slides/slide11.xml"/><Relationship Id="rId15" Type="http://schemas.openxmlformats.org/officeDocument/2006/relationships/slide" Target="slides/slide12.xml"/><Relationship Id="rId16" Type="http://schemas.openxmlformats.org/officeDocument/2006/relationships/slide" Target="slides/slide13.xml"/><Relationship Id="rId17" Type="http://schemas.openxmlformats.org/officeDocument/2006/relationships/slide" Target="slides/slide14.xml"/><Relationship Id="rId18" Type="http://schemas.openxmlformats.org/officeDocument/2006/relationships/slide" Target="slides/slide15.xml"/><Relationship Id="rId19" Type="http://schemas.openxmlformats.org/officeDocument/2006/relationships/slide" Target="slides/slide16.xml"/><Relationship Id="rId20" Type="http://schemas.openxmlformats.org/officeDocument/2006/relationships/slide" Target="slides/slide17.xml"/><Relationship Id="rId21" Type="http://schemas.openxmlformats.org/officeDocument/2006/relationships/slide" Target="slides/slide18.xml"/><Relationship Id="rId22" Type="http://schemas.openxmlformats.org/officeDocument/2006/relationships/slide" Target="slides/slide19.xml"/><Relationship Id="rId23" Type="http://schemas.openxmlformats.org/officeDocument/2006/relationships/slide" Target="slides/slide20.xml"/>
</Relationships>
</file>

<file path=ppt/slideLayouts/_rels/slideLayout1.xml.rels><?xml version="1.0" encoding="UTF-8"?>
<Relationships xmlns="http://schemas.openxmlformats.org/package/2006/relationships"><Relationship Id="rId1" Type="http://schemas.openxmlformats.org/officeDocument/2006/relationships/slideMaster" Target="../slideMasters/slideMaster1.xml"/>
</Relationships>
</file>

<file path=ppt/slideLayouts/_rels/slideLayout2.xml.rels><?xml version="1.0" encoding="UTF-8"?>
<Relationships xmlns="http://schemas.openxmlformats.org/package/2006/relationships"><Relationship Id="rId1" Type="http://schemas.openxmlformats.org/officeDocument/2006/relationships/slideMaster" Target="../slideMasters/slideMaster1.xml"/>
</Relationships>
</file>

<file path=ppt/slideLayouts/_rels/slideLayout3.xml.rels><?xml version="1.0" encoding="UTF-8"?>
<Relationships xmlns="http://schemas.openxmlformats.org/package/2006/relationships"><Relationship Id="rId1" Type="http://schemas.openxmlformats.org/officeDocument/2006/relationships/slideMaster" Target="../slideMasters/slideMaster1.xml"/>
</Relationships>
</file>

<file path=ppt/slideLayouts/_rels/slideLayout4.xml.rels><?xml version="1.0" encoding="UTF-8"?>
<Relationships xmlns="http://schemas.openxmlformats.org/package/2006/relationships"><Relationship Id="rId1" Type="http://schemas.openxmlformats.org/officeDocument/2006/relationships/slideMaster" Target="../slideMasters/slideMaster1.xml"/>
</Relationships>
</file>

<file path=ppt/slideLayouts/_rels/slideLayout5.xml.rels><?xml version="1.0" encoding="UTF-8"?>
<Relationships xmlns="http://schemas.openxmlformats.org/package/2006/relationships"><Relationship Id="rId1" Type="http://schemas.openxmlformats.org/officeDocument/2006/relationships/slideMaster" Target="../slideMasters/slideMaster1.xml"/>
</Relationships>
</file>

<file path=ppt/slideLayouts/_rels/slideLayout6.xml.rels><?xml version="1.0" encoding="UTF-8"?>
<Relationships xmlns="http://schemas.openxmlformats.org/package/2006/relationships"><Relationship Id="rId1" Type="http://schemas.openxmlformats.org/officeDocument/2006/relationships/slideMaster" Target="../slideMasters/slideMaster1.xml"/>
</Relationships>
</file>

<file path=ppt/slideLayouts/_rels/slideLayout7.xml.rels><?xml version="1.0" encoding="UTF-8"?>
<Relationships xmlns="http://schemas.openxmlformats.org/package/2006/relationships"><Relationship Id="rId1" Type="http://schemas.openxmlformats.org/officeDocument/2006/relationships/slideMaster" Target="../slideMasters/slideMaster1.xml"/>
</Relationships>
</file>

<file path=ppt/slideLayouts/_rels/slideLayout8.xml.rels><?xml version="1.0" encoding="UTF-8"?>
<Relationships xmlns="http://schemas.openxmlformats.org/package/2006/relationships"><Relationship Id="rId1" Type="http://schemas.openxmlformats.org/officeDocument/2006/relationships/slideMaster" Target="../slideMasters/slideMaster1.xml"/>
</Relationships>
</file>

<file path=ppt/slideLayouts/_rels/slideLayout9.xml.rels><?xml version="1.0" encoding="UTF-8"?>
<Relationships xmlns="http://schemas.openxmlformats.org/package/2006/relationships"><Relationship Id="rId1" Type="http://schemas.openxmlformats.org/officeDocument/2006/relationships/slideMaster" Target="../slideMasters/slideMaster1.xml"/>
</Relationships>
</file>

<file path=ppt/slideLayouts/_rels/slideLayout10.xml.rels><?xml version="1.0" encoding="UTF-8"?>
<Relationships xmlns="http://schemas.openxmlformats.org/package/2006/relationships"><Relationship Id="rId1" Type="http://schemas.openxmlformats.org/officeDocument/2006/relationships/slideMaster" Target="../slideMasters/slideMaster1.xml"/>
</Relationships>
</file>

<file path=ppt/slideLayouts/_rels/slideLayout11.xml.rels><?xml version="1.0" encoding="UTF-8"?>
<Relationships xmlns="http://schemas.openxmlformats.org/package/2006/relationships"><Relationship Id="rId1" Type="http://schemas.openxmlformats.org/officeDocument/2006/relationships/slideMaster" Target="../slideMasters/slideMaster1.xml"/>
</Relationships>
</file>

<file path=ppt/slideLayouts/_rels/slideLayout12.xml.rels><?xml version="1.0" encoding="UTF-8"?>
<Relationships xmlns="http://schemas.openxmlformats.org/package/2006/relationships"><Relationship Id="rId1" Type="http://schemas.openxmlformats.org/officeDocument/2006/relationships/slideMaster" Target="../slideMasters/slideMaster1.xml"/>
</Relationships>
</file>

<file path=ppt/slideLayouts/_rels/slideLayout13.xml.rels><?xml version="1.0" encoding="UTF-8"?>
<Relationships xmlns="http://schemas.openxmlformats.org/package/2006/relationships"><Relationship Id="rId1" Type="http://schemas.openxmlformats.org/officeDocument/2006/relationships/slideMaster" Target="../slideMasters/slideMaster2.xml"/>
</Relationships>
</file>

<file path=ppt/slideLayouts/_rels/slideLayout14.xml.rels><?xml version="1.0" encoding="UTF-8"?>
<Relationships xmlns="http://schemas.openxmlformats.org/package/2006/relationships"><Relationship Id="rId1" Type="http://schemas.openxmlformats.org/officeDocument/2006/relationships/slideMaster" Target="../slideMasters/slideMaster2.xml"/>
</Relationships>
</file>

<file path=ppt/slideLayouts/_rels/slideLayout15.xml.rels><?xml version="1.0" encoding="UTF-8"?>
<Relationships xmlns="http://schemas.openxmlformats.org/package/2006/relationships"><Relationship Id="rId1" Type="http://schemas.openxmlformats.org/officeDocument/2006/relationships/slideMaster" Target="../slideMasters/slideMaster2.xml"/>
</Relationships>
</file>

<file path=ppt/slideLayouts/_rels/slideLayout16.xml.rels><?xml version="1.0" encoding="UTF-8"?>
<Relationships xmlns="http://schemas.openxmlformats.org/package/2006/relationships"><Relationship Id="rId1" Type="http://schemas.openxmlformats.org/officeDocument/2006/relationships/slideMaster" Target="../slideMasters/slideMaster2.xml"/>
</Relationships>
</file>

<file path=ppt/slideLayouts/_rels/slideLayout17.xml.rels><?xml version="1.0" encoding="UTF-8"?>
<Relationships xmlns="http://schemas.openxmlformats.org/package/2006/relationships"><Relationship Id="rId1" Type="http://schemas.openxmlformats.org/officeDocument/2006/relationships/slideMaster" Target="../slideMasters/slideMaster2.xml"/>
</Relationships>
</file>

<file path=ppt/slideLayouts/_rels/slideLayout18.xml.rels><?xml version="1.0" encoding="UTF-8"?>
<Relationships xmlns="http://schemas.openxmlformats.org/package/2006/relationships"><Relationship Id="rId1" Type="http://schemas.openxmlformats.org/officeDocument/2006/relationships/slideMaster" Target="../slideMasters/slideMaster2.xml"/>
</Relationships>
</file>

<file path=ppt/slideLayouts/_rels/slideLayout19.xml.rels><?xml version="1.0" encoding="UTF-8"?>
<Relationships xmlns="http://schemas.openxmlformats.org/package/2006/relationships"><Relationship Id="rId1" Type="http://schemas.openxmlformats.org/officeDocument/2006/relationships/slideMaster" Target="../slideMasters/slideMaster2.xml"/>
</Relationships>
</file>

<file path=ppt/slideLayouts/_rels/slideLayout20.xml.rels><?xml version="1.0" encoding="UTF-8"?>
<Relationships xmlns="http://schemas.openxmlformats.org/package/2006/relationships"><Relationship Id="rId1" Type="http://schemas.openxmlformats.org/officeDocument/2006/relationships/slideMaster" Target="../slideMasters/slideMaster2.xml"/>
</Relationships>
</file>

<file path=ppt/slideLayouts/_rels/slideLayout21.xml.rels><?xml version="1.0" encoding="UTF-8"?>
<Relationships xmlns="http://schemas.openxmlformats.org/package/2006/relationships"><Relationship Id="rId1" Type="http://schemas.openxmlformats.org/officeDocument/2006/relationships/slideMaster" Target="../slideMasters/slideMaster2.xml"/>
</Relationships>
</file>

<file path=ppt/slideLayouts/_rels/slideLayout22.xml.rels><?xml version="1.0" encoding="UTF-8"?>
<Relationships xmlns="http://schemas.openxmlformats.org/package/2006/relationships"><Relationship Id="rId1" Type="http://schemas.openxmlformats.org/officeDocument/2006/relationships/slideMaster" Target="../slideMasters/slideMaster2.xml"/>
</Relationships>
</file>

<file path=ppt/slideLayouts/_rels/slideLayout23.xml.rels><?xml version="1.0" encoding="UTF-8"?>
<Relationships xmlns="http://schemas.openxmlformats.org/package/2006/relationships"><Relationship Id="rId1" Type="http://schemas.openxmlformats.org/officeDocument/2006/relationships/slideMaster" Target="../slideMasters/slideMaster2.xml"/>
</Relationships>
</file>

<file path=ppt/slideLayouts/_rels/slideLayout24.xml.rels><?xml version="1.0" encoding="UTF-8"?>
<Relationships xmlns="http://schemas.openxmlformats.org/package/2006/relationships"><Relationship Id="rId1" Type="http://schemas.openxmlformats.org/officeDocument/2006/relationships/slideMaster" Target="../slideMasters/slideMaster2.xml"/>
</Relationships>
</file>

<file path=ppt/slideLayouts/slideLayout1.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blank" preserve="1">
  <p:cSld name="Blank Slide">
    <p:spTree>
      <p:nvGrpSpPr>
        <p:cNvPr id="1" name=""/>
        <p:cNvGrpSpPr/>
        <p:nvPr/>
      </p:nvGrpSpPr>
      <p:grpSpPr>
        <a:xfrm>
          <a:off x="0" y="0"/>
          <a:ext cx="0" cy="0"/>
          <a:chOff x="0" y="0"/>
          <a:chExt cx="0" cy="0"/>
        </a:xfrm>
      </p:grpSpPr>
    </p:spTree>
  </p:cSld>
</p:sldLayout>
</file>

<file path=ppt/slideLayouts/slideLayout2.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tx" preserve="1">
  <p:cSld name="Title Slide">
    <p:spTree>
      <p:nvGrpSpPr>
        <p:cNvPr id="1" name=""/>
        <p:cNvGrpSpPr/>
        <p:nvPr/>
      </p:nvGrpSpPr>
      <p:grpSpPr>
        <a:xfrm>
          <a:off x="0" y="0"/>
          <a:ext cx="0" cy="0"/>
          <a:chOff x="0" y="0"/>
          <a:chExt cx="0" cy="0"/>
        </a:xfrm>
      </p:grpSpPr>
      <p:sp>
        <p:nvSpPr>
          <p:cNvPr id="5" name="PlaceHolder 1"/>
          <p:cNvSpPr>
            <a:spLocks noGrp="1"/>
          </p:cNvSpPr>
          <p:nvPr>
            <p:ph type="title"/>
          </p:nvPr>
        </p:nvSpPr>
        <p:spPr>
          <a:xfrm>
            <a:off x="457200" y="274680"/>
            <a:ext cx="8229240" cy="1142640"/>
          </a:xfrm>
          <a:prstGeom prst="rect">
            <a:avLst/>
          </a:prstGeom>
        </p:spPr>
        <p:txBody>
          <a:bodyPr lIns="0" rIns="0" tIns="0" bIns="0" anchor="ctr"/>
          <a:p>
            <a:endParaRPr b="0" lang="ru-RU" sz="1800" spc="-1" strike="noStrike">
              <a:solidFill>
                <a:srgbClr val="000000"/>
              </a:solidFill>
              <a:uFill>
                <a:solidFill>
                  <a:srgbClr val="ffffff"/>
                </a:solidFill>
              </a:uFill>
              <a:latin typeface="Calibri"/>
            </a:endParaRPr>
          </a:p>
        </p:txBody>
      </p:sp>
      <p:sp>
        <p:nvSpPr>
          <p:cNvPr id="6" name="PlaceHolder 2"/>
          <p:cNvSpPr>
            <a:spLocks noGrp="1"/>
          </p:cNvSpPr>
          <p:nvPr>
            <p:ph type="subTitle"/>
          </p:nvPr>
        </p:nvSpPr>
        <p:spPr>
          <a:xfrm>
            <a:off x="457200" y="1600200"/>
            <a:ext cx="8229240" cy="4525560"/>
          </a:xfrm>
          <a:prstGeom prst="rect">
            <a:avLst/>
          </a:prstGeom>
        </p:spPr>
        <p:txBody>
          <a:bodyPr lIns="0" rIns="0" tIns="0" bIns="0" anchor="ctr"/>
          <a:p>
            <a:pPr algn="ctr"/>
            <a:endParaRPr b="0" lang="ru-RU" sz="3200" spc="-1" strike="noStrike">
              <a:solidFill>
                <a:srgbClr val="000000"/>
              </a:solidFill>
              <a:uFill>
                <a:solidFill>
                  <a:srgbClr val="ffffff"/>
                </a:solidFill>
              </a:uFill>
              <a:latin typeface="Arial"/>
            </a:endParaRPr>
          </a:p>
        </p:txBody>
      </p:sp>
    </p:spTree>
  </p:cSld>
</p:sldLayout>
</file>

<file path=ppt/slideLayouts/slideLayout3.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obj" preserve="1">
  <p:cSld name="Title, Content">
    <p:spTree>
      <p:nvGrpSpPr>
        <p:cNvPr id="1" name=""/>
        <p:cNvGrpSpPr/>
        <p:nvPr/>
      </p:nvGrpSpPr>
      <p:grpSpPr>
        <a:xfrm>
          <a:off x="0" y="0"/>
          <a:ext cx="0" cy="0"/>
          <a:chOff x="0" y="0"/>
          <a:chExt cx="0" cy="0"/>
        </a:xfrm>
      </p:grpSpPr>
      <p:sp>
        <p:nvSpPr>
          <p:cNvPr id="7" name="PlaceHolder 1"/>
          <p:cNvSpPr>
            <a:spLocks noGrp="1"/>
          </p:cNvSpPr>
          <p:nvPr>
            <p:ph type="title"/>
          </p:nvPr>
        </p:nvSpPr>
        <p:spPr>
          <a:xfrm>
            <a:off x="457200" y="274680"/>
            <a:ext cx="8229240" cy="1142640"/>
          </a:xfrm>
          <a:prstGeom prst="rect">
            <a:avLst/>
          </a:prstGeom>
        </p:spPr>
        <p:txBody>
          <a:bodyPr lIns="0" rIns="0" tIns="0" bIns="0" anchor="ctr"/>
          <a:p>
            <a:endParaRPr b="0" lang="ru-RU" sz="1800" spc="-1" strike="noStrike">
              <a:solidFill>
                <a:srgbClr val="000000"/>
              </a:solidFill>
              <a:uFill>
                <a:solidFill>
                  <a:srgbClr val="ffffff"/>
                </a:solidFill>
              </a:uFill>
              <a:latin typeface="Calibri"/>
            </a:endParaRPr>
          </a:p>
        </p:txBody>
      </p:sp>
      <p:sp>
        <p:nvSpPr>
          <p:cNvPr id="8" name="PlaceHolder 2"/>
          <p:cNvSpPr>
            <a:spLocks noGrp="1"/>
          </p:cNvSpPr>
          <p:nvPr>
            <p:ph type="body"/>
          </p:nvPr>
        </p:nvSpPr>
        <p:spPr>
          <a:xfrm>
            <a:off x="457200" y="1600200"/>
            <a:ext cx="8229240" cy="4525560"/>
          </a:xfrm>
          <a:prstGeom prst="rect">
            <a:avLst/>
          </a:prstGeom>
        </p:spPr>
        <p:txBody>
          <a:bodyPr lIns="0" rIns="0" tIns="0" bIns="0">
            <a:normAutofit/>
          </a:bodyPr>
          <a:p>
            <a:endParaRPr b="0" lang="ru-RU" sz="3200" spc="-1" strike="noStrike">
              <a:solidFill>
                <a:srgbClr val="000000"/>
              </a:solidFill>
              <a:uFill>
                <a:solidFill>
                  <a:srgbClr val="ffffff"/>
                </a:solidFill>
              </a:uFill>
              <a:latin typeface="Calibri"/>
            </a:endParaRPr>
          </a:p>
        </p:txBody>
      </p:sp>
    </p:spTree>
  </p:cSld>
</p:sldLayout>
</file>

<file path=ppt/slideLayouts/slideLayout4.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twoObj" preserve="1">
  <p:cSld name="Title, 2 Content">
    <p:spTree>
      <p:nvGrpSpPr>
        <p:cNvPr id="1" name=""/>
        <p:cNvGrpSpPr/>
        <p:nvPr/>
      </p:nvGrpSpPr>
      <p:grpSpPr>
        <a:xfrm>
          <a:off x="0" y="0"/>
          <a:ext cx="0" cy="0"/>
          <a:chOff x="0" y="0"/>
          <a:chExt cx="0" cy="0"/>
        </a:xfrm>
      </p:grpSpPr>
      <p:sp>
        <p:nvSpPr>
          <p:cNvPr id="9" name="PlaceHolder 1"/>
          <p:cNvSpPr>
            <a:spLocks noGrp="1"/>
          </p:cNvSpPr>
          <p:nvPr>
            <p:ph type="title"/>
          </p:nvPr>
        </p:nvSpPr>
        <p:spPr>
          <a:xfrm>
            <a:off x="457200" y="274680"/>
            <a:ext cx="8229240" cy="1142640"/>
          </a:xfrm>
          <a:prstGeom prst="rect">
            <a:avLst/>
          </a:prstGeom>
        </p:spPr>
        <p:txBody>
          <a:bodyPr lIns="0" rIns="0" tIns="0" bIns="0" anchor="ctr"/>
          <a:p>
            <a:endParaRPr b="0" lang="ru-RU" sz="1800" spc="-1" strike="noStrike">
              <a:solidFill>
                <a:srgbClr val="000000"/>
              </a:solidFill>
              <a:uFill>
                <a:solidFill>
                  <a:srgbClr val="ffffff"/>
                </a:solidFill>
              </a:uFill>
              <a:latin typeface="Calibri"/>
            </a:endParaRPr>
          </a:p>
        </p:txBody>
      </p:sp>
      <p:sp>
        <p:nvSpPr>
          <p:cNvPr id="10" name="PlaceHolder 2"/>
          <p:cNvSpPr>
            <a:spLocks noGrp="1"/>
          </p:cNvSpPr>
          <p:nvPr>
            <p:ph type="body"/>
          </p:nvPr>
        </p:nvSpPr>
        <p:spPr>
          <a:xfrm>
            <a:off x="457200" y="1600200"/>
            <a:ext cx="4015800" cy="4525560"/>
          </a:xfrm>
          <a:prstGeom prst="rect">
            <a:avLst/>
          </a:prstGeom>
        </p:spPr>
        <p:txBody>
          <a:bodyPr lIns="0" rIns="0" tIns="0" bIns="0">
            <a:normAutofit/>
          </a:bodyPr>
          <a:p>
            <a:endParaRPr b="0" lang="ru-RU" sz="3200" spc="-1" strike="noStrike">
              <a:solidFill>
                <a:srgbClr val="000000"/>
              </a:solidFill>
              <a:uFill>
                <a:solidFill>
                  <a:srgbClr val="ffffff"/>
                </a:solidFill>
              </a:uFill>
              <a:latin typeface="Calibri"/>
            </a:endParaRPr>
          </a:p>
        </p:txBody>
      </p:sp>
      <p:sp>
        <p:nvSpPr>
          <p:cNvPr id="11" name="PlaceHolder 3"/>
          <p:cNvSpPr>
            <a:spLocks noGrp="1"/>
          </p:cNvSpPr>
          <p:nvPr>
            <p:ph type="body"/>
          </p:nvPr>
        </p:nvSpPr>
        <p:spPr>
          <a:xfrm>
            <a:off x="4674240" y="1600200"/>
            <a:ext cx="4015800" cy="4525560"/>
          </a:xfrm>
          <a:prstGeom prst="rect">
            <a:avLst/>
          </a:prstGeom>
        </p:spPr>
        <p:txBody>
          <a:bodyPr lIns="0" rIns="0" tIns="0" bIns="0">
            <a:normAutofit/>
          </a:bodyPr>
          <a:p>
            <a:endParaRPr b="0" lang="ru-RU" sz="3200" spc="-1" strike="noStrike">
              <a:solidFill>
                <a:srgbClr val="000000"/>
              </a:solidFill>
              <a:uFill>
                <a:solidFill>
                  <a:srgbClr val="ffffff"/>
                </a:solidFill>
              </a:uFill>
              <a:latin typeface="Calibri"/>
            </a:endParaRPr>
          </a:p>
        </p:txBody>
      </p:sp>
    </p:spTree>
  </p:cSld>
</p:sldLayout>
</file>

<file path=ppt/slideLayouts/slideLayout5.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titleOnly" preserve="1">
  <p:cSld name="Title Only">
    <p:spTree>
      <p:nvGrpSpPr>
        <p:cNvPr id="1" name=""/>
        <p:cNvGrpSpPr/>
        <p:nvPr/>
      </p:nvGrpSpPr>
      <p:grpSpPr>
        <a:xfrm>
          <a:off x="0" y="0"/>
          <a:ext cx="0" cy="0"/>
          <a:chOff x="0" y="0"/>
          <a:chExt cx="0" cy="0"/>
        </a:xfrm>
      </p:grpSpPr>
      <p:sp>
        <p:nvSpPr>
          <p:cNvPr id="12" name="PlaceHolder 1"/>
          <p:cNvSpPr>
            <a:spLocks noGrp="1"/>
          </p:cNvSpPr>
          <p:nvPr>
            <p:ph type="title"/>
          </p:nvPr>
        </p:nvSpPr>
        <p:spPr>
          <a:xfrm>
            <a:off x="457200" y="274680"/>
            <a:ext cx="8229240" cy="1142640"/>
          </a:xfrm>
          <a:prstGeom prst="rect">
            <a:avLst/>
          </a:prstGeom>
        </p:spPr>
        <p:txBody>
          <a:bodyPr lIns="0" rIns="0" tIns="0" bIns="0" anchor="ctr"/>
          <a:p>
            <a:endParaRPr b="0" lang="ru-RU" sz="1800" spc="-1" strike="noStrike">
              <a:solidFill>
                <a:srgbClr val="000000"/>
              </a:solidFill>
              <a:uFill>
                <a:solidFill>
                  <a:srgbClr val="ffffff"/>
                </a:solidFill>
              </a:uFill>
              <a:latin typeface="Calibri"/>
            </a:endParaRPr>
          </a:p>
        </p:txBody>
      </p:sp>
    </p:spTree>
  </p:cSld>
</p:sldLayout>
</file>

<file path=ppt/slideLayouts/slideLayout6.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objOnly" preserve="1">
  <p:cSld name="Centered Text">
    <p:spTree>
      <p:nvGrpSpPr>
        <p:cNvPr id="1" name=""/>
        <p:cNvGrpSpPr/>
        <p:nvPr/>
      </p:nvGrpSpPr>
      <p:grpSpPr>
        <a:xfrm>
          <a:off x="0" y="0"/>
          <a:ext cx="0" cy="0"/>
          <a:chOff x="0" y="0"/>
          <a:chExt cx="0" cy="0"/>
        </a:xfrm>
      </p:grpSpPr>
      <p:sp>
        <p:nvSpPr>
          <p:cNvPr id="13" name="PlaceHolder 1"/>
          <p:cNvSpPr>
            <a:spLocks noGrp="1"/>
          </p:cNvSpPr>
          <p:nvPr>
            <p:ph type="subTitle"/>
          </p:nvPr>
        </p:nvSpPr>
        <p:spPr>
          <a:xfrm>
            <a:off x="457200" y="274680"/>
            <a:ext cx="8229240" cy="5297760"/>
          </a:xfrm>
          <a:prstGeom prst="rect">
            <a:avLst/>
          </a:prstGeom>
        </p:spPr>
        <p:txBody>
          <a:bodyPr lIns="0" rIns="0" tIns="0" bIns="0" anchor="ctr"/>
          <a:p>
            <a:pPr algn="ctr"/>
            <a:endParaRPr b="0" lang="ru-RU" sz="3200" spc="-1" strike="noStrike">
              <a:solidFill>
                <a:srgbClr val="000000"/>
              </a:solidFill>
              <a:uFill>
                <a:solidFill>
                  <a:srgbClr val="ffffff"/>
                </a:solidFill>
              </a:uFill>
              <a:latin typeface="Arial"/>
            </a:endParaRPr>
          </a:p>
        </p:txBody>
      </p:sp>
    </p:spTree>
  </p:cSld>
</p:sldLayout>
</file>

<file path=ppt/slideLayouts/slideLayout7.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twoObjAndObj" preserve="1">
  <p:cSld name="Title, 2 Content and Content">
    <p:spTree>
      <p:nvGrpSpPr>
        <p:cNvPr id="1" name=""/>
        <p:cNvGrpSpPr/>
        <p:nvPr/>
      </p:nvGrpSpPr>
      <p:grpSpPr>
        <a:xfrm>
          <a:off x="0" y="0"/>
          <a:ext cx="0" cy="0"/>
          <a:chOff x="0" y="0"/>
          <a:chExt cx="0" cy="0"/>
        </a:xfrm>
      </p:grpSpPr>
      <p:sp>
        <p:nvSpPr>
          <p:cNvPr id="14" name="PlaceHolder 1"/>
          <p:cNvSpPr>
            <a:spLocks noGrp="1"/>
          </p:cNvSpPr>
          <p:nvPr>
            <p:ph type="title"/>
          </p:nvPr>
        </p:nvSpPr>
        <p:spPr>
          <a:xfrm>
            <a:off x="457200" y="274680"/>
            <a:ext cx="8229240" cy="1142640"/>
          </a:xfrm>
          <a:prstGeom prst="rect">
            <a:avLst/>
          </a:prstGeom>
        </p:spPr>
        <p:txBody>
          <a:bodyPr lIns="0" rIns="0" tIns="0" bIns="0" anchor="ctr"/>
          <a:p>
            <a:endParaRPr b="0" lang="ru-RU" sz="1800" spc="-1" strike="noStrike">
              <a:solidFill>
                <a:srgbClr val="000000"/>
              </a:solidFill>
              <a:uFill>
                <a:solidFill>
                  <a:srgbClr val="ffffff"/>
                </a:solidFill>
              </a:uFill>
              <a:latin typeface="Calibri"/>
            </a:endParaRPr>
          </a:p>
        </p:txBody>
      </p:sp>
      <p:sp>
        <p:nvSpPr>
          <p:cNvPr id="15" name="PlaceHolder 2"/>
          <p:cNvSpPr>
            <a:spLocks noGrp="1"/>
          </p:cNvSpPr>
          <p:nvPr>
            <p:ph type="body"/>
          </p:nvPr>
        </p:nvSpPr>
        <p:spPr>
          <a:xfrm>
            <a:off x="457200" y="1600200"/>
            <a:ext cx="4015800" cy="2158560"/>
          </a:xfrm>
          <a:prstGeom prst="rect">
            <a:avLst/>
          </a:prstGeom>
        </p:spPr>
        <p:txBody>
          <a:bodyPr lIns="0" rIns="0" tIns="0" bIns="0">
            <a:normAutofit/>
          </a:bodyPr>
          <a:p>
            <a:endParaRPr b="0" lang="ru-RU" sz="3200" spc="-1" strike="noStrike">
              <a:solidFill>
                <a:srgbClr val="000000"/>
              </a:solidFill>
              <a:uFill>
                <a:solidFill>
                  <a:srgbClr val="ffffff"/>
                </a:solidFill>
              </a:uFill>
              <a:latin typeface="Calibri"/>
            </a:endParaRPr>
          </a:p>
        </p:txBody>
      </p:sp>
      <p:sp>
        <p:nvSpPr>
          <p:cNvPr id="16" name="PlaceHolder 3"/>
          <p:cNvSpPr>
            <a:spLocks noGrp="1"/>
          </p:cNvSpPr>
          <p:nvPr>
            <p:ph type="body"/>
          </p:nvPr>
        </p:nvSpPr>
        <p:spPr>
          <a:xfrm>
            <a:off x="457200" y="3964320"/>
            <a:ext cx="4015800" cy="2158560"/>
          </a:xfrm>
          <a:prstGeom prst="rect">
            <a:avLst/>
          </a:prstGeom>
        </p:spPr>
        <p:txBody>
          <a:bodyPr lIns="0" rIns="0" tIns="0" bIns="0">
            <a:normAutofit/>
          </a:bodyPr>
          <a:p>
            <a:endParaRPr b="0" lang="ru-RU" sz="3200" spc="-1" strike="noStrike">
              <a:solidFill>
                <a:srgbClr val="000000"/>
              </a:solidFill>
              <a:uFill>
                <a:solidFill>
                  <a:srgbClr val="ffffff"/>
                </a:solidFill>
              </a:uFill>
              <a:latin typeface="Calibri"/>
            </a:endParaRPr>
          </a:p>
        </p:txBody>
      </p:sp>
      <p:sp>
        <p:nvSpPr>
          <p:cNvPr id="17" name="PlaceHolder 4"/>
          <p:cNvSpPr>
            <a:spLocks noGrp="1"/>
          </p:cNvSpPr>
          <p:nvPr>
            <p:ph type="body"/>
          </p:nvPr>
        </p:nvSpPr>
        <p:spPr>
          <a:xfrm>
            <a:off x="4674240" y="1600200"/>
            <a:ext cx="4015800" cy="4525560"/>
          </a:xfrm>
          <a:prstGeom prst="rect">
            <a:avLst/>
          </a:prstGeom>
        </p:spPr>
        <p:txBody>
          <a:bodyPr lIns="0" rIns="0" tIns="0" bIns="0">
            <a:normAutofit/>
          </a:bodyPr>
          <a:p>
            <a:endParaRPr b="0" lang="ru-RU" sz="3200" spc="-1" strike="noStrike">
              <a:solidFill>
                <a:srgbClr val="000000"/>
              </a:solidFill>
              <a:uFill>
                <a:solidFill>
                  <a:srgbClr val="ffffff"/>
                </a:solidFill>
              </a:uFill>
              <a:latin typeface="Calibri"/>
            </a:endParaRPr>
          </a:p>
        </p:txBody>
      </p:sp>
    </p:spTree>
  </p:cSld>
</p:sldLayout>
</file>

<file path=ppt/slideLayouts/slideLayout8.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objAndTwoObj" preserve="1">
  <p:cSld name="Title Content and 2 Content">
    <p:spTree>
      <p:nvGrpSpPr>
        <p:cNvPr id="1" name=""/>
        <p:cNvGrpSpPr/>
        <p:nvPr/>
      </p:nvGrpSpPr>
      <p:grpSpPr>
        <a:xfrm>
          <a:off x="0" y="0"/>
          <a:ext cx="0" cy="0"/>
          <a:chOff x="0" y="0"/>
          <a:chExt cx="0" cy="0"/>
        </a:xfrm>
      </p:grpSpPr>
      <p:sp>
        <p:nvSpPr>
          <p:cNvPr id="18" name="PlaceHolder 1"/>
          <p:cNvSpPr>
            <a:spLocks noGrp="1"/>
          </p:cNvSpPr>
          <p:nvPr>
            <p:ph type="title"/>
          </p:nvPr>
        </p:nvSpPr>
        <p:spPr>
          <a:xfrm>
            <a:off x="457200" y="274680"/>
            <a:ext cx="8229240" cy="1142640"/>
          </a:xfrm>
          <a:prstGeom prst="rect">
            <a:avLst/>
          </a:prstGeom>
        </p:spPr>
        <p:txBody>
          <a:bodyPr lIns="0" rIns="0" tIns="0" bIns="0" anchor="ctr"/>
          <a:p>
            <a:endParaRPr b="0" lang="ru-RU" sz="1800" spc="-1" strike="noStrike">
              <a:solidFill>
                <a:srgbClr val="000000"/>
              </a:solidFill>
              <a:uFill>
                <a:solidFill>
                  <a:srgbClr val="ffffff"/>
                </a:solidFill>
              </a:uFill>
              <a:latin typeface="Calibri"/>
            </a:endParaRPr>
          </a:p>
        </p:txBody>
      </p:sp>
      <p:sp>
        <p:nvSpPr>
          <p:cNvPr id="19" name="PlaceHolder 2"/>
          <p:cNvSpPr>
            <a:spLocks noGrp="1"/>
          </p:cNvSpPr>
          <p:nvPr>
            <p:ph type="body"/>
          </p:nvPr>
        </p:nvSpPr>
        <p:spPr>
          <a:xfrm>
            <a:off x="457200" y="1600200"/>
            <a:ext cx="4015800" cy="4525560"/>
          </a:xfrm>
          <a:prstGeom prst="rect">
            <a:avLst/>
          </a:prstGeom>
        </p:spPr>
        <p:txBody>
          <a:bodyPr lIns="0" rIns="0" tIns="0" bIns="0">
            <a:normAutofit/>
          </a:bodyPr>
          <a:p>
            <a:endParaRPr b="0" lang="ru-RU" sz="3200" spc="-1" strike="noStrike">
              <a:solidFill>
                <a:srgbClr val="000000"/>
              </a:solidFill>
              <a:uFill>
                <a:solidFill>
                  <a:srgbClr val="ffffff"/>
                </a:solidFill>
              </a:uFill>
              <a:latin typeface="Calibri"/>
            </a:endParaRPr>
          </a:p>
        </p:txBody>
      </p:sp>
      <p:sp>
        <p:nvSpPr>
          <p:cNvPr id="20" name="PlaceHolder 3"/>
          <p:cNvSpPr>
            <a:spLocks noGrp="1"/>
          </p:cNvSpPr>
          <p:nvPr>
            <p:ph type="body"/>
          </p:nvPr>
        </p:nvSpPr>
        <p:spPr>
          <a:xfrm>
            <a:off x="4674240" y="1600200"/>
            <a:ext cx="4015800" cy="2158560"/>
          </a:xfrm>
          <a:prstGeom prst="rect">
            <a:avLst/>
          </a:prstGeom>
        </p:spPr>
        <p:txBody>
          <a:bodyPr lIns="0" rIns="0" tIns="0" bIns="0">
            <a:normAutofit/>
          </a:bodyPr>
          <a:p>
            <a:endParaRPr b="0" lang="ru-RU" sz="3200" spc="-1" strike="noStrike">
              <a:solidFill>
                <a:srgbClr val="000000"/>
              </a:solidFill>
              <a:uFill>
                <a:solidFill>
                  <a:srgbClr val="ffffff"/>
                </a:solidFill>
              </a:uFill>
              <a:latin typeface="Calibri"/>
            </a:endParaRPr>
          </a:p>
        </p:txBody>
      </p:sp>
      <p:sp>
        <p:nvSpPr>
          <p:cNvPr id="21" name="PlaceHolder 4"/>
          <p:cNvSpPr>
            <a:spLocks noGrp="1"/>
          </p:cNvSpPr>
          <p:nvPr>
            <p:ph type="body"/>
          </p:nvPr>
        </p:nvSpPr>
        <p:spPr>
          <a:xfrm>
            <a:off x="4674240" y="3964320"/>
            <a:ext cx="4015800" cy="2158560"/>
          </a:xfrm>
          <a:prstGeom prst="rect">
            <a:avLst/>
          </a:prstGeom>
        </p:spPr>
        <p:txBody>
          <a:bodyPr lIns="0" rIns="0" tIns="0" bIns="0">
            <a:normAutofit/>
          </a:bodyPr>
          <a:p>
            <a:endParaRPr b="0" lang="ru-RU" sz="3200" spc="-1" strike="noStrike">
              <a:solidFill>
                <a:srgbClr val="000000"/>
              </a:solidFill>
              <a:uFill>
                <a:solidFill>
                  <a:srgbClr val="ffffff"/>
                </a:solidFill>
              </a:uFill>
              <a:latin typeface="Calibri"/>
            </a:endParaRPr>
          </a:p>
        </p:txBody>
      </p:sp>
    </p:spTree>
  </p:cSld>
</p:sldLayout>
</file>

<file path=ppt/slideLayouts/slideLayout9.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twoObjOverTx" preserve="1">
  <p:cSld name="Title, 2 Content over Content">
    <p:spTree>
      <p:nvGrpSpPr>
        <p:cNvPr id="1" name=""/>
        <p:cNvGrpSpPr/>
        <p:nvPr/>
      </p:nvGrpSpPr>
      <p:grpSpPr>
        <a:xfrm>
          <a:off x="0" y="0"/>
          <a:ext cx="0" cy="0"/>
          <a:chOff x="0" y="0"/>
          <a:chExt cx="0" cy="0"/>
        </a:xfrm>
      </p:grpSpPr>
      <p:sp>
        <p:nvSpPr>
          <p:cNvPr id="22" name="PlaceHolder 1"/>
          <p:cNvSpPr>
            <a:spLocks noGrp="1"/>
          </p:cNvSpPr>
          <p:nvPr>
            <p:ph type="title"/>
          </p:nvPr>
        </p:nvSpPr>
        <p:spPr>
          <a:xfrm>
            <a:off x="457200" y="274680"/>
            <a:ext cx="8229240" cy="1142640"/>
          </a:xfrm>
          <a:prstGeom prst="rect">
            <a:avLst/>
          </a:prstGeom>
        </p:spPr>
        <p:txBody>
          <a:bodyPr lIns="0" rIns="0" tIns="0" bIns="0" anchor="ctr"/>
          <a:p>
            <a:endParaRPr b="0" lang="ru-RU" sz="1800" spc="-1" strike="noStrike">
              <a:solidFill>
                <a:srgbClr val="000000"/>
              </a:solidFill>
              <a:uFill>
                <a:solidFill>
                  <a:srgbClr val="ffffff"/>
                </a:solidFill>
              </a:uFill>
              <a:latin typeface="Calibri"/>
            </a:endParaRPr>
          </a:p>
        </p:txBody>
      </p:sp>
      <p:sp>
        <p:nvSpPr>
          <p:cNvPr id="23" name="PlaceHolder 2"/>
          <p:cNvSpPr>
            <a:spLocks noGrp="1"/>
          </p:cNvSpPr>
          <p:nvPr>
            <p:ph type="body"/>
          </p:nvPr>
        </p:nvSpPr>
        <p:spPr>
          <a:xfrm>
            <a:off x="457200" y="1600200"/>
            <a:ext cx="4015800" cy="2158560"/>
          </a:xfrm>
          <a:prstGeom prst="rect">
            <a:avLst/>
          </a:prstGeom>
        </p:spPr>
        <p:txBody>
          <a:bodyPr lIns="0" rIns="0" tIns="0" bIns="0">
            <a:normAutofit/>
          </a:bodyPr>
          <a:p>
            <a:endParaRPr b="0" lang="ru-RU" sz="3200" spc="-1" strike="noStrike">
              <a:solidFill>
                <a:srgbClr val="000000"/>
              </a:solidFill>
              <a:uFill>
                <a:solidFill>
                  <a:srgbClr val="ffffff"/>
                </a:solidFill>
              </a:uFill>
              <a:latin typeface="Calibri"/>
            </a:endParaRPr>
          </a:p>
        </p:txBody>
      </p:sp>
      <p:sp>
        <p:nvSpPr>
          <p:cNvPr id="24" name="PlaceHolder 3"/>
          <p:cNvSpPr>
            <a:spLocks noGrp="1"/>
          </p:cNvSpPr>
          <p:nvPr>
            <p:ph type="body"/>
          </p:nvPr>
        </p:nvSpPr>
        <p:spPr>
          <a:xfrm>
            <a:off x="4674240" y="1600200"/>
            <a:ext cx="4015800" cy="2158560"/>
          </a:xfrm>
          <a:prstGeom prst="rect">
            <a:avLst/>
          </a:prstGeom>
        </p:spPr>
        <p:txBody>
          <a:bodyPr lIns="0" rIns="0" tIns="0" bIns="0">
            <a:normAutofit/>
          </a:bodyPr>
          <a:p>
            <a:endParaRPr b="0" lang="ru-RU" sz="3200" spc="-1" strike="noStrike">
              <a:solidFill>
                <a:srgbClr val="000000"/>
              </a:solidFill>
              <a:uFill>
                <a:solidFill>
                  <a:srgbClr val="ffffff"/>
                </a:solidFill>
              </a:uFill>
              <a:latin typeface="Calibri"/>
            </a:endParaRPr>
          </a:p>
        </p:txBody>
      </p:sp>
      <p:sp>
        <p:nvSpPr>
          <p:cNvPr id="25" name="PlaceHolder 4"/>
          <p:cNvSpPr>
            <a:spLocks noGrp="1"/>
          </p:cNvSpPr>
          <p:nvPr>
            <p:ph type="body"/>
          </p:nvPr>
        </p:nvSpPr>
        <p:spPr>
          <a:xfrm>
            <a:off x="457200" y="3964320"/>
            <a:ext cx="8229240" cy="2158560"/>
          </a:xfrm>
          <a:prstGeom prst="rect">
            <a:avLst/>
          </a:prstGeom>
        </p:spPr>
        <p:txBody>
          <a:bodyPr lIns="0" rIns="0" tIns="0" bIns="0">
            <a:normAutofit/>
          </a:bodyPr>
          <a:p>
            <a:endParaRPr b="0" lang="ru-RU" sz="3200" spc="-1" strike="noStrike">
              <a:solidFill>
                <a:srgbClr val="000000"/>
              </a:solidFill>
              <a:uFill>
                <a:solidFill>
                  <a:srgbClr val="ffffff"/>
                </a:solidFill>
              </a:uFill>
              <a:latin typeface="Calibri"/>
            </a:endParaRPr>
          </a:p>
        </p:txBody>
      </p:sp>
    </p:spTree>
  </p:cSld>
</p:sldLayout>
</file>

<file path=ppt/slideLayouts/slideLayout10.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objOverTx" preserve="1">
  <p:cSld name="Title, Content over Content">
    <p:spTree>
      <p:nvGrpSpPr>
        <p:cNvPr id="1" name=""/>
        <p:cNvGrpSpPr/>
        <p:nvPr/>
      </p:nvGrpSpPr>
      <p:grpSpPr>
        <a:xfrm>
          <a:off x="0" y="0"/>
          <a:ext cx="0" cy="0"/>
          <a:chOff x="0" y="0"/>
          <a:chExt cx="0" cy="0"/>
        </a:xfrm>
      </p:grpSpPr>
      <p:sp>
        <p:nvSpPr>
          <p:cNvPr id="26" name="PlaceHolder 1"/>
          <p:cNvSpPr>
            <a:spLocks noGrp="1"/>
          </p:cNvSpPr>
          <p:nvPr>
            <p:ph type="title"/>
          </p:nvPr>
        </p:nvSpPr>
        <p:spPr>
          <a:xfrm>
            <a:off x="457200" y="274680"/>
            <a:ext cx="8229240" cy="1142640"/>
          </a:xfrm>
          <a:prstGeom prst="rect">
            <a:avLst/>
          </a:prstGeom>
        </p:spPr>
        <p:txBody>
          <a:bodyPr lIns="0" rIns="0" tIns="0" bIns="0" anchor="ctr"/>
          <a:p>
            <a:endParaRPr b="0" lang="ru-RU" sz="1800" spc="-1" strike="noStrike">
              <a:solidFill>
                <a:srgbClr val="000000"/>
              </a:solidFill>
              <a:uFill>
                <a:solidFill>
                  <a:srgbClr val="ffffff"/>
                </a:solidFill>
              </a:uFill>
              <a:latin typeface="Calibri"/>
            </a:endParaRPr>
          </a:p>
        </p:txBody>
      </p:sp>
      <p:sp>
        <p:nvSpPr>
          <p:cNvPr id="27" name="PlaceHolder 2"/>
          <p:cNvSpPr>
            <a:spLocks noGrp="1"/>
          </p:cNvSpPr>
          <p:nvPr>
            <p:ph type="body"/>
          </p:nvPr>
        </p:nvSpPr>
        <p:spPr>
          <a:xfrm>
            <a:off x="457200" y="1600200"/>
            <a:ext cx="8229240" cy="2158560"/>
          </a:xfrm>
          <a:prstGeom prst="rect">
            <a:avLst/>
          </a:prstGeom>
        </p:spPr>
        <p:txBody>
          <a:bodyPr lIns="0" rIns="0" tIns="0" bIns="0">
            <a:normAutofit/>
          </a:bodyPr>
          <a:p>
            <a:endParaRPr b="0" lang="ru-RU" sz="3200" spc="-1" strike="noStrike">
              <a:solidFill>
                <a:srgbClr val="000000"/>
              </a:solidFill>
              <a:uFill>
                <a:solidFill>
                  <a:srgbClr val="ffffff"/>
                </a:solidFill>
              </a:uFill>
              <a:latin typeface="Calibri"/>
            </a:endParaRPr>
          </a:p>
        </p:txBody>
      </p:sp>
      <p:sp>
        <p:nvSpPr>
          <p:cNvPr id="28" name="PlaceHolder 3"/>
          <p:cNvSpPr>
            <a:spLocks noGrp="1"/>
          </p:cNvSpPr>
          <p:nvPr>
            <p:ph type="body"/>
          </p:nvPr>
        </p:nvSpPr>
        <p:spPr>
          <a:xfrm>
            <a:off x="457200" y="3964320"/>
            <a:ext cx="8229240" cy="2158560"/>
          </a:xfrm>
          <a:prstGeom prst="rect">
            <a:avLst/>
          </a:prstGeom>
        </p:spPr>
        <p:txBody>
          <a:bodyPr lIns="0" rIns="0" tIns="0" bIns="0">
            <a:normAutofit/>
          </a:bodyPr>
          <a:p>
            <a:endParaRPr b="0" lang="ru-RU" sz="3200" spc="-1" strike="noStrike">
              <a:solidFill>
                <a:srgbClr val="000000"/>
              </a:solidFill>
              <a:uFill>
                <a:solidFill>
                  <a:srgbClr val="ffffff"/>
                </a:solidFill>
              </a:uFill>
              <a:latin typeface="Calibri"/>
            </a:endParaRPr>
          </a:p>
        </p:txBody>
      </p:sp>
    </p:spTree>
  </p:cSld>
</p:sldLayout>
</file>

<file path=ppt/slideLayouts/slideLayout11.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fourObj" preserve="1">
  <p:cSld name="Title, 4 Content">
    <p:spTree>
      <p:nvGrpSpPr>
        <p:cNvPr id="1" name=""/>
        <p:cNvGrpSpPr/>
        <p:nvPr/>
      </p:nvGrpSpPr>
      <p:grpSpPr>
        <a:xfrm>
          <a:off x="0" y="0"/>
          <a:ext cx="0" cy="0"/>
          <a:chOff x="0" y="0"/>
          <a:chExt cx="0" cy="0"/>
        </a:xfrm>
      </p:grpSpPr>
      <p:sp>
        <p:nvSpPr>
          <p:cNvPr id="29" name="PlaceHolder 1"/>
          <p:cNvSpPr>
            <a:spLocks noGrp="1"/>
          </p:cNvSpPr>
          <p:nvPr>
            <p:ph type="title"/>
          </p:nvPr>
        </p:nvSpPr>
        <p:spPr>
          <a:xfrm>
            <a:off x="457200" y="274680"/>
            <a:ext cx="8229240" cy="1142640"/>
          </a:xfrm>
          <a:prstGeom prst="rect">
            <a:avLst/>
          </a:prstGeom>
        </p:spPr>
        <p:txBody>
          <a:bodyPr lIns="0" rIns="0" tIns="0" bIns="0" anchor="ctr"/>
          <a:p>
            <a:endParaRPr b="0" lang="ru-RU" sz="1800" spc="-1" strike="noStrike">
              <a:solidFill>
                <a:srgbClr val="000000"/>
              </a:solidFill>
              <a:uFill>
                <a:solidFill>
                  <a:srgbClr val="ffffff"/>
                </a:solidFill>
              </a:uFill>
              <a:latin typeface="Calibri"/>
            </a:endParaRPr>
          </a:p>
        </p:txBody>
      </p:sp>
      <p:sp>
        <p:nvSpPr>
          <p:cNvPr id="30" name="PlaceHolder 2"/>
          <p:cNvSpPr>
            <a:spLocks noGrp="1"/>
          </p:cNvSpPr>
          <p:nvPr>
            <p:ph type="body"/>
          </p:nvPr>
        </p:nvSpPr>
        <p:spPr>
          <a:xfrm>
            <a:off x="457200" y="1600200"/>
            <a:ext cx="4015800" cy="2158560"/>
          </a:xfrm>
          <a:prstGeom prst="rect">
            <a:avLst/>
          </a:prstGeom>
        </p:spPr>
        <p:txBody>
          <a:bodyPr lIns="0" rIns="0" tIns="0" bIns="0">
            <a:normAutofit/>
          </a:bodyPr>
          <a:p>
            <a:endParaRPr b="0" lang="ru-RU" sz="3200" spc="-1" strike="noStrike">
              <a:solidFill>
                <a:srgbClr val="000000"/>
              </a:solidFill>
              <a:uFill>
                <a:solidFill>
                  <a:srgbClr val="ffffff"/>
                </a:solidFill>
              </a:uFill>
              <a:latin typeface="Calibri"/>
            </a:endParaRPr>
          </a:p>
        </p:txBody>
      </p:sp>
      <p:sp>
        <p:nvSpPr>
          <p:cNvPr id="31" name="PlaceHolder 3"/>
          <p:cNvSpPr>
            <a:spLocks noGrp="1"/>
          </p:cNvSpPr>
          <p:nvPr>
            <p:ph type="body"/>
          </p:nvPr>
        </p:nvSpPr>
        <p:spPr>
          <a:xfrm>
            <a:off x="4674240" y="1600200"/>
            <a:ext cx="4015800" cy="2158560"/>
          </a:xfrm>
          <a:prstGeom prst="rect">
            <a:avLst/>
          </a:prstGeom>
        </p:spPr>
        <p:txBody>
          <a:bodyPr lIns="0" rIns="0" tIns="0" bIns="0">
            <a:normAutofit/>
          </a:bodyPr>
          <a:p>
            <a:endParaRPr b="0" lang="ru-RU" sz="3200" spc="-1" strike="noStrike">
              <a:solidFill>
                <a:srgbClr val="000000"/>
              </a:solidFill>
              <a:uFill>
                <a:solidFill>
                  <a:srgbClr val="ffffff"/>
                </a:solidFill>
              </a:uFill>
              <a:latin typeface="Calibri"/>
            </a:endParaRPr>
          </a:p>
        </p:txBody>
      </p:sp>
      <p:sp>
        <p:nvSpPr>
          <p:cNvPr id="32" name="PlaceHolder 4"/>
          <p:cNvSpPr>
            <a:spLocks noGrp="1"/>
          </p:cNvSpPr>
          <p:nvPr>
            <p:ph type="body"/>
          </p:nvPr>
        </p:nvSpPr>
        <p:spPr>
          <a:xfrm>
            <a:off x="4674240" y="3964320"/>
            <a:ext cx="4015800" cy="2158560"/>
          </a:xfrm>
          <a:prstGeom prst="rect">
            <a:avLst/>
          </a:prstGeom>
        </p:spPr>
        <p:txBody>
          <a:bodyPr lIns="0" rIns="0" tIns="0" bIns="0">
            <a:normAutofit/>
          </a:bodyPr>
          <a:p>
            <a:endParaRPr b="0" lang="ru-RU" sz="3200" spc="-1" strike="noStrike">
              <a:solidFill>
                <a:srgbClr val="000000"/>
              </a:solidFill>
              <a:uFill>
                <a:solidFill>
                  <a:srgbClr val="ffffff"/>
                </a:solidFill>
              </a:uFill>
              <a:latin typeface="Calibri"/>
            </a:endParaRPr>
          </a:p>
        </p:txBody>
      </p:sp>
      <p:sp>
        <p:nvSpPr>
          <p:cNvPr id="33" name="PlaceHolder 5"/>
          <p:cNvSpPr>
            <a:spLocks noGrp="1"/>
          </p:cNvSpPr>
          <p:nvPr>
            <p:ph type="body"/>
          </p:nvPr>
        </p:nvSpPr>
        <p:spPr>
          <a:xfrm>
            <a:off x="457200" y="3964320"/>
            <a:ext cx="4015800" cy="2158560"/>
          </a:xfrm>
          <a:prstGeom prst="rect">
            <a:avLst/>
          </a:prstGeom>
        </p:spPr>
        <p:txBody>
          <a:bodyPr lIns="0" rIns="0" tIns="0" bIns="0">
            <a:normAutofit/>
          </a:bodyPr>
          <a:p>
            <a:endParaRPr b="0" lang="ru-RU" sz="3200" spc="-1" strike="noStrike">
              <a:solidFill>
                <a:srgbClr val="000000"/>
              </a:solidFill>
              <a:uFill>
                <a:solidFill>
                  <a:srgbClr val="ffffff"/>
                </a:solidFill>
              </a:uFill>
              <a:latin typeface="Calibri"/>
            </a:endParaRPr>
          </a:p>
        </p:txBody>
      </p:sp>
    </p:spTree>
  </p:cSld>
</p:sldLayout>
</file>

<file path=ppt/slideLayouts/slideLayout12.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blank" preserve="1">
  <p:cSld name="Title, 6 Content">
    <p:spTree>
      <p:nvGrpSpPr>
        <p:cNvPr id="1" name=""/>
        <p:cNvGrpSpPr/>
        <p:nvPr/>
      </p:nvGrpSpPr>
      <p:grpSpPr>
        <a:xfrm>
          <a:off x="0" y="0"/>
          <a:ext cx="0" cy="0"/>
          <a:chOff x="0" y="0"/>
          <a:chExt cx="0" cy="0"/>
        </a:xfrm>
      </p:grpSpPr>
      <p:sp>
        <p:nvSpPr>
          <p:cNvPr id="34" name="PlaceHolder 1"/>
          <p:cNvSpPr>
            <a:spLocks noGrp="1"/>
          </p:cNvSpPr>
          <p:nvPr>
            <p:ph type="title"/>
          </p:nvPr>
        </p:nvSpPr>
        <p:spPr>
          <a:xfrm>
            <a:off x="457200" y="274680"/>
            <a:ext cx="8229240" cy="1142640"/>
          </a:xfrm>
          <a:prstGeom prst="rect">
            <a:avLst/>
          </a:prstGeom>
        </p:spPr>
        <p:txBody>
          <a:bodyPr lIns="0" rIns="0" tIns="0" bIns="0" anchor="ctr"/>
          <a:p>
            <a:endParaRPr b="0" lang="ru-RU" sz="1800" spc="-1" strike="noStrike">
              <a:solidFill>
                <a:srgbClr val="000000"/>
              </a:solidFill>
              <a:uFill>
                <a:solidFill>
                  <a:srgbClr val="ffffff"/>
                </a:solidFill>
              </a:uFill>
              <a:latin typeface="Calibri"/>
            </a:endParaRPr>
          </a:p>
        </p:txBody>
      </p:sp>
      <p:sp>
        <p:nvSpPr>
          <p:cNvPr id="35" name="PlaceHolder 2"/>
          <p:cNvSpPr>
            <a:spLocks noGrp="1"/>
          </p:cNvSpPr>
          <p:nvPr>
            <p:ph type="body"/>
          </p:nvPr>
        </p:nvSpPr>
        <p:spPr>
          <a:xfrm>
            <a:off x="457200" y="1600200"/>
            <a:ext cx="2649600" cy="2158560"/>
          </a:xfrm>
          <a:prstGeom prst="rect">
            <a:avLst/>
          </a:prstGeom>
        </p:spPr>
        <p:txBody>
          <a:bodyPr lIns="0" rIns="0" tIns="0" bIns="0">
            <a:normAutofit/>
          </a:bodyPr>
          <a:p>
            <a:endParaRPr b="0" lang="ru-RU" sz="3200" spc="-1" strike="noStrike">
              <a:solidFill>
                <a:srgbClr val="000000"/>
              </a:solidFill>
              <a:uFill>
                <a:solidFill>
                  <a:srgbClr val="ffffff"/>
                </a:solidFill>
              </a:uFill>
              <a:latin typeface="Calibri"/>
            </a:endParaRPr>
          </a:p>
        </p:txBody>
      </p:sp>
      <p:sp>
        <p:nvSpPr>
          <p:cNvPr id="36" name="PlaceHolder 3"/>
          <p:cNvSpPr>
            <a:spLocks noGrp="1"/>
          </p:cNvSpPr>
          <p:nvPr>
            <p:ph type="body"/>
          </p:nvPr>
        </p:nvSpPr>
        <p:spPr>
          <a:xfrm>
            <a:off x="3239640" y="1600200"/>
            <a:ext cx="2649600" cy="2158560"/>
          </a:xfrm>
          <a:prstGeom prst="rect">
            <a:avLst/>
          </a:prstGeom>
        </p:spPr>
        <p:txBody>
          <a:bodyPr lIns="0" rIns="0" tIns="0" bIns="0">
            <a:normAutofit/>
          </a:bodyPr>
          <a:p>
            <a:endParaRPr b="0" lang="ru-RU" sz="3200" spc="-1" strike="noStrike">
              <a:solidFill>
                <a:srgbClr val="000000"/>
              </a:solidFill>
              <a:uFill>
                <a:solidFill>
                  <a:srgbClr val="ffffff"/>
                </a:solidFill>
              </a:uFill>
              <a:latin typeface="Calibri"/>
            </a:endParaRPr>
          </a:p>
        </p:txBody>
      </p:sp>
      <p:sp>
        <p:nvSpPr>
          <p:cNvPr id="37" name="PlaceHolder 4"/>
          <p:cNvSpPr>
            <a:spLocks noGrp="1"/>
          </p:cNvSpPr>
          <p:nvPr>
            <p:ph type="body"/>
          </p:nvPr>
        </p:nvSpPr>
        <p:spPr>
          <a:xfrm>
            <a:off x="6022080" y="1600200"/>
            <a:ext cx="2649600" cy="2158560"/>
          </a:xfrm>
          <a:prstGeom prst="rect">
            <a:avLst/>
          </a:prstGeom>
        </p:spPr>
        <p:txBody>
          <a:bodyPr lIns="0" rIns="0" tIns="0" bIns="0">
            <a:normAutofit/>
          </a:bodyPr>
          <a:p>
            <a:endParaRPr b="0" lang="ru-RU" sz="3200" spc="-1" strike="noStrike">
              <a:solidFill>
                <a:srgbClr val="000000"/>
              </a:solidFill>
              <a:uFill>
                <a:solidFill>
                  <a:srgbClr val="ffffff"/>
                </a:solidFill>
              </a:uFill>
              <a:latin typeface="Calibri"/>
            </a:endParaRPr>
          </a:p>
        </p:txBody>
      </p:sp>
      <p:sp>
        <p:nvSpPr>
          <p:cNvPr id="38" name="PlaceHolder 5"/>
          <p:cNvSpPr>
            <a:spLocks noGrp="1"/>
          </p:cNvSpPr>
          <p:nvPr>
            <p:ph type="body"/>
          </p:nvPr>
        </p:nvSpPr>
        <p:spPr>
          <a:xfrm>
            <a:off x="6022080" y="3964320"/>
            <a:ext cx="2649600" cy="2158560"/>
          </a:xfrm>
          <a:prstGeom prst="rect">
            <a:avLst/>
          </a:prstGeom>
        </p:spPr>
        <p:txBody>
          <a:bodyPr lIns="0" rIns="0" tIns="0" bIns="0">
            <a:normAutofit/>
          </a:bodyPr>
          <a:p>
            <a:endParaRPr b="0" lang="ru-RU" sz="3200" spc="-1" strike="noStrike">
              <a:solidFill>
                <a:srgbClr val="000000"/>
              </a:solidFill>
              <a:uFill>
                <a:solidFill>
                  <a:srgbClr val="ffffff"/>
                </a:solidFill>
              </a:uFill>
              <a:latin typeface="Calibri"/>
            </a:endParaRPr>
          </a:p>
        </p:txBody>
      </p:sp>
      <p:sp>
        <p:nvSpPr>
          <p:cNvPr id="39" name="PlaceHolder 6"/>
          <p:cNvSpPr>
            <a:spLocks noGrp="1"/>
          </p:cNvSpPr>
          <p:nvPr>
            <p:ph type="body"/>
          </p:nvPr>
        </p:nvSpPr>
        <p:spPr>
          <a:xfrm>
            <a:off x="3239640" y="3964320"/>
            <a:ext cx="2649600" cy="2158560"/>
          </a:xfrm>
          <a:prstGeom prst="rect">
            <a:avLst/>
          </a:prstGeom>
        </p:spPr>
        <p:txBody>
          <a:bodyPr lIns="0" rIns="0" tIns="0" bIns="0">
            <a:normAutofit/>
          </a:bodyPr>
          <a:p>
            <a:endParaRPr b="0" lang="ru-RU" sz="3200" spc="-1" strike="noStrike">
              <a:solidFill>
                <a:srgbClr val="000000"/>
              </a:solidFill>
              <a:uFill>
                <a:solidFill>
                  <a:srgbClr val="ffffff"/>
                </a:solidFill>
              </a:uFill>
              <a:latin typeface="Calibri"/>
            </a:endParaRPr>
          </a:p>
        </p:txBody>
      </p:sp>
      <p:sp>
        <p:nvSpPr>
          <p:cNvPr id="40" name="PlaceHolder 7"/>
          <p:cNvSpPr>
            <a:spLocks noGrp="1"/>
          </p:cNvSpPr>
          <p:nvPr>
            <p:ph type="body"/>
          </p:nvPr>
        </p:nvSpPr>
        <p:spPr>
          <a:xfrm>
            <a:off x="457200" y="3964320"/>
            <a:ext cx="2649600" cy="2158560"/>
          </a:xfrm>
          <a:prstGeom prst="rect">
            <a:avLst/>
          </a:prstGeom>
        </p:spPr>
        <p:txBody>
          <a:bodyPr lIns="0" rIns="0" tIns="0" bIns="0">
            <a:normAutofit/>
          </a:bodyPr>
          <a:p>
            <a:endParaRPr b="0" lang="ru-RU" sz="3200" spc="-1" strike="noStrike">
              <a:solidFill>
                <a:srgbClr val="000000"/>
              </a:solidFill>
              <a:uFill>
                <a:solidFill>
                  <a:srgbClr val="ffffff"/>
                </a:solidFill>
              </a:uFill>
              <a:latin typeface="Calibri"/>
            </a:endParaRPr>
          </a:p>
        </p:txBody>
      </p:sp>
    </p:spTree>
  </p:cSld>
</p:sldLayout>
</file>

<file path=ppt/slideLayouts/slideLayout13.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blank" preserve="1">
  <p:cSld name="Blank Slide">
    <p:spTree>
      <p:nvGrpSpPr>
        <p:cNvPr id="1" name=""/>
        <p:cNvGrpSpPr/>
        <p:nvPr/>
      </p:nvGrpSpPr>
      <p:grpSpPr>
        <a:xfrm>
          <a:off x="0" y="0"/>
          <a:ext cx="0" cy="0"/>
          <a:chOff x="0" y="0"/>
          <a:chExt cx="0" cy="0"/>
        </a:xfrm>
      </p:grpSpPr>
    </p:spTree>
  </p:cSld>
</p:sldLayout>
</file>

<file path=ppt/slideLayouts/slideLayout14.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tx" preserve="1">
  <p:cSld name="Title Slide">
    <p:spTree>
      <p:nvGrpSpPr>
        <p:cNvPr id="1" name=""/>
        <p:cNvGrpSpPr/>
        <p:nvPr/>
      </p:nvGrpSpPr>
      <p:grpSpPr>
        <a:xfrm>
          <a:off x="0" y="0"/>
          <a:ext cx="0" cy="0"/>
          <a:chOff x="0" y="0"/>
          <a:chExt cx="0" cy="0"/>
        </a:xfrm>
      </p:grpSpPr>
      <p:sp>
        <p:nvSpPr>
          <p:cNvPr id="46" name="PlaceHolder 1"/>
          <p:cNvSpPr>
            <a:spLocks noGrp="1"/>
          </p:cNvSpPr>
          <p:nvPr>
            <p:ph type="title"/>
          </p:nvPr>
        </p:nvSpPr>
        <p:spPr>
          <a:xfrm>
            <a:off x="457200" y="274680"/>
            <a:ext cx="8229240" cy="1142640"/>
          </a:xfrm>
          <a:prstGeom prst="rect">
            <a:avLst/>
          </a:prstGeom>
        </p:spPr>
        <p:txBody>
          <a:bodyPr lIns="0" rIns="0" tIns="0" bIns="0" anchor="ctr"/>
          <a:p>
            <a:endParaRPr b="0" lang="ru-RU" sz="1800" spc="-1" strike="noStrike">
              <a:solidFill>
                <a:srgbClr val="000000"/>
              </a:solidFill>
              <a:uFill>
                <a:solidFill>
                  <a:srgbClr val="ffffff"/>
                </a:solidFill>
              </a:uFill>
              <a:latin typeface="Calibri"/>
            </a:endParaRPr>
          </a:p>
        </p:txBody>
      </p:sp>
      <p:sp>
        <p:nvSpPr>
          <p:cNvPr id="47" name="PlaceHolder 2"/>
          <p:cNvSpPr>
            <a:spLocks noGrp="1"/>
          </p:cNvSpPr>
          <p:nvPr>
            <p:ph type="subTitle"/>
          </p:nvPr>
        </p:nvSpPr>
        <p:spPr>
          <a:xfrm>
            <a:off x="457200" y="1600200"/>
            <a:ext cx="8229240" cy="4525560"/>
          </a:xfrm>
          <a:prstGeom prst="rect">
            <a:avLst/>
          </a:prstGeom>
        </p:spPr>
        <p:txBody>
          <a:bodyPr lIns="0" rIns="0" tIns="0" bIns="0" anchor="ctr"/>
          <a:p>
            <a:pPr algn="ctr"/>
            <a:endParaRPr b="0" lang="ru-RU" sz="3200" spc="-1" strike="noStrike">
              <a:solidFill>
                <a:srgbClr val="000000"/>
              </a:solidFill>
              <a:uFill>
                <a:solidFill>
                  <a:srgbClr val="ffffff"/>
                </a:solidFill>
              </a:uFill>
              <a:latin typeface="Arial"/>
            </a:endParaRPr>
          </a:p>
        </p:txBody>
      </p:sp>
    </p:spTree>
  </p:cSld>
</p:sldLayout>
</file>

<file path=ppt/slideLayouts/slideLayout15.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obj" preserve="1">
  <p:cSld name="Title, Content">
    <p:spTree>
      <p:nvGrpSpPr>
        <p:cNvPr id="1" name=""/>
        <p:cNvGrpSpPr/>
        <p:nvPr/>
      </p:nvGrpSpPr>
      <p:grpSpPr>
        <a:xfrm>
          <a:off x="0" y="0"/>
          <a:ext cx="0" cy="0"/>
          <a:chOff x="0" y="0"/>
          <a:chExt cx="0" cy="0"/>
        </a:xfrm>
      </p:grpSpPr>
      <p:sp>
        <p:nvSpPr>
          <p:cNvPr id="48" name="PlaceHolder 1"/>
          <p:cNvSpPr>
            <a:spLocks noGrp="1"/>
          </p:cNvSpPr>
          <p:nvPr>
            <p:ph type="title"/>
          </p:nvPr>
        </p:nvSpPr>
        <p:spPr>
          <a:xfrm>
            <a:off x="457200" y="274680"/>
            <a:ext cx="8229240" cy="1142640"/>
          </a:xfrm>
          <a:prstGeom prst="rect">
            <a:avLst/>
          </a:prstGeom>
        </p:spPr>
        <p:txBody>
          <a:bodyPr lIns="0" rIns="0" tIns="0" bIns="0" anchor="ctr"/>
          <a:p>
            <a:endParaRPr b="0" lang="ru-RU" sz="1800" spc="-1" strike="noStrike">
              <a:solidFill>
                <a:srgbClr val="000000"/>
              </a:solidFill>
              <a:uFill>
                <a:solidFill>
                  <a:srgbClr val="ffffff"/>
                </a:solidFill>
              </a:uFill>
              <a:latin typeface="Calibri"/>
            </a:endParaRPr>
          </a:p>
        </p:txBody>
      </p:sp>
      <p:sp>
        <p:nvSpPr>
          <p:cNvPr id="49" name="PlaceHolder 2"/>
          <p:cNvSpPr>
            <a:spLocks noGrp="1"/>
          </p:cNvSpPr>
          <p:nvPr>
            <p:ph type="body"/>
          </p:nvPr>
        </p:nvSpPr>
        <p:spPr>
          <a:xfrm>
            <a:off x="457200" y="1600200"/>
            <a:ext cx="8229240" cy="4525560"/>
          </a:xfrm>
          <a:prstGeom prst="rect">
            <a:avLst/>
          </a:prstGeom>
        </p:spPr>
        <p:txBody>
          <a:bodyPr lIns="0" rIns="0" tIns="0" bIns="0">
            <a:normAutofit/>
          </a:bodyPr>
          <a:p>
            <a:endParaRPr b="0" lang="ru-RU" sz="3200" spc="-1" strike="noStrike">
              <a:solidFill>
                <a:srgbClr val="000000"/>
              </a:solidFill>
              <a:uFill>
                <a:solidFill>
                  <a:srgbClr val="ffffff"/>
                </a:solidFill>
              </a:uFill>
              <a:latin typeface="Calibri"/>
            </a:endParaRPr>
          </a:p>
        </p:txBody>
      </p:sp>
    </p:spTree>
  </p:cSld>
</p:sldLayout>
</file>

<file path=ppt/slideLayouts/slideLayout16.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twoObj" preserve="1">
  <p:cSld name="Title, 2 Content">
    <p:spTree>
      <p:nvGrpSpPr>
        <p:cNvPr id="1" name=""/>
        <p:cNvGrpSpPr/>
        <p:nvPr/>
      </p:nvGrpSpPr>
      <p:grpSpPr>
        <a:xfrm>
          <a:off x="0" y="0"/>
          <a:ext cx="0" cy="0"/>
          <a:chOff x="0" y="0"/>
          <a:chExt cx="0" cy="0"/>
        </a:xfrm>
      </p:grpSpPr>
      <p:sp>
        <p:nvSpPr>
          <p:cNvPr id="50" name="PlaceHolder 1"/>
          <p:cNvSpPr>
            <a:spLocks noGrp="1"/>
          </p:cNvSpPr>
          <p:nvPr>
            <p:ph type="title"/>
          </p:nvPr>
        </p:nvSpPr>
        <p:spPr>
          <a:xfrm>
            <a:off x="457200" y="274680"/>
            <a:ext cx="8229240" cy="1142640"/>
          </a:xfrm>
          <a:prstGeom prst="rect">
            <a:avLst/>
          </a:prstGeom>
        </p:spPr>
        <p:txBody>
          <a:bodyPr lIns="0" rIns="0" tIns="0" bIns="0" anchor="ctr"/>
          <a:p>
            <a:endParaRPr b="0" lang="ru-RU" sz="1800" spc="-1" strike="noStrike">
              <a:solidFill>
                <a:srgbClr val="000000"/>
              </a:solidFill>
              <a:uFill>
                <a:solidFill>
                  <a:srgbClr val="ffffff"/>
                </a:solidFill>
              </a:uFill>
              <a:latin typeface="Calibri"/>
            </a:endParaRPr>
          </a:p>
        </p:txBody>
      </p:sp>
      <p:sp>
        <p:nvSpPr>
          <p:cNvPr id="51" name="PlaceHolder 2"/>
          <p:cNvSpPr>
            <a:spLocks noGrp="1"/>
          </p:cNvSpPr>
          <p:nvPr>
            <p:ph type="body"/>
          </p:nvPr>
        </p:nvSpPr>
        <p:spPr>
          <a:xfrm>
            <a:off x="457200" y="1600200"/>
            <a:ext cx="4015800" cy="4525560"/>
          </a:xfrm>
          <a:prstGeom prst="rect">
            <a:avLst/>
          </a:prstGeom>
        </p:spPr>
        <p:txBody>
          <a:bodyPr lIns="0" rIns="0" tIns="0" bIns="0">
            <a:normAutofit/>
          </a:bodyPr>
          <a:p>
            <a:endParaRPr b="0" lang="ru-RU" sz="3200" spc="-1" strike="noStrike">
              <a:solidFill>
                <a:srgbClr val="000000"/>
              </a:solidFill>
              <a:uFill>
                <a:solidFill>
                  <a:srgbClr val="ffffff"/>
                </a:solidFill>
              </a:uFill>
              <a:latin typeface="Calibri"/>
            </a:endParaRPr>
          </a:p>
        </p:txBody>
      </p:sp>
      <p:sp>
        <p:nvSpPr>
          <p:cNvPr id="52" name="PlaceHolder 3"/>
          <p:cNvSpPr>
            <a:spLocks noGrp="1"/>
          </p:cNvSpPr>
          <p:nvPr>
            <p:ph type="body"/>
          </p:nvPr>
        </p:nvSpPr>
        <p:spPr>
          <a:xfrm>
            <a:off x="4674240" y="1600200"/>
            <a:ext cx="4015800" cy="4525560"/>
          </a:xfrm>
          <a:prstGeom prst="rect">
            <a:avLst/>
          </a:prstGeom>
        </p:spPr>
        <p:txBody>
          <a:bodyPr lIns="0" rIns="0" tIns="0" bIns="0">
            <a:normAutofit/>
          </a:bodyPr>
          <a:p>
            <a:endParaRPr b="0" lang="ru-RU" sz="3200" spc="-1" strike="noStrike">
              <a:solidFill>
                <a:srgbClr val="000000"/>
              </a:solidFill>
              <a:uFill>
                <a:solidFill>
                  <a:srgbClr val="ffffff"/>
                </a:solidFill>
              </a:uFill>
              <a:latin typeface="Calibri"/>
            </a:endParaRPr>
          </a:p>
        </p:txBody>
      </p:sp>
    </p:spTree>
  </p:cSld>
</p:sldLayout>
</file>

<file path=ppt/slideLayouts/slideLayout17.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titleOnly" preserve="1">
  <p:cSld name="Title Only">
    <p:spTree>
      <p:nvGrpSpPr>
        <p:cNvPr id="1" name=""/>
        <p:cNvGrpSpPr/>
        <p:nvPr/>
      </p:nvGrpSpPr>
      <p:grpSpPr>
        <a:xfrm>
          <a:off x="0" y="0"/>
          <a:ext cx="0" cy="0"/>
          <a:chOff x="0" y="0"/>
          <a:chExt cx="0" cy="0"/>
        </a:xfrm>
      </p:grpSpPr>
      <p:sp>
        <p:nvSpPr>
          <p:cNvPr id="53" name="PlaceHolder 1"/>
          <p:cNvSpPr>
            <a:spLocks noGrp="1"/>
          </p:cNvSpPr>
          <p:nvPr>
            <p:ph type="title"/>
          </p:nvPr>
        </p:nvSpPr>
        <p:spPr>
          <a:xfrm>
            <a:off x="457200" y="274680"/>
            <a:ext cx="8229240" cy="1142640"/>
          </a:xfrm>
          <a:prstGeom prst="rect">
            <a:avLst/>
          </a:prstGeom>
        </p:spPr>
        <p:txBody>
          <a:bodyPr lIns="0" rIns="0" tIns="0" bIns="0" anchor="ctr"/>
          <a:p>
            <a:endParaRPr b="0" lang="ru-RU" sz="1800" spc="-1" strike="noStrike">
              <a:solidFill>
                <a:srgbClr val="000000"/>
              </a:solidFill>
              <a:uFill>
                <a:solidFill>
                  <a:srgbClr val="ffffff"/>
                </a:solidFill>
              </a:uFill>
              <a:latin typeface="Calibri"/>
            </a:endParaRPr>
          </a:p>
        </p:txBody>
      </p:sp>
    </p:spTree>
  </p:cSld>
</p:sldLayout>
</file>

<file path=ppt/slideLayouts/slideLayout18.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objOnly" preserve="1">
  <p:cSld name="Centered Text">
    <p:spTree>
      <p:nvGrpSpPr>
        <p:cNvPr id="1" name=""/>
        <p:cNvGrpSpPr/>
        <p:nvPr/>
      </p:nvGrpSpPr>
      <p:grpSpPr>
        <a:xfrm>
          <a:off x="0" y="0"/>
          <a:ext cx="0" cy="0"/>
          <a:chOff x="0" y="0"/>
          <a:chExt cx="0" cy="0"/>
        </a:xfrm>
      </p:grpSpPr>
      <p:sp>
        <p:nvSpPr>
          <p:cNvPr id="54" name="PlaceHolder 1"/>
          <p:cNvSpPr>
            <a:spLocks noGrp="1"/>
          </p:cNvSpPr>
          <p:nvPr>
            <p:ph type="subTitle"/>
          </p:nvPr>
        </p:nvSpPr>
        <p:spPr>
          <a:xfrm>
            <a:off x="457200" y="274680"/>
            <a:ext cx="8229240" cy="5297760"/>
          </a:xfrm>
          <a:prstGeom prst="rect">
            <a:avLst/>
          </a:prstGeom>
        </p:spPr>
        <p:txBody>
          <a:bodyPr lIns="0" rIns="0" tIns="0" bIns="0" anchor="ctr"/>
          <a:p>
            <a:pPr algn="ctr"/>
            <a:endParaRPr b="0" lang="ru-RU" sz="3200" spc="-1" strike="noStrike">
              <a:solidFill>
                <a:srgbClr val="000000"/>
              </a:solidFill>
              <a:uFill>
                <a:solidFill>
                  <a:srgbClr val="ffffff"/>
                </a:solidFill>
              </a:uFill>
              <a:latin typeface="Arial"/>
            </a:endParaRPr>
          </a:p>
        </p:txBody>
      </p:sp>
    </p:spTree>
  </p:cSld>
</p:sldLayout>
</file>

<file path=ppt/slideLayouts/slideLayout19.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twoObjAndObj" preserve="1">
  <p:cSld name="Title, 2 Content and Content">
    <p:spTree>
      <p:nvGrpSpPr>
        <p:cNvPr id="1" name=""/>
        <p:cNvGrpSpPr/>
        <p:nvPr/>
      </p:nvGrpSpPr>
      <p:grpSpPr>
        <a:xfrm>
          <a:off x="0" y="0"/>
          <a:ext cx="0" cy="0"/>
          <a:chOff x="0" y="0"/>
          <a:chExt cx="0" cy="0"/>
        </a:xfrm>
      </p:grpSpPr>
      <p:sp>
        <p:nvSpPr>
          <p:cNvPr id="55" name="PlaceHolder 1"/>
          <p:cNvSpPr>
            <a:spLocks noGrp="1"/>
          </p:cNvSpPr>
          <p:nvPr>
            <p:ph type="title"/>
          </p:nvPr>
        </p:nvSpPr>
        <p:spPr>
          <a:xfrm>
            <a:off x="457200" y="274680"/>
            <a:ext cx="8229240" cy="1142640"/>
          </a:xfrm>
          <a:prstGeom prst="rect">
            <a:avLst/>
          </a:prstGeom>
        </p:spPr>
        <p:txBody>
          <a:bodyPr lIns="0" rIns="0" tIns="0" bIns="0" anchor="ctr"/>
          <a:p>
            <a:endParaRPr b="0" lang="ru-RU" sz="1800" spc="-1" strike="noStrike">
              <a:solidFill>
                <a:srgbClr val="000000"/>
              </a:solidFill>
              <a:uFill>
                <a:solidFill>
                  <a:srgbClr val="ffffff"/>
                </a:solidFill>
              </a:uFill>
              <a:latin typeface="Calibri"/>
            </a:endParaRPr>
          </a:p>
        </p:txBody>
      </p:sp>
      <p:sp>
        <p:nvSpPr>
          <p:cNvPr id="56" name="PlaceHolder 2"/>
          <p:cNvSpPr>
            <a:spLocks noGrp="1"/>
          </p:cNvSpPr>
          <p:nvPr>
            <p:ph type="body"/>
          </p:nvPr>
        </p:nvSpPr>
        <p:spPr>
          <a:xfrm>
            <a:off x="457200" y="1600200"/>
            <a:ext cx="4015800" cy="2158560"/>
          </a:xfrm>
          <a:prstGeom prst="rect">
            <a:avLst/>
          </a:prstGeom>
        </p:spPr>
        <p:txBody>
          <a:bodyPr lIns="0" rIns="0" tIns="0" bIns="0">
            <a:normAutofit/>
          </a:bodyPr>
          <a:p>
            <a:endParaRPr b="0" lang="ru-RU" sz="3200" spc="-1" strike="noStrike">
              <a:solidFill>
                <a:srgbClr val="000000"/>
              </a:solidFill>
              <a:uFill>
                <a:solidFill>
                  <a:srgbClr val="ffffff"/>
                </a:solidFill>
              </a:uFill>
              <a:latin typeface="Calibri"/>
            </a:endParaRPr>
          </a:p>
        </p:txBody>
      </p:sp>
      <p:sp>
        <p:nvSpPr>
          <p:cNvPr id="57" name="PlaceHolder 3"/>
          <p:cNvSpPr>
            <a:spLocks noGrp="1"/>
          </p:cNvSpPr>
          <p:nvPr>
            <p:ph type="body"/>
          </p:nvPr>
        </p:nvSpPr>
        <p:spPr>
          <a:xfrm>
            <a:off x="457200" y="3964320"/>
            <a:ext cx="4015800" cy="2158560"/>
          </a:xfrm>
          <a:prstGeom prst="rect">
            <a:avLst/>
          </a:prstGeom>
        </p:spPr>
        <p:txBody>
          <a:bodyPr lIns="0" rIns="0" tIns="0" bIns="0">
            <a:normAutofit/>
          </a:bodyPr>
          <a:p>
            <a:endParaRPr b="0" lang="ru-RU" sz="3200" spc="-1" strike="noStrike">
              <a:solidFill>
                <a:srgbClr val="000000"/>
              </a:solidFill>
              <a:uFill>
                <a:solidFill>
                  <a:srgbClr val="ffffff"/>
                </a:solidFill>
              </a:uFill>
              <a:latin typeface="Calibri"/>
            </a:endParaRPr>
          </a:p>
        </p:txBody>
      </p:sp>
      <p:sp>
        <p:nvSpPr>
          <p:cNvPr id="58" name="PlaceHolder 4"/>
          <p:cNvSpPr>
            <a:spLocks noGrp="1"/>
          </p:cNvSpPr>
          <p:nvPr>
            <p:ph type="body"/>
          </p:nvPr>
        </p:nvSpPr>
        <p:spPr>
          <a:xfrm>
            <a:off x="4674240" y="1600200"/>
            <a:ext cx="4015800" cy="4525560"/>
          </a:xfrm>
          <a:prstGeom prst="rect">
            <a:avLst/>
          </a:prstGeom>
        </p:spPr>
        <p:txBody>
          <a:bodyPr lIns="0" rIns="0" tIns="0" bIns="0">
            <a:normAutofit/>
          </a:bodyPr>
          <a:p>
            <a:endParaRPr b="0" lang="ru-RU" sz="3200" spc="-1" strike="noStrike">
              <a:solidFill>
                <a:srgbClr val="000000"/>
              </a:solidFill>
              <a:uFill>
                <a:solidFill>
                  <a:srgbClr val="ffffff"/>
                </a:solidFill>
              </a:uFill>
              <a:latin typeface="Calibri"/>
            </a:endParaRPr>
          </a:p>
        </p:txBody>
      </p:sp>
    </p:spTree>
  </p:cSld>
</p:sldLayout>
</file>

<file path=ppt/slideLayouts/slideLayout20.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objAndTwoObj" preserve="1">
  <p:cSld name="Title Content and 2 Content">
    <p:spTree>
      <p:nvGrpSpPr>
        <p:cNvPr id="1" name=""/>
        <p:cNvGrpSpPr/>
        <p:nvPr/>
      </p:nvGrpSpPr>
      <p:grpSpPr>
        <a:xfrm>
          <a:off x="0" y="0"/>
          <a:ext cx="0" cy="0"/>
          <a:chOff x="0" y="0"/>
          <a:chExt cx="0" cy="0"/>
        </a:xfrm>
      </p:grpSpPr>
      <p:sp>
        <p:nvSpPr>
          <p:cNvPr id="59" name="PlaceHolder 1"/>
          <p:cNvSpPr>
            <a:spLocks noGrp="1"/>
          </p:cNvSpPr>
          <p:nvPr>
            <p:ph type="title"/>
          </p:nvPr>
        </p:nvSpPr>
        <p:spPr>
          <a:xfrm>
            <a:off x="457200" y="274680"/>
            <a:ext cx="8229240" cy="1142640"/>
          </a:xfrm>
          <a:prstGeom prst="rect">
            <a:avLst/>
          </a:prstGeom>
        </p:spPr>
        <p:txBody>
          <a:bodyPr lIns="0" rIns="0" tIns="0" bIns="0" anchor="ctr"/>
          <a:p>
            <a:endParaRPr b="0" lang="ru-RU" sz="1800" spc="-1" strike="noStrike">
              <a:solidFill>
                <a:srgbClr val="000000"/>
              </a:solidFill>
              <a:uFill>
                <a:solidFill>
                  <a:srgbClr val="ffffff"/>
                </a:solidFill>
              </a:uFill>
              <a:latin typeface="Calibri"/>
            </a:endParaRPr>
          </a:p>
        </p:txBody>
      </p:sp>
      <p:sp>
        <p:nvSpPr>
          <p:cNvPr id="60" name="PlaceHolder 2"/>
          <p:cNvSpPr>
            <a:spLocks noGrp="1"/>
          </p:cNvSpPr>
          <p:nvPr>
            <p:ph type="body"/>
          </p:nvPr>
        </p:nvSpPr>
        <p:spPr>
          <a:xfrm>
            <a:off x="457200" y="1600200"/>
            <a:ext cx="4015800" cy="4525560"/>
          </a:xfrm>
          <a:prstGeom prst="rect">
            <a:avLst/>
          </a:prstGeom>
        </p:spPr>
        <p:txBody>
          <a:bodyPr lIns="0" rIns="0" tIns="0" bIns="0">
            <a:normAutofit/>
          </a:bodyPr>
          <a:p>
            <a:endParaRPr b="0" lang="ru-RU" sz="3200" spc="-1" strike="noStrike">
              <a:solidFill>
                <a:srgbClr val="000000"/>
              </a:solidFill>
              <a:uFill>
                <a:solidFill>
                  <a:srgbClr val="ffffff"/>
                </a:solidFill>
              </a:uFill>
              <a:latin typeface="Calibri"/>
            </a:endParaRPr>
          </a:p>
        </p:txBody>
      </p:sp>
      <p:sp>
        <p:nvSpPr>
          <p:cNvPr id="61" name="PlaceHolder 3"/>
          <p:cNvSpPr>
            <a:spLocks noGrp="1"/>
          </p:cNvSpPr>
          <p:nvPr>
            <p:ph type="body"/>
          </p:nvPr>
        </p:nvSpPr>
        <p:spPr>
          <a:xfrm>
            <a:off x="4674240" y="1600200"/>
            <a:ext cx="4015800" cy="2158560"/>
          </a:xfrm>
          <a:prstGeom prst="rect">
            <a:avLst/>
          </a:prstGeom>
        </p:spPr>
        <p:txBody>
          <a:bodyPr lIns="0" rIns="0" tIns="0" bIns="0">
            <a:normAutofit/>
          </a:bodyPr>
          <a:p>
            <a:endParaRPr b="0" lang="ru-RU" sz="3200" spc="-1" strike="noStrike">
              <a:solidFill>
                <a:srgbClr val="000000"/>
              </a:solidFill>
              <a:uFill>
                <a:solidFill>
                  <a:srgbClr val="ffffff"/>
                </a:solidFill>
              </a:uFill>
              <a:latin typeface="Calibri"/>
            </a:endParaRPr>
          </a:p>
        </p:txBody>
      </p:sp>
      <p:sp>
        <p:nvSpPr>
          <p:cNvPr id="62" name="PlaceHolder 4"/>
          <p:cNvSpPr>
            <a:spLocks noGrp="1"/>
          </p:cNvSpPr>
          <p:nvPr>
            <p:ph type="body"/>
          </p:nvPr>
        </p:nvSpPr>
        <p:spPr>
          <a:xfrm>
            <a:off x="4674240" y="3964320"/>
            <a:ext cx="4015800" cy="2158560"/>
          </a:xfrm>
          <a:prstGeom prst="rect">
            <a:avLst/>
          </a:prstGeom>
        </p:spPr>
        <p:txBody>
          <a:bodyPr lIns="0" rIns="0" tIns="0" bIns="0">
            <a:normAutofit/>
          </a:bodyPr>
          <a:p>
            <a:endParaRPr b="0" lang="ru-RU" sz="3200" spc="-1" strike="noStrike">
              <a:solidFill>
                <a:srgbClr val="000000"/>
              </a:solidFill>
              <a:uFill>
                <a:solidFill>
                  <a:srgbClr val="ffffff"/>
                </a:solidFill>
              </a:uFill>
              <a:latin typeface="Calibri"/>
            </a:endParaRPr>
          </a:p>
        </p:txBody>
      </p:sp>
    </p:spTree>
  </p:cSld>
</p:sldLayout>
</file>

<file path=ppt/slideLayouts/slideLayout21.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twoObjOverTx" preserve="1">
  <p:cSld name="Title, 2 Content over Content">
    <p:spTree>
      <p:nvGrpSpPr>
        <p:cNvPr id="1" name=""/>
        <p:cNvGrpSpPr/>
        <p:nvPr/>
      </p:nvGrpSpPr>
      <p:grpSpPr>
        <a:xfrm>
          <a:off x="0" y="0"/>
          <a:ext cx="0" cy="0"/>
          <a:chOff x="0" y="0"/>
          <a:chExt cx="0" cy="0"/>
        </a:xfrm>
      </p:grpSpPr>
      <p:sp>
        <p:nvSpPr>
          <p:cNvPr id="63" name="PlaceHolder 1"/>
          <p:cNvSpPr>
            <a:spLocks noGrp="1"/>
          </p:cNvSpPr>
          <p:nvPr>
            <p:ph type="title"/>
          </p:nvPr>
        </p:nvSpPr>
        <p:spPr>
          <a:xfrm>
            <a:off x="457200" y="274680"/>
            <a:ext cx="8229240" cy="1142640"/>
          </a:xfrm>
          <a:prstGeom prst="rect">
            <a:avLst/>
          </a:prstGeom>
        </p:spPr>
        <p:txBody>
          <a:bodyPr lIns="0" rIns="0" tIns="0" bIns="0" anchor="ctr"/>
          <a:p>
            <a:endParaRPr b="0" lang="ru-RU" sz="1800" spc="-1" strike="noStrike">
              <a:solidFill>
                <a:srgbClr val="000000"/>
              </a:solidFill>
              <a:uFill>
                <a:solidFill>
                  <a:srgbClr val="ffffff"/>
                </a:solidFill>
              </a:uFill>
              <a:latin typeface="Calibri"/>
            </a:endParaRPr>
          </a:p>
        </p:txBody>
      </p:sp>
      <p:sp>
        <p:nvSpPr>
          <p:cNvPr id="64" name="PlaceHolder 2"/>
          <p:cNvSpPr>
            <a:spLocks noGrp="1"/>
          </p:cNvSpPr>
          <p:nvPr>
            <p:ph type="body"/>
          </p:nvPr>
        </p:nvSpPr>
        <p:spPr>
          <a:xfrm>
            <a:off x="457200" y="1600200"/>
            <a:ext cx="4015800" cy="2158560"/>
          </a:xfrm>
          <a:prstGeom prst="rect">
            <a:avLst/>
          </a:prstGeom>
        </p:spPr>
        <p:txBody>
          <a:bodyPr lIns="0" rIns="0" tIns="0" bIns="0">
            <a:normAutofit/>
          </a:bodyPr>
          <a:p>
            <a:endParaRPr b="0" lang="ru-RU" sz="3200" spc="-1" strike="noStrike">
              <a:solidFill>
                <a:srgbClr val="000000"/>
              </a:solidFill>
              <a:uFill>
                <a:solidFill>
                  <a:srgbClr val="ffffff"/>
                </a:solidFill>
              </a:uFill>
              <a:latin typeface="Calibri"/>
            </a:endParaRPr>
          </a:p>
        </p:txBody>
      </p:sp>
      <p:sp>
        <p:nvSpPr>
          <p:cNvPr id="65" name="PlaceHolder 3"/>
          <p:cNvSpPr>
            <a:spLocks noGrp="1"/>
          </p:cNvSpPr>
          <p:nvPr>
            <p:ph type="body"/>
          </p:nvPr>
        </p:nvSpPr>
        <p:spPr>
          <a:xfrm>
            <a:off x="4674240" y="1600200"/>
            <a:ext cx="4015800" cy="2158560"/>
          </a:xfrm>
          <a:prstGeom prst="rect">
            <a:avLst/>
          </a:prstGeom>
        </p:spPr>
        <p:txBody>
          <a:bodyPr lIns="0" rIns="0" tIns="0" bIns="0">
            <a:normAutofit/>
          </a:bodyPr>
          <a:p>
            <a:endParaRPr b="0" lang="ru-RU" sz="3200" spc="-1" strike="noStrike">
              <a:solidFill>
                <a:srgbClr val="000000"/>
              </a:solidFill>
              <a:uFill>
                <a:solidFill>
                  <a:srgbClr val="ffffff"/>
                </a:solidFill>
              </a:uFill>
              <a:latin typeface="Calibri"/>
            </a:endParaRPr>
          </a:p>
        </p:txBody>
      </p:sp>
      <p:sp>
        <p:nvSpPr>
          <p:cNvPr id="66" name="PlaceHolder 4"/>
          <p:cNvSpPr>
            <a:spLocks noGrp="1"/>
          </p:cNvSpPr>
          <p:nvPr>
            <p:ph type="body"/>
          </p:nvPr>
        </p:nvSpPr>
        <p:spPr>
          <a:xfrm>
            <a:off x="457200" y="3964320"/>
            <a:ext cx="8229240" cy="2158560"/>
          </a:xfrm>
          <a:prstGeom prst="rect">
            <a:avLst/>
          </a:prstGeom>
        </p:spPr>
        <p:txBody>
          <a:bodyPr lIns="0" rIns="0" tIns="0" bIns="0">
            <a:normAutofit/>
          </a:bodyPr>
          <a:p>
            <a:endParaRPr b="0" lang="ru-RU" sz="3200" spc="-1" strike="noStrike">
              <a:solidFill>
                <a:srgbClr val="000000"/>
              </a:solidFill>
              <a:uFill>
                <a:solidFill>
                  <a:srgbClr val="ffffff"/>
                </a:solidFill>
              </a:uFill>
              <a:latin typeface="Calibri"/>
            </a:endParaRPr>
          </a:p>
        </p:txBody>
      </p:sp>
    </p:spTree>
  </p:cSld>
</p:sldLayout>
</file>

<file path=ppt/slideLayouts/slideLayout22.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objOverTx" preserve="1">
  <p:cSld name="Title, Content over Content">
    <p:spTree>
      <p:nvGrpSpPr>
        <p:cNvPr id="1" name=""/>
        <p:cNvGrpSpPr/>
        <p:nvPr/>
      </p:nvGrpSpPr>
      <p:grpSpPr>
        <a:xfrm>
          <a:off x="0" y="0"/>
          <a:ext cx="0" cy="0"/>
          <a:chOff x="0" y="0"/>
          <a:chExt cx="0" cy="0"/>
        </a:xfrm>
      </p:grpSpPr>
      <p:sp>
        <p:nvSpPr>
          <p:cNvPr id="67" name="PlaceHolder 1"/>
          <p:cNvSpPr>
            <a:spLocks noGrp="1"/>
          </p:cNvSpPr>
          <p:nvPr>
            <p:ph type="title"/>
          </p:nvPr>
        </p:nvSpPr>
        <p:spPr>
          <a:xfrm>
            <a:off x="457200" y="274680"/>
            <a:ext cx="8229240" cy="1142640"/>
          </a:xfrm>
          <a:prstGeom prst="rect">
            <a:avLst/>
          </a:prstGeom>
        </p:spPr>
        <p:txBody>
          <a:bodyPr lIns="0" rIns="0" tIns="0" bIns="0" anchor="ctr"/>
          <a:p>
            <a:endParaRPr b="0" lang="ru-RU" sz="1800" spc="-1" strike="noStrike">
              <a:solidFill>
                <a:srgbClr val="000000"/>
              </a:solidFill>
              <a:uFill>
                <a:solidFill>
                  <a:srgbClr val="ffffff"/>
                </a:solidFill>
              </a:uFill>
              <a:latin typeface="Calibri"/>
            </a:endParaRPr>
          </a:p>
        </p:txBody>
      </p:sp>
      <p:sp>
        <p:nvSpPr>
          <p:cNvPr id="68" name="PlaceHolder 2"/>
          <p:cNvSpPr>
            <a:spLocks noGrp="1"/>
          </p:cNvSpPr>
          <p:nvPr>
            <p:ph type="body"/>
          </p:nvPr>
        </p:nvSpPr>
        <p:spPr>
          <a:xfrm>
            <a:off x="457200" y="1600200"/>
            <a:ext cx="8229240" cy="2158560"/>
          </a:xfrm>
          <a:prstGeom prst="rect">
            <a:avLst/>
          </a:prstGeom>
        </p:spPr>
        <p:txBody>
          <a:bodyPr lIns="0" rIns="0" tIns="0" bIns="0">
            <a:normAutofit/>
          </a:bodyPr>
          <a:p>
            <a:endParaRPr b="0" lang="ru-RU" sz="3200" spc="-1" strike="noStrike">
              <a:solidFill>
                <a:srgbClr val="000000"/>
              </a:solidFill>
              <a:uFill>
                <a:solidFill>
                  <a:srgbClr val="ffffff"/>
                </a:solidFill>
              </a:uFill>
              <a:latin typeface="Calibri"/>
            </a:endParaRPr>
          </a:p>
        </p:txBody>
      </p:sp>
      <p:sp>
        <p:nvSpPr>
          <p:cNvPr id="69" name="PlaceHolder 3"/>
          <p:cNvSpPr>
            <a:spLocks noGrp="1"/>
          </p:cNvSpPr>
          <p:nvPr>
            <p:ph type="body"/>
          </p:nvPr>
        </p:nvSpPr>
        <p:spPr>
          <a:xfrm>
            <a:off x="457200" y="3964320"/>
            <a:ext cx="8229240" cy="2158560"/>
          </a:xfrm>
          <a:prstGeom prst="rect">
            <a:avLst/>
          </a:prstGeom>
        </p:spPr>
        <p:txBody>
          <a:bodyPr lIns="0" rIns="0" tIns="0" bIns="0">
            <a:normAutofit/>
          </a:bodyPr>
          <a:p>
            <a:endParaRPr b="0" lang="ru-RU" sz="3200" spc="-1" strike="noStrike">
              <a:solidFill>
                <a:srgbClr val="000000"/>
              </a:solidFill>
              <a:uFill>
                <a:solidFill>
                  <a:srgbClr val="ffffff"/>
                </a:solidFill>
              </a:uFill>
              <a:latin typeface="Calibri"/>
            </a:endParaRPr>
          </a:p>
        </p:txBody>
      </p:sp>
    </p:spTree>
  </p:cSld>
</p:sldLayout>
</file>

<file path=ppt/slideLayouts/slideLayout23.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fourObj" preserve="1">
  <p:cSld name="Title, 4 Content">
    <p:spTree>
      <p:nvGrpSpPr>
        <p:cNvPr id="1" name=""/>
        <p:cNvGrpSpPr/>
        <p:nvPr/>
      </p:nvGrpSpPr>
      <p:grpSpPr>
        <a:xfrm>
          <a:off x="0" y="0"/>
          <a:ext cx="0" cy="0"/>
          <a:chOff x="0" y="0"/>
          <a:chExt cx="0" cy="0"/>
        </a:xfrm>
      </p:grpSpPr>
      <p:sp>
        <p:nvSpPr>
          <p:cNvPr id="70" name="PlaceHolder 1"/>
          <p:cNvSpPr>
            <a:spLocks noGrp="1"/>
          </p:cNvSpPr>
          <p:nvPr>
            <p:ph type="title"/>
          </p:nvPr>
        </p:nvSpPr>
        <p:spPr>
          <a:xfrm>
            <a:off x="457200" y="274680"/>
            <a:ext cx="8229240" cy="1142640"/>
          </a:xfrm>
          <a:prstGeom prst="rect">
            <a:avLst/>
          </a:prstGeom>
        </p:spPr>
        <p:txBody>
          <a:bodyPr lIns="0" rIns="0" tIns="0" bIns="0" anchor="ctr"/>
          <a:p>
            <a:endParaRPr b="0" lang="ru-RU" sz="1800" spc="-1" strike="noStrike">
              <a:solidFill>
                <a:srgbClr val="000000"/>
              </a:solidFill>
              <a:uFill>
                <a:solidFill>
                  <a:srgbClr val="ffffff"/>
                </a:solidFill>
              </a:uFill>
              <a:latin typeface="Calibri"/>
            </a:endParaRPr>
          </a:p>
        </p:txBody>
      </p:sp>
      <p:sp>
        <p:nvSpPr>
          <p:cNvPr id="71" name="PlaceHolder 2"/>
          <p:cNvSpPr>
            <a:spLocks noGrp="1"/>
          </p:cNvSpPr>
          <p:nvPr>
            <p:ph type="body"/>
          </p:nvPr>
        </p:nvSpPr>
        <p:spPr>
          <a:xfrm>
            <a:off x="457200" y="1600200"/>
            <a:ext cx="4015800" cy="2158560"/>
          </a:xfrm>
          <a:prstGeom prst="rect">
            <a:avLst/>
          </a:prstGeom>
        </p:spPr>
        <p:txBody>
          <a:bodyPr lIns="0" rIns="0" tIns="0" bIns="0">
            <a:normAutofit/>
          </a:bodyPr>
          <a:p>
            <a:endParaRPr b="0" lang="ru-RU" sz="3200" spc="-1" strike="noStrike">
              <a:solidFill>
                <a:srgbClr val="000000"/>
              </a:solidFill>
              <a:uFill>
                <a:solidFill>
                  <a:srgbClr val="ffffff"/>
                </a:solidFill>
              </a:uFill>
              <a:latin typeface="Calibri"/>
            </a:endParaRPr>
          </a:p>
        </p:txBody>
      </p:sp>
      <p:sp>
        <p:nvSpPr>
          <p:cNvPr id="72" name="PlaceHolder 3"/>
          <p:cNvSpPr>
            <a:spLocks noGrp="1"/>
          </p:cNvSpPr>
          <p:nvPr>
            <p:ph type="body"/>
          </p:nvPr>
        </p:nvSpPr>
        <p:spPr>
          <a:xfrm>
            <a:off x="4674240" y="1600200"/>
            <a:ext cx="4015800" cy="2158560"/>
          </a:xfrm>
          <a:prstGeom prst="rect">
            <a:avLst/>
          </a:prstGeom>
        </p:spPr>
        <p:txBody>
          <a:bodyPr lIns="0" rIns="0" tIns="0" bIns="0">
            <a:normAutofit/>
          </a:bodyPr>
          <a:p>
            <a:endParaRPr b="0" lang="ru-RU" sz="3200" spc="-1" strike="noStrike">
              <a:solidFill>
                <a:srgbClr val="000000"/>
              </a:solidFill>
              <a:uFill>
                <a:solidFill>
                  <a:srgbClr val="ffffff"/>
                </a:solidFill>
              </a:uFill>
              <a:latin typeface="Calibri"/>
            </a:endParaRPr>
          </a:p>
        </p:txBody>
      </p:sp>
      <p:sp>
        <p:nvSpPr>
          <p:cNvPr id="73" name="PlaceHolder 4"/>
          <p:cNvSpPr>
            <a:spLocks noGrp="1"/>
          </p:cNvSpPr>
          <p:nvPr>
            <p:ph type="body"/>
          </p:nvPr>
        </p:nvSpPr>
        <p:spPr>
          <a:xfrm>
            <a:off x="4674240" y="3964320"/>
            <a:ext cx="4015800" cy="2158560"/>
          </a:xfrm>
          <a:prstGeom prst="rect">
            <a:avLst/>
          </a:prstGeom>
        </p:spPr>
        <p:txBody>
          <a:bodyPr lIns="0" rIns="0" tIns="0" bIns="0">
            <a:normAutofit/>
          </a:bodyPr>
          <a:p>
            <a:endParaRPr b="0" lang="ru-RU" sz="3200" spc="-1" strike="noStrike">
              <a:solidFill>
                <a:srgbClr val="000000"/>
              </a:solidFill>
              <a:uFill>
                <a:solidFill>
                  <a:srgbClr val="ffffff"/>
                </a:solidFill>
              </a:uFill>
              <a:latin typeface="Calibri"/>
            </a:endParaRPr>
          </a:p>
        </p:txBody>
      </p:sp>
      <p:sp>
        <p:nvSpPr>
          <p:cNvPr id="74" name="PlaceHolder 5"/>
          <p:cNvSpPr>
            <a:spLocks noGrp="1"/>
          </p:cNvSpPr>
          <p:nvPr>
            <p:ph type="body"/>
          </p:nvPr>
        </p:nvSpPr>
        <p:spPr>
          <a:xfrm>
            <a:off x="457200" y="3964320"/>
            <a:ext cx="4015800" cy="2158560"/>
          </a:xfrm>
          <a:prstGeom prst="rect">
            <a:avLst/>
          </a:prstGeom>
        </p:spPr>
        <p:txBody>
          <a:bodyPr lIns="0" rIns="0" tIns="0" bIns="0">
            <a:normAutofit/>
          </a:bodyPr>
          <a:p>
            <a:endParaRPr b="0" lang="ru-RU" sz="3200" spc="-1" strike="noStrike">
              <a:solidFill>
                <a:srgbClr val="000000"/>
              </a:solidFill>
              <a:uFill>
                <a:solidFill>
                  <a:srgbClr val="ffffff"/>
                </a:solidFill>
              </a:uFill>
              <a:latin typeface="Calibri"/>
            </a:endParaRPr>
          </a:p>
        </p:txBody>
      </p:sp>
    </p:spTree>
  </p:cSld>
</p:sldLayout>
</file>

<file path=ppt/slideLayouts/slideLayout24.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blank" preserve="1">
  <p:cSld name="Title, 6 Content">
    <p:spTree>
      <p:nvGrpSpPr>
        <p:cNvPr id="1" name=""/>
        <p:cNvGrpSpPr/>
        <p:nvPr/>
      </p:nvGrpSpPr>
      <p:grpSpPr>
        <a:xfrm>
          <a:off x="0" y="0"/>
          <a:ext cx="0" cy="0"/>
          <a:chOff x="0" y="0"/>
          <a:chExt cx="0" cy="0"/>
        </a:xfrm>
      </p:grpSpPr>
      <p:sp>
        <p:nvSpPr>
          <p:cNvPr id="75" name="PlaceHolder 1"/>
          <p:cNvSpPr>
            <a:spLocks noGrp="1"/>
          </p:cNvSpPr>
          <p:nvPr>
            <p:ph type="title"/>
          </p:nvPr>
        </p:nvSpPr>
        <p:spPr>
          <a:xfrm>
            <a:off x="457200" y="274680"/>
            <a:ext cx="8229240" cy="1142640"/>
          </a:xfrm>
          <a:prstGeom prst="rect">
            <a:avLst/>
          </a:prstGeom>
        </p:spPr>
        <p:txBody>
          <a:bodyPr lIns="0" rIns="0" tIns="0" bIns="0" anchor="ctr"/>
          <a:p>
            <a:endParaRPr b="0" lang="ru-RU" sz="1800" spc="-1" strike="noStrike">
              <a:solidFill>
                <a:srgbClr val="000000"/>
              </a:solidFill>
              <a:uFill>
                <a:solidFill>
                  <a:srgbClr val="ffffff"/>
                </a:solidFill>
              </a:uFill>
              <a:latin typeface="Calibri"/>
            </a:endParaRPr>
          </a:p>
        </p:txBody>
      </p:sp>
      <p:sp>
        <p:nvSpPr>
          <p:cNvPr id="76" name="PlaceHolder 2"/>
          <p:cNvSpPr>
            <a:spLocks noGrp="1"/>
          </p:cNvSpPr>
          <p:nvPr>
            <p:ph type="body"/>
          </p:nvPr>
        </p:nvSpPr>
        <p:spPr>
          <a:xfrm>
            <a:off x="457200" y="1600200"/>
            <a:ext cx="2649600" cy="2158560"/>
          </a:xfrm>
          <a:prstGeom prst="rect">
            <a:avLst/>
          </a:prstGeom>
        </p:spPr>
        <p:txBody>
          <a:bodyPr lIns="0" rIns="0" tIns="0" bIns="0">
            <a:normAutofit/>
          </a:bodyPr>
          <a:p>
            <a:endParaRPr b="0" lang="ru-RU" sz="3200" spc="-1" strike="noStrike">
              <a:solidFill>
                <a:srgbClr val="000000"/>
              </a:solidFill>
              <a:uFill>
                <a:solidFill>
                  <a:srgbClr val="ffffff"/>
                </a:solidFill>
              </a:uFill>
              <a:latin typeface="Calibri"/>
            </a:endParaRPr>
          </a:p>
        </p:txBody>
      </p:sp>
      <p:sp>
        <p:nvSpPr>
          <p:cNvPr id="77" name="PlaceHolder 3"/>
          <p:cNvSpPr>
            <a:spLocks noGrp="1"/>
          </p:cNvSpPr>
          <p:nvPr>
            <p:ph type="body"/>
          </p:nvPr>
        </p:nvSpPr>
        <p:spPr>
          <a:xfrm>
            <a:off x="3239640" y="1600200"/>
            <a:ext cx="2649600" cy="2158560"/>
          </a:xfrm>
          <a:prstGeom prst="rect">
            <a:avLst/>
          </a:prstGeom>
        </p:spPr>
        <p:txBody>
          <a:bodyPr lIns="0" rIns="0" tIns="0" bIns="0">
            <a:normAutofit/>
          </a:bodyPr>
          <a:p>
            <a:endParaRPr b="0" lang="ru-RU" sz="3200" spc="-1" strike="noStrike">
              <a:solidFill>
                <a:srgbClr val="000000"/>
              </a:solidFill>
              <a:uFill>
                <a:solidFill>
                  <a:srgbClr val="ffffff"/>
                </a:solidFill>
              </a:uFill>
              <a:latin typeface="Calibri"/>
            </a:endParaRPr>
          </a:p>
        </p:txBody>
      </p:sp>
      <p:sp>
        <p:nvSpPr>
          <p:cNvPr id="78" name="PlaceHolder 4"/>
          <p:cNvSpPr>
            <a:spLocks noGrp="1"/>
          </p:cNvSpPr>
          <p:nvPr>
            <p:ph type="body"/>
          </p:nvPr>
        </p:nvSpPr>
        <p:spPr>
          <a:xfrm>
            <a:off x="6022080" y="1600200"/>
            <a:ext cx="2649600" cy="2158560"/>
          </a:xfrm>
          <a:prstGeom prst="rect">
            <a:avLst/>
          </a:prstGeom>
        </p:spPr>
        <p:txBody>
          <a:bodyPr lIns="0" rIns="0" tIns="0" bIns="0">
            <a:normAutofit/>
          </a:bodyPr>
          <a:p>
            <a:endParaRPr b="0" lang="ru-RU" sz="3200" spc="-1" strike="noStrike">
              <a:solidFill>
                <a:srgbClr val="000000"/>
              </a:solidFill>
              <a:uFill>
                <a:solidFill>
                  <a:srgbClr val="ffffff"/>
                </a:solidFill>
              </a:uFill>
              <a:latin typeface="Calibri"/>
            </a:endParaRPr>
          </a:p>
        </p:txBody>
      </p:sp>
      <p:sp>
        <p:nvSpPr>
          <p:cNvPr id="79" name="PlaceHolder 5"/>
          <p:cNvSpPr>
            <a:spLocks noGrp="1"/>
          </p:cNvSpPr>
          <p:nvPr>
            <p:ph type="body"/>
          </p:nvPr>
        </p:nvSpPr>
        <p:spPr>
          <a:xfrm>
            <a:off x="6022080" y="3964320"/>
            <a:ext cx="2649600" cy="2158560"/>
          </a:xfrm>
          <a:prstGeom prst="rect">
            <a:avLst/>
          </a:prstGeom>
        </p:spPr>
        <p:txBody>
          <a:bodyPr lIns="0" rIns="0" tIns="0" bIns="0">
            <a:normAutofit/>
          </a:bodyPr>
          <a:p>
            <a:endParaRPr b="0" lang="ru-RU" sz="3200" spc="-1" strike="noStrike">
              <a:solidFill>
                <a:srgbClr val="000000"/>
              </a:solidFill>
              <a:uFill>
                <a:solidFill>
                  <a:srgbClr val="ffffff"/>
                </a:solidFill>
              </a:uFill>
              <a:latin typeface="Calibri"/>
            </a:endParaRPr>
          </a:p>
        </p:txBody>
      </p:sp>
      <p:sp>
        <p:nvSpPr>
          <p:cNvPr id="80" name="PlaceHolder 6"/>
          <p:cNvSpPr>
            <a:spLocks noGrp="1"/>
          </p:cNvSpPr>
          <p:nvPr>
            <p:ph type="body"/>
          </p:nvPr>
        </p:nvSpPr>
        <p:spPr>
          <a:xfrm>
            <a:off x="3239640" y="3964320"/>
            <a:ext cx="2649600" cy="2158560"/>
          </a:xfrm>
          <a:prstGeom prst="rect">
            <a:avLst/>
          </a:prstGeom>
        </p:spPr>
        <p:txBody>
          <a:bodyPr lIns="0" rIns="0" tIns="0" bIns="0">
            <a:normAutofit/>
          </a:bodyPr>
          <a:p>
            <a:endParaRPr b="0" lang="ru-RU" sz="3200" spc="-1" strike="noStrike">
              <a:solidFill>
                <a:srgbClr val="000000"/>
              </a:solidFill>
              <a:uFill>
                <a:solidFill>
                  <a:srgbClr val="ffffff"/>
                </a:solidFill>
              </a:uFill>
              <a:latin typeface="Calibri"/>
            </a:endParaRPr>
          </a:p>
        </p:txBody>
      </p:sp>
      <p:sp>
        <p:nvSpPr>
          <p:cNvPr id="81" name="PlaceHolder 7"/>
          <p:cNvSpPr>
            <a:spLocks noGrp="1"/>
          </p:cNvSpPr>
          <p:nvPr>
            <p:ph type="body"/>
          </p:nvPr>
        </p:nvSpPr>
        <p:spPr>
          <a:xfrm>
            <a:off x="457200" y="3964320"/>
            <a:ext cx="2649600" cy="2158560"/>
          </a:xfrm>
          <a:prstGeom prst="rect">
            <a:avLst/>
          </a:prstGeom>
        </p:spPr>
        <p:txBody>
          <a:bodyPr lIns="0" rIns="0" tIns="0" bIns="0">
            <a:normAutofit/>
          </a:bodyPr>
          <a:p>
            <a:endParaRPr b="0" lang="ru-RU" sz="3200" spc="-1" strike="noStrike">
              <a:solidFill>
                <a:srgbClr val="000000"/>
              </a:solidFill>
              <a:uFill>
                <a:solidFill>
                  <a:srgbClr val="ffffff"/>
                </a:solidFill>
              </a:uFill>
              <a:latin typeface="Calibri"/>
            </a:endParaRPr>
          </a:p>
        </p:txBody>
      </p:sp>
    </p:spTree>
  </p:cSld>
</p:sldLayout>
</file>

<file path=ppt/slideMasters/_rels/slideMaster1.xml.rels><?xml version="1.0" encoding="UTF-8"?>
<Relationships xmlns="http://schemas.openxmlformats.org/package/2006/relationships"><Relationship Id="rId1" Type="http://schemas.openxmlformats.org/officeDocument/2006/relationships/theme" Target="../theme/theme1.xml"/><Relationship Id="rId2" Type="http://schemas.openxmlformats.org/officeDocument/2006/relationships/slideLayout" Target="../slideLayouts/slideLayout1.xml"/><Relationship Id="rId3" Type="http://schemas.openxmlformats.org/officeDocument/2006/relationships/slideLayout" Target="../slideLayouts/slideLayout2.xml"/><Relationship Id="rId4" Type="http://schemas.openxmlformats.org/officeDocument/2006/relationships/slideLayout" Target="../slideLayouts/slideLayout3.xml"/><Relationship Id="rId5" Type="http://schemas.openxmlformats.org/officeDocument/2006/relationships/slideLayout" Target="../slideLayouts/slideLayout4.xml"/><Relationship Id="rId6" Type="http://schemas.openxmlformats.org/officeDocument/2006/relationships/slideLayout" Target="../slideLayouts/slideLayout5.xml"/><Relationship Id="rId7" Type="http://schemas.openxmlformats.org/officeDocument/2006/relationships/slideLayout" Target="../slideLayouts/slideLayout6.xml"/><Relationship Id="rId8" Type="http://schemas.openxmlformats.org/officeDocument/2006/relationships/slideLayout" Target="../slideLayouts/slideLayout7.xml"/><Relationship Id="rId9" Type="http://schemas.openxmlformats.org/officeDocument/2006/relationships/slideLayout" Target="../slideLayouts/slideLayout8.xml"/><Relationship Id="rId10" Type="http://schemas.openxmlformats.org/officeDocument/2006/relationships/slideLayout" Target="../slideLayouts/slideLayout9.xml"/><Relationship Id="rId11" Type="http://schemas.openxmlformats.org/officeDocument/2006/relationships/slideLayout" Target="../slideLayouts/slideLayout10.xml"/><Relationship Id="rId12" Type="http://schemas.openxmlformats.org/officeDocument/2006/relationships/slideLayout" Target="../slideLayouts/slideLayout11.xml"/><Relationship Id="rId13" Type="http://schemas.openxmlformats.org/officeDocument/2006/relationships/slideLayout" Target="../slideLayouts/slideLayout12.xml"/>
</Relationships>
</file>

<file path=ppt/slideMasters/_rels/slideMaster2.xml.rels><?xml version="1.0" encoding="UTF-8"?>
<Relationships xmlns="http://schemas.openxmlformats.org/package/2006/relationships"><Relationship Id="rId1" Type="http://schemas.openxmlformats.org/officeDocument/2006/relationships/theme" Target="../theme/theme2.xml"/><Relationship Id="rId2" Type="http://schemas.openxmlformats.org/officeDocument/2006/relationships/slideLayout" Target="../slideLayouts/slideLayout13.xml"/><Relationship Id="rId3" Type="http://schemas.openxmlformats.org/officeDocument/2006/relationships/slideLayout" Target="../slideLayouts/slideLayout14.xml"/><Relationship Id="rId4" Type="http://schemas.openxmlformats.org/officeDocument/2006/relationships/slideLayout" Target="../slideLayouts/slideLayout15.xml"/><Relationship Id="rId5" Type="http://schemas.openxmlformats.org/officeDocument/2006/relationships/slideLayout" Target="../slideLayouts/slideLayout16.xml"/><Relationship Id="rId6" Type="http://schemas.openxmlformats.org/officeDocument/2006/relationships/slideLayout" Target="../slideLayouts/slideLayout17.xml"/><Relationship Id="rId7" Type="http://schemas.openxmlformats.org/officeDocument/2006/relationships/slideLayout" Target="../slideLayouts/slideLayout18.xml"/><Relationship Id="rId8" Type="http://schemas.openxmlformats.org/officeDocument/2006/relationships/slideLayout" Target="../slideLayouts/slideLayout19.xml"/><Relationship Id="rId9" Type="http://schemas.openxmlformats.org/officeDocument/2006/relationships/slideLayout" Target="../slideLayouts/slideLayout20.xml"/><Relationship Id="rId10" Type="http://schemas.openxmlformats.org/officeDocument/2006/relationships/slideLayout" Target="../slideLayouts/slideLayout21.xml"/><Relationship Id="rId11" Type="http://schemas.openxmlformats.org/officeDocument/2006/relationships/slideLayout" Target="../slideLayouts/slideLayout22.xml"/><Relationship Id="rId12" Type="http://schemas.openxmlformats.org/officeDocument/2006/relationships/slideLayout" Target="../slideLayouts/slideLayout23.xml"/><Relationship Id="rId13" Type="http://schemas.openxmlformats.org/officeDocument/2006/relationships/slideLayout" Target="../slideLayouts/slideLayout24.xml"/>
</Relationships>
</file>

<file path=ppt/slideMasters/slideMaster1.xml><?xml version="1.0" encoding="utf-8"?>
<p:sldMaster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bg>
      <p:bgPr>
        <a:solidFill>
          <a:srgbClr val="ffffff"/>
        </a:solidFill>
      </p:bgPr>
    </p:bg>
    <p:spTree>
      <p:nvGrpSpPr>
        <p:cNvPr id="1" name=""/>
        <p:cNvGrpSpPr/>
        <p:nvPr/>
      </p:nvGrpSpPr>
      <p:grpSpPr>
        <a:xfrm>
          <a:off x="0" y="0"/>
          <a:ext cx="0" cy="0"/>
          <a:chOff x="0" y="0"/>
          <a:chExt cx="0" cy="0"/>
        </a:xfrm>
      </p:grpSpPr>
      <p:sp>
        <p:nvSpPr>
          <p:cNvPr id="0" name="PlaceHolder 1"/>
          <p:cNvSpPr>
            <a:spLocks noGrp="1"/>
          </p:cNvSpPr>
          <p:nvPr>
            <p:ph type="title"/>
          </p:nvPr>
        </p:nvSpPr>
        <p:spPr>
          <a:xfrm>
            <a:off x="685800" y="2130480"/>
            <a:ext cx="7772040" cy="1469520"/>
          </a:xfrm>
          <a:prstGeom prst="rect">
            <a:avLst/>
          </a:prstGeom>
        </p:spPr>
        <p:txBody>
          <a:bodyPr anchor="ctr"/>
          <a:p>
            <a:pPr algn="ctr">
              <a:lnSpc>
                <a:spcPct val="100000"/>
              </a:lnSpc>
            </a:pPr>
            <a:r>
              <a:rPr b="0" lang="ru-RU" sz="4400" spc="-1" strike="noStrike">
                <a:solidFill>
                  <a:srgbClr val="000000"/>
                </a:solidFill>
                <a:uFill>
                  <a:solidFill>
                    <a:srgbClr val="ffffff"/>
                  </a:solidFill>
                </a:uFill>
                <a:latin typeface="Calibri"/>
              </a:rPr>
              <a:t>Образец заголовка</a:t>
            </a:r>
            <a:endParaRPr b="0" lang="ru-RU" sz="4400" spc="-1" strike="noStrike">
              <a:solidFill>
                <a:srgbClr val="000000"/>
              </a:solidFill>
              <a:uFill>
                <a:solidFill>
                  <a:srgbClr val="ffffff"/>
                </a:solidFill>
              </a:uFill>
              <a:latin typeface="Calibri"/>
            </a:endParaRPr>
          </a:p>
        </p:txBody>
      </p:sp>
      <p:sp>
        <p:nvSpPr>
          <p:cNvPr id="1" name="PlaceHolder 2"/>
          <p:cNvSpPr>
            <a:spLocks noGrp="1"/>
          </p:cNvSpPr>
          <p:nvPr>
            <p:ph type="dt"/>
          </p:nvPr>
        </p:nvSpPr>
        <p:spPr>
          <a:xfrm>
            <a:off x="457200" y="6356520"/>
            <a:ext cx="2133360" cy="364680"/>
          </a:xfrm>
          <a:prstGeom prst="rect">
            <a:avLst/>
          </a:prstGeom>
        </p:spPr>
        <p:txBody>
          <a:bodyPr anchor="ctr"/>
          <a:p>
            <a:pPr>
              <a:lnSpc>
                <a:spcPct val="100000"/>
              </a:lnSpc>
            </a:pPr>
            <a:fld id="{26F665CB-2432-4944-8C38-4E2EB86641F7}" type="datetime">
              <a:rPr b="0" lang="ru-RU" sz="1200" spc="-1" strike="noStrike">
                <a:solidFill>
                  <a:srgbClr val="8b8b8b"/>
                </a:solidFill>
                <a:uFill>
                  <a:solidFill>
                    <a:srgbClr val="ffffff"/>
                  </a:solidFill>
                </a:uFill>
                <a:latin typeface="Calibri"/>
              </a:rPr>
              <a:t>15.2.18</a:t>
            </a:fld>
            <a:endParaRPr b="0" lang="ru-RU" sz="1200" spc="-1" strike="noStrike">
              <a:solidFill>
                <a:srgbClr val="000000"/>
              </a:solidFill>
              <a:uFill>
                <a:solidFill>
                  <a:srgbClr val="ffffff"/>
                </a:solidFill>
              </a:uFill>
              <a:latin typeface="Times New Roman"/>
            </a:endParaRPr>
          </a:p>
        </p:txBody>
      </p:sp>
      <p:sp>
        <p:nvSpPr>
          <p:cNvPr id="2" name="PlaceHolder 3"/>
          <p:cNvSpPr>
            <a:spLocks noGrp="1"/>
          </p:cNvSpPr>
          <p:nvPr>
            <p:ph type="ftr"/>
          </p:nvPr>
        </p:nvSpPr>
        <p:spPr>
          <a:xfrm>
            <a:off x="3124080" y="6356520"/>
            <a:ext cx="2895120" cy="364680"/>
          </a:xfrm>
          <a:prstGeom prst="rect">
            <a:avLst/>
          </a:prstGeom>
        </p:spPr>
        <p:txBody>
          <a:bodyPr anchor="ctr"/>
          <a:p>
            <a:endParaRPr b="0" lang="ru-RU" sz="2400" spc="-1" strike="noStrike">
              <a:solidFill>
                <a:srgbClr val="000000"/>
              </a:solidFill>
              <a:uFill>
                <a:solidFill>
                  <a:srgbClr val="ffffff"/>
                </a:solidFill>
              </a:uFill>
              <a:latin typeface="Times New Roman"/>
            </a:endParaRPr>
          </a:p>
        </p:txBody>
      </p:sp>
      <p:sp>
        <p:nvSpPr>
          <p:cNvPr id="3" name="PlaceHolder 4"/>
          <p:cNvSpPr>
            <a:spLocks noGrp="1"/>
          </p:cNvSpPr>
          <p:nvPr>
            <p:ph type="sldNum"/>
          </p:nvPr>
        </p:nvSpPr>
        <p:spPr>
          <a:xfrm>
            <a:off x="6553080" y="6356520"/>
            <a:ext cx="2133360" cy="364680"/>
          </a:xfrm>
          <a:prstGeom prst="rect">
            <a:avLst/>
          </a:prstGeom>
        </p:spPr>
        <p:txBody>
          <a:bodyPr anchor="ctr"/>
          <a:p>
            <a:pPr algn="r">
              <a:lnSpc>
                <a:spcPct val="100000"/>
              </a:lnSpc>
            </a:pPr>
            <a:fld id="{8FEE656D-B65B-4746-878E-A8076B35A6BA}" type="slidenum">
              <a:rPr b="0" lang="ru-RU" sz="1200" spc="-1" strike="noStrike">
                <a:solidFill>
                  <a:srgbClr val="8b8b8b"/>
                </a:solidFill>
                <a:uFill>
                  <a:solidFill>
                    <a:srgbClr val="ffffff"/>
                  </a:solidFill>
                </a:uFill>
                <a:latin typeface="Calibri"/>
              </a:rPr>
              <a:t>&lt;номер&gt;</a:t>
            </a:fld>
            <a:endParaRPr b="0" lang="ru-RU" sz="1200" spc="-1" strike="noStrike">
              <a:solidFill>
                <a:srgbClr val="000000"/>
              </a:solidFill>
              <a:uFill>
                <a:solidFill>
                  <a:srgbClr val="ffffff"/>
                </a:solidFill>
              </a:uFill>
              <a:latin typeface="Times New Roman"/>
            </a:endParaRPr>
          </a:p>
        </p:txBody>
      </p:sp>
      <p:sp>
        <p:nvSpPr>
          <p:cNvPr id="4" name="PlaceHolder 5"/>
          <p:cNvSpPr>
            <a:spLocks noGrp="1"/>
          </p:cNvSpPr>
          <p:nvPr>
            <p:ph type="body"/>
          </p:nvPr>
        </p:nvSpPr>
        <p:spPr>
          <a:xfrm>
            <a:off x="457200" y="1604520"/>
            <a:ext cx="8229240" cy="3977280"/>
          </a:xfrm>
          <a:prstGeom prst="rect">
            <a:avLst/>
          </a:prstGeom>
        </p:spPr>
        <p:txBody>
          <a:bodyPr lIns="0" rIns="0" tIns="0" bIns="0">
            <a:normAutofit/>
          </a:bodyPr>
          <a:p>
            <a:pPr marL="432000" indent="-324000">
              <a:spcBef>
                <a:spcPts val="1417"/>
              </a:spcBef>
              <a:buClr>
                <a:srgbClr val="000000"/>
              </a:buClr>
              <a:buSzPct val="45000"/>
              <a:buFont typeface="Wingdings" charset="2"/>
              <a:buChar char=""/>
            </a:pPr>
            <a:r>
              <a:rPr b="0" lang="ru-RU" sz="3200" spc="-1" strike="noStrike">
                <a:solidFill>
                  <a:srgbClr val="000000"/>
                </a:solidFill>
                <a:uFill>
                  <a:solidFill>
                    <a:srgbClr val="ffffff"/>
                  </a:solidFill>
                </a:uFill>
                <a:latin typeface="Calibri"/>
              </a:rPr>
              <a:t>Для правки структуры щёлкните мышью</a:t>
            </a:r>
            <a:endParaRPr b="0" lang="ru-RU" sz="3200" spc="-1" strike="noStrike">
              <a:solidFill>
                <a:srgbClr val="000000"/>
              </a:solidFill>
              <a:uFill>
                <a:solidFill>
                  <a:srgbClr val="ffffff"/>
                </a:solidFill>
              </a:uFill>
              <a:latin typeface="Calibri"/>
            </a:endParaRPr>
          </a:p>
          <a:p>
            <a:pPr lvl="1" marL="864000" indent="-324000">
              <a:spcBef>
                <a:spcPts val="1134"/>
              </a:spcBef>
              <a:buClr>
                <a:srgbClr val="000000"/>
              </a:buClr>
              <a:buSzPct val="75000"/>
              <a:buFont typeface="Symbol" charset="2"/>
              <a:buChar char=""/>
            </a:pPr>
            <a:r>
              <a:rPr b="0" lang="ru-RU" sz="2400" spc="-1" strike="noStrike">
                <a:solidFill>
                  <a:srgbClr val="000000"/>
                </a:solidFill>
                <a:uFill>
                  <a:solidFill>
                    <a:srgbClr val="ffffff"/>
                  </a:solidFill>
                </a:uFill>
                <a:latin typeface="Calibri"/>
              </a:rPr>
              <a:t>Второй уровень структуры</a:t>
            </a:r>
            <a:endParaRPr b="0" lang="ru-RU" sz="2400" spc="-1" strike="noStrike">
              <a:solidFill>
                <a:srgbClr val="000000"/>
              </a:solidFill>
              <a:uFill>
                <a:solidFill>
                  <a:srgbClr val="ffffff"/>
                </a:solidFill>
              </a:uFill>
              <a:latin typeface="Calibri"/>
            </a:endParaRPr>
          </a:p>
          <a:p>
            <a:pPr lvl="2" marL="1296000" indent="-288000">
              <a:spcBef>
                <a:spcPts val="850"/>
              </a:spcBef>
              <a:buClr>
                <a:srgbClr val="000000"/>
              </a:buClr>
              <a:buSzPct val="45000"/>
              <a:buFont typeface="Wingdings" charset="2"/>
              <a:buChar char=""/>
            </a:pPr>
            <a:r>
              <a:rPr b="0" lang="ru-RU" sz="2000" spc="-1" strike="noStrike">
                <a:solidFill>
                  <a:srgbClr val="000000"/>
                </a:solidFill>
                <a:uFill>
                  <a:solidFill>
                    <a:srgbClr val="ffffff"/>
                  </a:solidFill>
                </a:uFill>
                <a:latin typeface="Calibri"/>
              </a:rPr>
              <a:t>Третий уровень структуры</a:t>
            </a:r>
            <a:endParaRPr b="0" lang="ru-RU" sz="2000" spc="-1" strike="noStrike">
              <a:solidFill>
                <a:srgbClr val="000000"/>
              </a:solidFill>
              <a:uFill>
                <a:solidFill>
                  <a:srgbClr val="ffffff"/>
                </a:solidFill>
              </a:uFill>
              <a:latin typeface="Calibri"/>
            </a:endParaRPr>
          </a:p>
          <a:p>
            <a:pPr lvl="3" marL="1728000" indent="-216000">
              <a:spcBef>
                <a:spcPts val="567"/>
              </a:spcBef>
              <a:buClr>
                <a:srgbClr val="000000"/>
              </a:buClr>
              <a:buSzPct val="75000"/>
              <a:buFont typeface="Symbol" charset="2"/>
              <a:buChar char=""/>
            </a:pPr>
            <a:r>
              <a:rPr b="0" lang="ru-RU" sz="2000" spc="-1" strike="noStrike">
                <a:solidFill>
                  <a:srgbClr val="000000"/>
                </a:solidFill>
                <a:uFill>
                  <a:solidFill>
                    <a:srgbClr val="ffffff"/>
                  </a:solidFill>
                </a:uFill>
                <a:latin typeface="Calibri"/>
              </a:rPr>
              <a:t>Четвёртый уровень структуры</a:t>
            </a:r>
            <a:endParaRPr b="0" lang="ru-RU" sz="2000" spc="-1" strike="noStrike">
              <a:solidFill>
                <a:srgbClr val="000000"/>
              </a:solidFill>
              <a:uFill>
                <a:solidFill>
                  <a:srgbClr val="ffffff"/>
                </a:solidFill>
              </a:uFill>
              <a:latin typeface="Calibri"/>
            </a:endParaRPr>
          </a:p>
          <a:p>
            <a:pPr lvl="4" marL="2160000" indent="-216000">
              <a:spcBef>
                <a:spcPts val="283"/>
              </a:spcBef>
              <a:buClr>
                <a:srgbClr val="000000"/>
              </a:buClr>
              <a:buSzPct val="45000"/>
              <a:buFont typeface="Wingdings" charset="2"/>
              <a:buChar char=""/>
            </a:pPr>
            <a:r>
              <a:rPr b="0" lang="ru-RU" sz="2000" spc="-1" strike="noStrike">
                <a:solidFill>
                  <a:srgbClr val="000000"/>
                </a:solidFill>
                <a:uFill>
                  <a:solidFill>
                    <a:srgbClr val="ffffff"/>
                  </a:solidFill>
                </a:uFill>
                <a:latin typeface="Calibri"/>
              </a:rPr>
              <a:t>Пятый уровень структуры</a:t>
            </a:r>
            <a:endParaRPr b="0" lang="ru-RU" sz="2000" spc="-1" strike="noStrike">
              <a:solidFill>
                <a:srgbClr val="000000"/>
              </a:solidFill>
              <a:uFill>
                <a:solidFill>
                  <a:srgbClr val="ffffff"/>
                </a:solidFill>
              </a:uFill>
              <a:latin typeface="Calibri"/>
            </a:endParaRPr>
          </a:p>
          <a:p>
            <a:pPr lvl="5" marL="2592000" indent="-216000">
              <a:spcBef>
                <a:spcPts val="283"/>
              </a:spcBef>
              <a:buClr>
                <a:srgbClr val="000000"/>
              </a:buClr>
              <a:buSzPct val="45000"/>
              <a:buFont typeface="Wingdings" charset="2"/>
              <a:buChar char=""/>
            </a:pPr>
            <a:r>
              <a:rPr b="0" lang="ru-RU" sz="2000" spc="-1" strike="noStrike">
                <a:solidFill>
                  <a:srgbClr val="000000"/>
                </a:solidFill>
                <a:uFill>
                  <a:solidFill>
                    <a:srgbClr val="ffffff"/>
                  </a:solidFill>
                </a:uFill>
                <a:latin typeface="Calibri"/>
              </a:rPr>
              <a:t>Шестой уровень структуры</a:t>
            </a:r>
            <a:endParaRPr b="0" lang="ru-RU" sz="2000" spc="-1" strike="noStrike">
              <a:solidFill>
                <a:srgbClr val="000000"/>
              </a:solidFill>
              <a:uFill>
                <a:solidFill>
                  <a:srgbClr val="ffffff"/>
                </a:solidFill>
              </a:uFill>
              <a:latin typeface="Calibri"/>
            </a:endParaRPr>
          </a:p>
          <a:p>
            <a:pPr lvl="6" marL="3024000" indent="-216000">
              <a:spcBef>
                <a:spcPts val="283"/>
              </a:spcBef>
              <a:buClr>
                <a:srgbClr val="000000"/>
              </a:buClr>
              <a:buSzPct val="45000"/>
              <a:buFont typeface="Wingdings" charset="2"/>
              <a:buChar char=""/>
            </a:pPr>
            <a:r>
              <a:rPr b="0" lang="ru-RU" sz="2000" spc="-1" strike="noStrike">
                <a:solidFill>
                  <a:srgbClr val="000000"/>
                </a:solidFill>
                <a:uFill>
                  <a:solidFill>
                    <a:srgbClr val="ffffff"/>
                  </a:solidFill>
                </a:uFill>
                <a:latin typeface="Calibri"/>
              </a:rPr>
              <a:t>Седьмой уровень структуры</a:t>
            </a:r>
            <a:endParaRPr b="0" lang="ru-RU" sz="2000" spc="-1" strike="noStrike">
              <a:solidFill>
                <a:srgbClr val="000000"/>
              </a:solidFill>
              <a:uFill>
                <a:solidFill>
                  <a:srgbClr val="ffffff"/>
                </a:solidFill>
              </a:uFill>
              <a:latin typeface="Calibri"/>
            </a:endParaRPr>
          </a:p>
        </p:txBody>
      </p:sp>
    </p:spTree>
  </p:cSld>
  <p:clrMap bg1="lt1" bg2="lt2" tx1="dk1" tx2="dk2" accent1="accent1" accent2="accent2" accent3="accent3" accent4="accent4" accent5="accent5" accent6="accent6" hlink="hlink" folHlink="folHlink"/>
  <p:sldLayoutIdLst>
    <p:sldLayoutId id="2147483649" r:id="rId2"/>
    <p:sldLayoutId id="2147483650" r:id="rId3"/>
    <p:sldLayoutId id="2147483651" r:id="rId4"/>
    <p:sldLayoutId id="2147483652" r:id="rId5"/>
    <p:sldLayoutId id="2147483653" r:id="rId6"/>
    <p:sldLayoutId id="2147483654" r:id="rId7"/>
    <p:sldLayoutId id="2147483655" r:id="rId8"/>
    <p:sldLayoutId id="2147483656" r:id="rId9"/>
    <p:sldLayoutId id="2147483657" r:id="rId10"/>
    <p:sldLayoutId id="2147483658" r:id="rId11"/>
    <p:sldLayoutId id="2147483659" r:id="rId12"/>
    <p:sldLayoutId id="2147483660" r:id="rId13"/>
  </p:sldLayoutIdLst>
</p:sldMaster>
</file>

<file path=ppt/slideMasters/slideMaster2.xml><?xml version="1.0" encoding="utf-8"?>
<p:sldMaster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bg>
      <p:bgPr>
        <a:solidFill>
          <a:srgbClr val="ffffff"/>
        </a:solidFill>
      </p:bgPr>
    </p:bg>
    <p:spTree>
      <p:nvGrpSpPr>
        <p:cNvPr id="1" name=""/>
        <p:cNvGrpSpPr/>
        <p:nvPr/>
      </p:nvGrpSpPr>
      <p:grpSpPr>
        <a:xfrm>
          <a:off x="0" y="0"/>
          <a:ext cx="0" cy="0"/>
          <a:chOff x="0" y="0"/>
          <a:chExt cx="0" cy="0"/>
        </a:xfrm>
      </p:grpSpPr>
      <p:sp>
        <p:nvSpPr>
          <p:cNvPr id="41" name="PlaceHolder 1"/>
          <p:cNvSpPr>
            <a:spLocks noGrp="1"/>
          </p:cNvSpPr>
          <p:nvPr>
            <p:ph type="title"/>
          </p:nvPr>
        </p:nvSpPr>
        <p:spPr>
          <a:xfrm>
            <a:off x="457200" y="274680"/>
            <a:ext cx="8229240" cy="1142640"/>
          </a:xfrm>
          <a:prstGeom prst="rect">
            <a:avLst/>
          </a:prstGeom>
        </p:spPr>
        <p:txBody>
          <a:bodyPr anchor="ctr"/>
          <a:p>
            <a:pPr algn="ctr">
              <a:lnSpc>
                <a:spcPct val="100000"/>
              </a:lnSpc>
            </a:pPr>
            <a:r>
              <a:rPr b="0" lang="ru-RU" sz="4400" spc="-1" strike="noStrike">
                <a:solidFill>
                  <a:srgbClr val="000000"/>
                </a:solidFill>
                <a:uFill>
                  <a:solidFill>
                    <a:srgbClr val="ffffff"/>
                  </a:solidFill>
                </a:uFill>
                <a:latin typeface="Calibri"/>
              </a:rPr>
              <a:t>Образец заголовка</a:t>
            </a:r>
            <a:endParaRPr b="0" lang="ru-RU" sz="4400" spc="-1" strike="noStrike">
              <a:solidFill>
                <a:srgbClr val="000000"/>
              </a:solidFill>
              <a:uFill>
                <a:solidFill>
                  <a:srgbClr val="ffffff"/>
                </a:solidFill>
              </a:uFill>
              <a:latin typeface="Calibri"/>
            </a:endParaRPr>
          </a:p>
        </p:txBody>
      </p:sp>
      <p:sp>
        <p:nvSpPr>
          <p:cNvPr id="42" name="PlaceHolder 2"/>
          <p:cNvSpPr>
            <a:spLocks noGrp="1"/>
          </p:cNvSpPr>
          <p:nvPr>
            <p:ph type="body"/>
          </p:nvPr>
        </p:nvSpPr>
        <p:spPr>
          <a:xfrm>
            <a:off x="457200" y="1600200"/>
            <a:ext cx="8229240" cy="4525560"/>
          </a:xfrm>
          <a:prstGeom prst="rect">
            <a:avLst/>
          </a:prstGeom>
        </p:spPr>
        <p:txBody>
          <a:bodyPr/>
          <a:p>
            <a:pPr marL="343080" indent="-342720">
              <a:lnSpc>
                <a:spcPct val="100000"/>
              </a:lnSpc>
              <a:spcBef>
                <a:spcPts val="641"/>
              </a:spcBef>
              <a:buClr>
                <a:srgbClr val="000000"/>
              </a:buClr>
              <a:buFont typeface="Arial"/>
              <a:buChar char="•"/>
            </a:pPr>
            <a:r>
              <a:rPr b="0" lang="ru-RU" sz="3200" spc="-1" strike="noStrike">
                <a:solidFill>
                  <a:srgbClr val="000000"/>
                </a:solidFill>
                <a:uFill>
                  <a:solidFill>
                    <a:srgbClr val="ffffff"/>
                  </a:solidFill>
                </a:uFill>
                <a:latin typeface="Calibri"/>
              </a:rPr>
              <a:t>Образец текста</a:t>
            </a:r>
            <a:endParaRPr b="0" lang="ru-RU" sz="3200" spc="-1" strike="noStrike">
              <a:solidFill>
                <a:srgbClr val="000000"/>
              </a:solidFill>
              <a:uFill>
                <a:solidFill>
                  <a:srgbClr val="ffffff"/>
                </a:solidFill>
              </a:uFill>
              <a:latin typeface="Calibri"/>
            </a:endParaRPr>
          </a:p>
          <a:p>
            <a:pPr lvl="1" marL="743040" indent="-285480">
              <a:lnSpc>
                <a:spcPct val="100000"/>
              </a:lnSpc>
              <a:spcBef>
                <a:spcPts val="561"/>
              </a:spcBef>
              <a:buClr>
                <a:srgbClr val="000000"/>
              </a:buClr>
              <a:buFont typeface="Arial"/>
              <a:buChar char="–"/>
            </a:pPr>
            <a:r>
              <a:rPr b="0" lang="ru-RU" sz="2800" spc="-1" strike="noStrike">
                <a:solidFill>
                  <a:srgbClr val="000000"/>
                </a:solidFill>
                <a:uFill>
                  <a:solidFill>
                    <a:srgbClr val="ffffff"/>
                  </a:solidFill>
                </a:uFill>
                <a:latin typeface="Calibri"/>
              </a:rPr>
              <a:t>Второй уровень</a:t>
            </a:r>
            <a:endParaRPr b="0" lang="ru-RU" sz="2800" spc="-1" strike="noStrike">
              <a:solidFill>
                <a:srgbClr val="000000"/>
              </a:solidFill>
              <a:uFill>
                <a:solidFill>
                  <a:srgbClr val="ffffff"/>
                </a:solidFill>
              </a:uFill>
              <a:latin typeface="Calibri"/>
            </a:endParaRPr>
          </a:p>
          <a:p>
            <a:pPr lvl="2" marL="1143000" indent="-228240">
              <a:lnSpc>
                <a:spcPct val="100000"/>
              </a:lnSpc>
              <a:spcBef>
                <a:spcPts val="479"/>
              </a:spcBef>
              <a:buClr>
                <a:srgbClr val="000000"/>
              </a:buClr>
              <a:buFont typeface="Arial"/>
              <a:buChar char="•"/>
            </a:pPr>
            <a:r>
              <a:rPr b="0" lang="ru-RU" sz="2400" spc="-1" strike="noStrike">
                <a:solidFill>
                  <a:srgbClr val="000000"/>
                </a:solidFill>
                <a:uFill>
                  <a:solidFill>
                    <a:srgbClr val="ffffff"/>
                  </a:solidFill>
                </a:uFill>
                <a:latin typeface="Calibri"/>
              </a:rPr>
              <a:t>Третий уровень</a:t>
            </a:r>
            <a:endParaRPr b="0" lang="ru-RU" sz="2400" spc="-1" strike="noStrike">
              <a:solidFill>
                <a:srgbClr val="000000"/>
              </a:solidFill>
              <a:uFill>
                <a:solidFill>
                  <a:srgbClr val="ffffff"/>
                </a:solidFill>
              </a:uFill>
              <a:latin typeface="Calibri"/>
            </a:endParaRPr>
          </a:p>
          <a:p>
            <a:pPr lvl="3" marL="1600200" indent="-228240">
              <a:lnSpc>
                <a:spcPct val="100000"/>
              </a:lnSpc>
              <a:spcBef>
                <a:spcPts val="400"/>
              </a:spcBef>
              <a:buClr>
                <a:srgbClr val="000000"/>
              </a:buClr>
              <a:buFont typeface="Arial"/>
              <a:buChar char="–"/>
            </a:pPr>
            <a:r>
              <a:rPr b="0" lang="ru-RU" sz="2000" spc="-1" strike="noStrike">
                <a:solidFill>
                  <a:srgbClr val="000000"/>
                </a:solidFill>
                <a:uFill>
                  <a:solidFill>
                    <a:srgbClr val="ffffff"/>
                  </a:solidFill>
                </a:uFill>
                <a:latin typeface="Calibri"/>
              </a:rPr>
              <a:t>Четвертый уровень</a:t>
            </a:r>
            <a:endParaRPr b="0" lang="ru-RU" sz="2000" spc="-1" strike="noStrike">
              <a:solidFill>
                <a:srgbClr val="000000"/>
              </a:solidFill>
              <a:uFill>
                <a:solidFill>
                  <a:srgbClr val="ffffff"/>
                </a:solidFill>
              </a:uFill>
              <a:latin typeface="Calibri"/>
            </a:endParaRPr>
          </a:p>
          <a:p>
            <a:pPr lvl="4" marL="2057400" indent="-228240">
              <a:lnSpc>
                <a:spcPct val="100000"/>
              </a:lnSpc>
              <a:spcBef>
                <a:spcPts val="400"/>
              </a:spcBef>
              <a:buClr>
                <a:srgbClr val="000000"/>
              </a:buClr>
              <a:buFont typeface="Arial"/>
              <a:buChar char="»"/>
            </a:pPr>
            <a:r>
              <a:rPr b="0" lang="ru-RU" sz="2000" spc="-1" strike="noStrike">
                <a:solidFill>
                  <a:srgbClr val="000000"/>
                </a:solidFill>
                <a:uFill>
                  <a:solidFill>
                    <a:srgbClr val="ffffff"/>
                  </a:solidFill>
                </a:uFill>
                <a:latin typeface="Calibri"/>
              </a:rPr>
              <a:t>Пятый уровень</a:t>
            </a:r>
            <a:endParaRPr b="0" lang="ru-RU" sz="2000" spc="-1" strike="noStrike">
              <a:solidFill>
                <a:srgbClr val="000000"/>
              </a:solidFill>
              <a:uFill>
                <a:solidFill>
                  <a:srgbClr val="ffffff"/>
                </a:solidFill>
              </a:uFill>
              <a:latin typeface="Calibri"/>
            </a:endParaRPr>
          </a:p>
        </p:txBody>
      </p:sp>
      <p:sp>
        <p:nvSpPr>
          <p:cNvPr id="43" name="PlaceHolder 3"/>
          <p:cNvSpPr>
            <a:spLocks noGrp="1"/>
          </p:cNvSpPr>
          <p:nvPr>
            <p:ph type="dt"/>
          </p:nvPr>
        </p:nvSpPr>
        <p:spPr>
          <a:xfrm>
            <a:off x="457200" y="6356520"/>
            <a:ext cx="2133360" cy="364680"/>
          </a:xfrm>
          <a:prstGeom prst="rect">
            <a:avLst/>
          </a:prstGeom>
        </p:spPr>
        <p:txBody>
          <a:bodyPr anchor="ctr"/>
          <a:p>
            <a:pPr>
              <a:lnSpc>
                <a:spcPct val="100000"/>
              </a:lnSpc>
            </a:pPr>
            <a:fld id="{763814B5-223D-4CF7-8BFA-A61089319085}" type="datetime">
              <a:rPr b="0" lang="ru-RU" sz="1200" spc="-1" strike="noStrike">
                <a:solidFill>
                  <a:srgbClr val="8b8b8b"/>
                </a:solidFill>
                <a:uFill>
                  <a:solidFill>
                    <a:srgbClr val="ffffff"/>
                  </a:solidFill>
                </a:uFill>
                <a:latin typeface="Calibri"/>
              </a:rPr>
              <a:t>15.2.18</a:t>
            </a:fld>
            <a:endParaRPr b="0" lang="ru-RU" sz="1200" spc="-1" strike="noStrike">
              <a:solidFill>
                <a:srgbClr val="000000"/>
              </a:solidFill>
              <a:uFill>
                <a:solidFill>
                  <a:srgbClr val="ffffff"/>
                </a:solidFill>
              </a:uFill>
              <a:latin typeface="Times New Roman"/>
            </a:endParaRPr>
          </a:p>
        </p:txBody>
      </p:sp>
      <p:sp>
        <p:nvSpPr>
          <p:cNvPr id="44" name="PlaceHolder 4"/>
          <p:cNvSpPr>
            <a:spLocks noGrp="1"/>
          </p:cNvSpPr>
          <p:nvPr>
            <p:ph type="ftr"/>
          </p:nvPr>
        </p:nvSpPr>
        <p:spPr>
          <a:xfrm>
            <a:off x="3124080" y="6356520"/>
            <a:ext cx="2895120" cy="364680"/>
          </a:xfrm>
          <a:prstGeom prst="rect">
            <a:avLst/>
          </a:prstGeom>
        </p:spPr>
        <p:txBody>
          <a:bodyPr anchor="ctr"/>
          <a:p>
            <a:endParaRPr b="0" lang="ru-RU" sz="2400" spc="-1" strike="noStrike">
              <a:solidFill>
                <a:srgbClr val="000000"/>
              </a:solidFill>
              <a:uFill>
                <a:solidFill>
                  <a:srgbClr val="ffffff"/>
                </a:solidFill>
              </a:uFill>
              <a:latin typeface="Times New Roman"/>
            </a:endParaRPr>
          </a:p>
        </p:txBody>
      </p:sp>
      <p:sp>
        <p:nvSpPr>
          <p:cNvPr id="45" name="PlaceHolder 5"/>
          <p:cNvSpPr>
            <a:spLocks noGrp="1"/>
          </p:cNvSpPr>
          <p:nvPr>
            <p:ph type="sldNum"/>
          </p:nvPr>
        </p:nvSpPr>
        <p:spPr>
          <a:xfrm>
            <a:off x="6553080" y="6356520"/>
            <a:ext cx="2133360" cy="364680"/>
          </a:xfrm>
          <a:prstGeom prst="rect">
            <a:avLst/>
          </a:prstGeom>
        </p:spPr>
        <p:txBody>
          <a:bodyPr anchor="ctr"/>
          <a:p>
            <a:pPr algn="r">
              <a:lnSpc>
                <a:spcPct val="100000"/>
              </a:lnSpc>
            </a:pPr>
            <a:fld id="{A971D4EB-BBDF-4A5D-8CE1-7BCBD9109A74}" type="slidenum">
              <a:rPr b="0" lang="ru-RU" sz="1200" spc="-1" strike="noStrike">
                <a:solidFill>
                  <a:srgbClr val="8b8b8b"/>
                </a:solidFill>
                <a:uFill>
                  <a:solidFill>
                    <a:srgbClr val="ffffff"/>
                  </a:solidFill>
                </a:uFill>
                <a:latin typeface="Calibri"/>
              </a:rPr>
              <a:t>&lt;номер&gt;</a:t>
            </a:fld>
            <a:endParaRPr b="0" lang="ru-RU" sz="1200" spc="-1" strike="noStrike">
              <a:solidFill>
                <a:srgbClr val="000000"/>
              </a:solidFill>
              <a:uFill>
                <a:solidFill>
                  <a:srgbClr val="ffffff"/>
                </a:solidFill>
              </a:uFill>
              <a:latin typeface="Times New Roman"/>
            </a:endParaRPr>
          </a:p>
        </p:txBody>
      </p:sp>
    </p:spTree>
  </p:cSld>
  <p:clrMap bg1="lt1" bg2="lt2" tx1="dk1" tx2="dk2" accent1="accent1" accent2="accent2" accent3="accent3" accent4="accent4" accent5="accent5" accent6="accent6" hlink="hlink" folHlink="folHlink"/>
  <p:sldLayoutIdLst>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 id="2147483672" r:id="rId12"/>
    <p:sldLayoutId id="2147483673" r:id="rId13"/>
  </p:sldLayoutIdLst>
</p:sldMaster>
</file>

<file path=ppt/slides/_rels/slide1.xml.rels><?xml version="1.0" encoding="UTF-8"?>
<Relationships xmlns="http://schemas.openxmlformats.org/package/2006/relationships"><Relationship Id="rId1" Type="http://schemas.openxmlformats.org/officeDocument/2006/relationships/image" Target="../media/image1.jpeg"/><Relationship Id="rId2" Type="http://schemas.openxmlformats.org/officeDocument/2006/relationships/slideLayout" Target="../slideLayouts/slideLayout2.xml"/>
</Relationships>
</file>

<file path=ppt/slides/_rels/slide2.xml.rels><?xml version="1.0" encoding="UTF-8"?>
<Relationships xmlns="http://schemas.openxmlformats.org/package/2006/relationships"><Relationship Id="rId1" Type="http://schemas.openxmlformats.org/officeDocument/2006/relationships/image" Target="../media/image2.jpeg"/><Relationship Id="rId2" Type="http://schemas.openxmlformats.org/officeDocument/2006/relationships/slideLayout" Target="../slideLayouts/slideLayout13.xml"/>
</Relationships>
</file>

<file path=ppt/slides/_rels/slide3.xml.rels><?xml version="1.0" encoding="UTF-8"?>
<Relationships xmlns="http://schemas.openxmlformats.org/package/2006/relationships"><Relationship Id="rId1" Type="http://schemas.openxmlformats.org/officeDocument/2006/relationships/image" Target="../media/image3.jpeg"/><Relationship Id="rId2" Type="http://schemas.openxmlformats.org/officeDocument/2006/relationships/slideLayout" Target="../slideLayouts/slideLayout13.xml"/>
</Relationships>
</file>

<file path=ppt/slides/_rels/slide4.xml.rels><?xml version="1.0" encoding="UTF-8"?>
<Relationships xmlns="http://schemas.openxmlformats.org/package/2006/relationships"><Relationship Id="rId1" Type="http://schemas.openxmlformats.org/officeDocument/2006/relationships/image" Target="../media/image4.jpeg"/><Relationship Id="rId2" Type="http://schemas.openxmlformats.org/officeDocument/2006/relationships/slideLayout" Target="../slideLayouts/slideLayout13.xml"/>
</Relationships>
</file>

<file path=ppt/slides/_rels/slide5.xml.rels><?xml version="1.0" encoding="UTF-8"?>
<Relationships xmlns="http://schemas.openxmlformats.org/package/2006/relationships"><Relationship Id="rId1" Type="http://schemas.openxmlformats.org/officeDocument/2006/relationships/image" Target="../media/image5.jpeg"/><Relationship Id="rId2" Type="http://schemas.openxmlformats.org/officeDocument/2006/relationships/slideLayout" Target="../slideLayouts/slideLayout13.xml"/>
</Relationships>
</file>

<file path=ppt/slides/_rels/slide6.xml.rels><?xml version="1.0" encoding="UTF-8"?>
<Relationships xmlns="http://schemas.openxmlformats.org/package/2006/relationships"><Relationship Id="rId1" Type="http://schemas.openxmlformats.org/officeDocument/2006/relationships/image" Target="../media/image6.jpeg"/><Relationship Id="rId2" Type="http://schemas.openxmlformats.org/officeDocument/2006/relationships/slideLayout" Target="../slideLayouts/slideLayout13.xml"/>
</Relationships>
</file>

<file path=ppt/slides/_rels/slide7.xml.rels><?xml version="1.0" encoding="UTF-8"?>
<Relationships xmlns="http://schemas.openxmlformats.org/package/2006/relationships"><Relationship Id="rId1" Type="http://schemas.openxmlformats.org/officeDocument/2006/relationships/image" Target="../media/image7.jpeg"/><Relationship Id="rId2" Type="http://schemas.openxmlformats.org/officeDocument/2006/relationships/slideLayout" Target="../slideLayouts/slideLayout13.xml"/>
</Relationships>
</file>

<file path=ppt/slides/_rels/slide8.xml.rels><?xml version="1.0" encoding="UTF-8"?>
<Relationships xmlns="http://schemas.openxmlformats.org/package/2006/relationships"><Relationship Id="rId1" Type="http://schemas.openxmlformats.org/officeDocument/2006/relationships/image" Target="../media/image8.jpeg"/><Relationship Id="rId2" Type="http://schemas.openxmlformats.org/officeDocument/2006/relationships/slideLayout" Target="../slideLayouts/slideLayout13.xml"/>
</Relationships>
</file>

<file path=ppt/slides/_rels/slide9.xml.rels><?xml version="1.0" encoding="UTF-8"?>
<Relationships xmlns="http://schemas.openxmlformats.org/package/2006/relationships"><Relationship Id="rId1" Type="http://schemas.openxmlformats.org/officeDocument/2006/relationships/image" Target="../media/image9.jpeg"/><Relationship Id="rId2" Type="http://schemas.openxmlformats.org/officeDocument/2006/relationships/slideLayout" Target="../slideLayouts/slideLayout13.xml"/>
</Relationships>
</file>

<file path=ppt/slides/_rels/slide10.xml.rels><?xml version="1.0" encoding="UTF-8"?>
<Relationships xmlns="http://schemas.openxmlformats.org/package/2006/relationships"><Relationship Id="rId1" Type="http://schemas.openxmlformats.org/officeDocument/2006/relationships/image" Target="../media/image10.jpeg"/><Relationship Id="rId2" Type="http://schemas.openxmlformats.org/officeDocument/2006/relationships/slideLayout" Target="../slideLayouts/slideLayout13.xml"/>
</Relationships>
</file>

<file path=ppt/slides/_rels/slide11.xml.rels><?xml version="1.0" encoding="UTF-8"?>
<Relationships xmlns="http://schemas.openxmlformats.org/package/2006/relationships"><Relationship Id="rId1" Type="http://schemas.openxmlformats.org/officeDocument/2006/relationships/image" Target="../media/image11.jpeg"/><Relationship Id="rId2" Type="http://schemas.openxmlformats.org/officeDocument/2006/relationships/slideLayout" Target="../slideLayouts/slideLayout13.xml"/>
</Relationships>
</file>

<file path=ppt/slides/_rels/slide12.xml.rels><?xml version="1.0" encoding="UTF-8"?>
<Relationships xmlns="http://schemas.openxmlformats.org/package/2006/relationships"><Relationship Id="rId1" Type="http://schemas.openxmlformats.org/officeDocument/2006/relationships/slideLayout" Target="../slideLayouts/slideLayout13.xml"/>
</Relationships>
</file>

<file path=ppt/slides/_rels/slide13.xml.rels><?xml version="1.0" encoding="UTF-8"?>
<Relationships xmlns="http://schemas.openxmlformats.org/package/2006/relationships"><Relationship Id="rId1" Type="http://schemas.openxmlformats.org/officeDocument/2006/relationships/slideLayout" Target="../slideLayouts/slideLayout13.xml"/>
</Relationships>
</file>

<file path=ppt/slides/_rels/slide14.xml.rels><?xml version="1.0" encoding="UTF-8"?>
<Relationships xmlns="http://schemas.openxmlformats.org/package/2006/relationships"><Relationship Id="rId1" Type="http://schemas.openxmlformats.org/officeDocument/2006/relationships/slideLayout" Target="../slideLayouts/slideLayout13.xml"/>
</Relationships>
</file>

<file path=ppt/slides/_rels/slide15.xml.rels><?xml version="1.0" encoding="UTF-8"?>
<Relationships xmlns="http://schemas.openxmlformats.org/package/2006/relationships"><Relationship Id="rId1" Type="http://schemas.openxmlformats.org/officeDocument/2006/relationships/slideLayout" Target="../slideLayouts/slideLayout13.xml"/>
</Relationships>
</file>

<file path=ppt/slides/_rels/slide16.xml.rels><?xml version="1.0" encoding="UTF-8"?>
<Relationships xmlns="http://schemas.openxmlformats.org/package/2006/relationships"><Relationship Id="rId1" Type="http://schemas.openxmlformats.org/officeDocument/2006/relationships/slideLayout" Target="../slideLayouts/slideLayout13.xml"/>
</Relationships>
</file>

<file path=ppt/slides/_rels/slide17.xml.rels><?xml version="1.0" encoding="UTF-8"?>
<Relationships xmlns="http://schemas.openxmlformats.org/package/2006/relationships"><Relationship Id="rId1" Type="http://schemas.openxmlformats.org/officeDocument/2006/relationships/slideLayout" Target="../slideLayouts/slideLayout13.xml"/>
</Relationships>
</file>

<file path=ppt/slides/_rels/slide18.xml.rels><?xml version="1.0" encoding="UTF-8"?>
<Relationships xmlns="http://schemas.openxmlformats.org/package/2006/relationships"><Relationship Id="rId1" Type="http://schemas.openxmlformats.org/officeDocument/2006/relationships/slideLayout" Target="../slideLayouts/slideLayout13.xml"/>
</Relationships>
</file>

<file path=ppt/slides/_rels/slide19.xml.rels><?xml version="1.0" encoding="UTF-8"?>
<Relationships xmlns="http://schemas.openxmlformats.org/package/2006/relationships"><Relationship Id="rId1" Type="http://schemas.openxmlformats.org/officeDocument/2006/relationships/slideLayout" Target="../slideLayouts/slideLayout13.xml"/>
</Relationships>
</file>

<file path=ppt/slides/_rels/slide20.xml.rels><?xml version="1.0" encoding="UTF-8"?>
<Relationships xmlns="http://schemas.openxmlformats.org/package/2006/relationships"><Relationship Id="rId1" Type="http://schemas.openxmlformats.org/officeDocument/2006/relationships/slideLayout" Target="../slideLayouts/slideLayout13.xml"/>
</Relationships>
</file>

<file path=ppt/slides/slide1.xml><?xml version="1.0" encoding="utf-8"?>
<p:sld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sp>
        <p:nvSpPr>
          <p:cNvPr id="82" name="TextShape 1"/>
          <p:cNvSpPr txBox="1"/>
          <p:nvPr/>
        </p:nvSpPr>
        <p:spPr>
          <a:xfrm>
            <a:off x="685800" y="2130480"/>
            <a:ext cx="7772040" cy="1469520"/>
          </a:xfrm>
          <a:prstGeom prst="rect">
            <a:avLst/>
          </a:prstGeom>
          <a:noFill/>
          <a:ln>
            <a:noFill/>
          </a:ln>
        </p:spPr>
        <p:txBody>
          <a:bodyPr anchor="ctr"/>
          <a:p>
            <a:endParaRPr b="0" lang="ru-RU" sz="1800" spc="-1" strike="noStrike">
              <a:solidFill>
                <a:srgbClr val="000000"/>
              </a:solidFill>
              <a:uFill>
                <a:solidFill>
                  <a:srgbClr val="ffffff"/>
                </a:solidFill>
              </a:uFill>
              <a:latin typeface="Calibri"/>
            </a:endParaRPr>
          </a:p>
        </p:txBody>
      </p:sp>
      <p:sp>
        <p:nvSpPr>
          <p:cNvPr id="83" name="TextShape 2"/>
          <p:cNvSpPr txBox="1"/>
          <p:nvPr/>
        </p:nvSpPr>
        <p:spPr>
          <a:xfrm>
            <a:off x="1371600" y="3886200"/>
            <a:ext cx="6400440" cy="1752120"/>
          </a:xfrm>
          <a:prstGeom prst="rect">
            <a:avLst/>
          </a:prstGeom>
          <a:noFill/>
          <a:ln>
            <a:noFill/>
          </a:ln>
        </p:spPr>
        <p:txBody>
          <a:bodyPr/>
          <a:p>
            <a:pPr algn="ctr"/>
            <a:endParaRPr b="0" lang="ru-RU" sz="3200" spc="-1" strike="noStrike">
              <a:solidFill>
                <a:srgbClr val="000000"/>
              </a:solidFill>
              <a:uFill>
                <a:solidFill>
                  <a:srgbClr val="ffffff"/>
                </a:solidFill>
              </a:uFill>
              <a:latin typeface="Arial"/>
            </a:endParaRPr>
          </a:p>
        </p:txBody>
      </p:sp>
      <p:pic>
        <p:nvPicPr>
          <p:cNvPr id="84" name="Picture 2" descr=""/>
          <p:cNvPicPr/>
          <p:nvPr/>
        </p:nvPicPr>
        <p:blipFill>
          <a:blip r:embed="rId1"/>
          <a:stretch/>
        </p:blipFill>
        <p:spPr>
          <a:xfrm>
            <a:off x="0" y="0"/>
            <a:ext cx="9143640" cy="6857640"/>
          </a:xfrm>
          <a:prstGeom prst="rect">
            <a:avLst/>
          </a:prstGeom>
          <a:ln w="9360">
            <a:noFill/>
          </a:ln>
        </p:spPr>
      </p:pic>
    </p:spTree>
  </p:cSld>
  <p:timing>
    <p:tnLst>
      <p:par>
        <p:cTn id="1" dur="indefinite" restart="never" nodeType="tmRoot">
          <p:childTnLst>
            <p:seq>
              <p:cTn id="2" nodeType="mainSeq"/>
              <p:prevCondLst>
                <p:cond delay="0" evt="onPrev">
                  <p:tgtEl>
                    <p:sldTgt/>
                  </p:tgtEl>
                </p:cond>
              </p:prevCondLst>
              <p:nextCondLst>
                <p:cond delay="0" evt="onNext">
                  <p:tgtEl>
                    <p:sldTgt/>
                  </p:tgtEl>
                </p:cond>
              </p:nextCondLst>
            </p:seq>
          </p:childTnLst>
        </p:cTn>
      </p:par>
    </p:tnLst>
  </p:timing>
</p:sld>
</file>

<file path=ppt/slides/slide2.xml><?xml version="1.0" encoding="utf-8"?>
<p:sld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sp>
        <p:nvSpPr>
          <p:cNvPr id="85" name="TextShape 1"/>
          <p:cNvSpPr txBox="1"/>
          <p:nvPr/>
        </p:nvSpPr>
        <p:spPr>
          <a:xfrm>
            <a:off x="457200" y="274680"/>
            <a:ext cx="8229240" cy="1142640"/>
          </a:xfrm>
          <a:prstGeom prst="rect">
            <a:avLst/>
          </a:prstGeom>
          <a:noFill/>
          <a:ln>
            <a:noFill/>
          </a:ln>
        </p:spPr>
        <p:txBody>
          <a:bodyPr anchor="ctr"/>
          <a:p>
            <a:endParaRPr b="0" lang="ru-RU" sz="1800" spc="-1" strike="noStrike">
              <a:solidFill>
                <a:srgbClr val="000000"/>
              </a:solidFill>
              <a:uFill>
                <a:solidFill>
                  <a:srgbClr val="ffffff"/>
                </a:solidFill>
              </a:uFill>
              <a:latin typeface="Calibri"/>
            </a:endParaRPr>
          </a:p>
        </p:txBody>
      </p:sp>
      <p:pic>
        <p:nvPicPr>
          <p:cNvPr id="86" name="Picture 2" descr=""/>
          <p:cNvPicPr/>
          <p:nvPr/>
        </p:nvPicPr>
        <p:blipFill>
          <a:blip r:embed="rId1"/>
          <a:stretch/>
        </p:blipFill>
        <p:spPr>
          <a:xfrm>
            <a:off x="428760" y="285840"/>
            <a:ext cx="8286480" cy="5839920"/>
          </a:xfrm>
          <a:prstGeom prst="rect">
            <a:avLst/>
          </a:prstGeom>
          <a:ln w="9360">
            <a:noFill/>
          </a:ln>
        </p:spPr>
      </p:pic>
    </p:spTree>
  </p:cSld>
  <p:timing>
    <p:tnLst>
      <p:par>
        <p:cTn id="3" dur="indefinite" restart="never" nodeType="tmRoot">
          <p:childTnLst>
            <p:seq>
              <p:cTn id="4" nodeType="mainSeq"/>
              <p:prevCondLst>
                <p:cond delay="0" evt="onPrev">
                  <p:tgtEl>
                    <p:sldTgt/>
                  </p:tgtEl>
                </p:cond>
              </p:prevCondLst>
              <p:nextCondLst>
                <p:cond delay="0" evt="onNext">
                  <p:tgtEl>
                    <p:sldTgt/>
                  </p:tgtEl>
                </p:cond>
              </p:nextCondLst>
            </p:seq>
          </p:childTnLst>
        </p:cTn>
      </p:par>
    </p:tnLst>
  </p:timing>
</p:sld>
</file>

<file path=ppt/slides/slide3.xml><?xml version="1.0" encoding="utf-8"?>
<p:sld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sp>
        <p:nvSpPr>
          <p:cNvPr id="87" name="TextShape 1"/>
          <p:cNvSpPr txBox="1"/>
          <p:nvPr/>
        </p:nvSpPr>
        <p:spPr>
          <a:xfrm>
            <a:off x="457200" y="274680"/>
            <a:ext cx="8229240" cy="1142640"/>
          </a:xfrm>
          <a:prstGeom prst="rect">
            <a:avLst/>
          </a:prstGeom>
          <a:noFill/>
          <a:ln>
            <a:noFill/>
          </a:ln>
        </p:spPr>
        <p:txBody>
          <a:bodyPr anchor="ctr"/>
          <a:p>
            <a:endParaRPr b="0" lang="ru-RU" sz="1800" spc="-1" strike="noStrike">
              <a:solidFill>
                <a:srgbClr val="000000"/>
              </a:solidFill>
              <a:uFill>
                <a:solidFill>
                  <a:srgbClr val="ffffff"/>
                </a:solidFill>
              </a:uFill>
              <a:latin typeface="Calibri"/>
            </a:endParaRPr>
          </a:p>
        </p:txBody>
      </p:sp>
      <p:pic>
        <p:nvPicPr>
          <p:cNvPr id="88" name="Picture 2" descr=""/>
          <p:cNvPicPr/>
          <p:nvPr/>
        </p:nvPicPr>
        <p:blipFill>
          <a:blip r:embed="rId1"/>
          <a:stretch/>
        </p:blipFill>
        <p:spPr>
          <a:xfrm>
            <a:off x="357120" y="285840"/>
            <a:ext cx="8286480" cy="5839920"/>
          </a:xfrm>
          <a:prstGeom prst="rect">
            <a:avLst/>
          </a:prstGeom>
          <a:ln w="9360">
            <a:noFill/>
          </a:ln>
        </p:spPr>
      </p:pic>
    </p:spTree>
  </p:cSld>
  <p:timing>
    <p:tnLst>
      <p:par>
        <p:cTn id="5" dur="indefinite" restart="never" nodeType="tmRoot">
          <p:childTnLst>
            <p:seq>
              <p:cTn id="6" nodeType="mainSeq"/>
              <p:prevCondLst>
                <p:cond delay="0" evt="onPrev">
                  <p:tgtEl>
                    <p:sldTgt/>
                  </p:tgtEl>
                </p:cond>
              </p:prevCondLst>
              <p:nextCondLst>
                <p:cond delay="0" evt="onNext">
                  <p:tgtEl>
                    <p:sldTgt/>
                  </p:tgtEl>
                </p:cond>
              </p:nextCondLst>
            </p:seq>
          </p:childTnLst>
        </p:cTn>
      </p:par>
    </p:tnLst>
  </p:timing>
</p:sld>
</file>

<file path=ppt/slides/slide4.xml><?xml version="1.0" encoding="utf-8"?>
<p:sld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sp>
        <p:nvSpPr>
          <p:cNvPr id="89" name="TextShape 1"/>
          <p:cNvSpPr txBox="1"/>
          <p:nvPr/>
        </p:nvSpPr>
        <p:spPr>
          <a:xfrm>
            <a:off x="457200" y="274680"/>
            <a:ext cx="8229240" cy="1142640"/>
          </a:xfrm>
          <a:prstGeom prst="rect">
            <a:avLst/>
          </a:prstGeom>
          <a:noFill/>
          <a:ln>
            <a:noFill/>
          </a:ln>
        </p:spPr>
        <p:txBody>
          <a:bodyPr anchor="ctr"/>
          <a:p>
            <a:endParaRPr b="0" lang="ru-RU" sz="1800" spc="-1" strike="noStrike">
              <a:solidFill>
                <a:srgbClr val="000000"/>
              </a:solidFill>
              <a:uFill>
                <a:solidFill>
                  <a:srgbClr val="ffffff"/>
                </a:solidFill>
              </a:uFill>
              <a:latin typeface="Calibri"/>
            </a:endParaRPr>
          </a:p>
        </p:txBody>
      </p:sp>
      <p:pic>
        <p:nvPicPr>
          <p:cNvPr id="90" name="Picture 2" descr=""/>
          <p:cNvPicPr/>
          <p:nvPr/>
        </p:nvPicPr>
        <p:blipFill>
          <a:blip r:embed="rId1"/>
          <a:stretch/>
        </p:blipFill>
        <p:spPr>
          <a:xfrm>
            <a:off x="428760" y="285840"/>
            <a:ext cx="8286480" cy="5839920"/>
          </a:xfrm>
          <a:prstGeom prst="rect">
            <a:avLst/>
          </a:prstGeom>
          <a:ln w="9360">
            <a:noFill/>
          </a:ln>
        </p:spPr>
      </p:pic>
    </p:spTree>
  </p:cSld>
  <p:timing>
    <p:tnLst>
      <p:par>
        <p:cTn id="7" dur="indefinite" restart="never" nodeType="tmRoot">
          <p:childTnLst>
            <p:seq>
              <p:cTn id="8" nodeType="mainSeq"/>
              <p:prevCondLst>
                <p:cond delay="0" evt="onPrev">
                  <p:tgtEl>
                    <p:sldTgt/>
                  </p:tgtEl>
                </p:cond>
              </p:prevCondLst>
              <p:nextCondLst>
                <p:cond delay="0" evt="onNext">
                  <p:tgtEl>
                    <p:sldTgt/>
                  </p:tgtEl>
                </p:cond>
              </p:nextCondLst>
            </p:seq>
          </p:childTnLst>
        </p:cTn>
      </p:par>
    </p:tnLst>
  </p:timing>
</p:sld>
</file>

<file path=ppt/slides/slide5.xml><?xml version="1.0" encoding="utf-8"?>
<p:sld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sp>
        <p:nvSpPr>
          <p:cNvPr id="91" name="TextShape 1"/>
          <p:cNvSpPr txBox="1"/>
          <p:nvPr/>
        </p:nvSpPr>
        <p:spPr>
          <a:xfrm>
            <a:off x="457200" y="274680"/>
            <a:ext cx="8229240" cy="1142640"/>
          </a:xfrm>
          <a:prstGeom prst="rect">
            <a:avLst/>
          </a:prstGeom>
          <a:noFill/>
          <a:ln>
            <a:noFill/>
          </a:ln>
        </p:spPr>
        <p:txBody>
          <a:bodyPr anchor="ctr"/>
          <a:p>
            <a:endParaRPr b="0" lang="ru-RU" sz="1800" spc="-1" strike="noStrike">
              <a:solidFill>
                <a:srgbClr val="000000"/>
              </a:solidFill>
              <a:uFill>
                <a:solidFill>
                  <a:srgbClr val="ffffff"/>
                </a:solidFill>
              </a:uFill>
              <a:latin typeface="Calibri"/>
            </a:endParaRPr>
          </a:p>
        </p:txBody>
      </p:sp>
      <p:pic>
        <p:nvPicPr>
          <p:cNvPr id="92" name="Picture 2" descr=""/>
          <p:cNvPicPr/>
          <p:nvPr/>
        </p:nvPicPr>
        <p:blipFill>
          <a:blip r:embed="rId1"/>
          <a:stretch/>
        </p:blipFill>
        <p:spPr>
          <a:xfrm>
            <a:off x="428760" y="285840"/>
            <a:ext cx="8286480" cy="5839920"/>
          </a:xfrm>
          <a:prstGeom prst="rect">
            <a:avLst/>
          </a:prstGeom>
          <a:ln w="9360">
            <a:noFill/>
          </a:ln>
        </p:spPr>
      </p:pic>
    </p:spTree>
  </p:cSld>
  <p:timing>
    <p:tnLst>
      <p:par>
        <p:cTn id="9" dur="indefinite" restart="never" nodeType="tmRoot">
          <p:childTnLst>
            <p:seq>
              <p:cTn id="10" nodeType="mainSeq"/>
              <p:prevCondLst>
                <p:cond delay="0" evt="onPrev">
                  <p:tgtEl>
                    <p:sldTgt/>
                  </p:tgtEl>
                </p:cond>
              </p:prevCondLst>
              <p:nextCondLst>
                <p:cond delay="0" evt="onNext">
                  <p:tgtEl>
                    <p:sldTgt/>
                  </p:tgtEl>
                </p:cond>
              </p:nextCondLst>
            </p:seq>
          </p:childTnLst>
        </p:cTn>
      </p:par>
    </p:tnLst>
  </p:timing>
</p:sld>
</file>

<file path=ppt/slides/slide6.xml><?xml version="1.0" encoding="utf-8"?>
<p:sld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sp>
        <p:nvSpPr>
          <p:cNvPr id="93" name="TextShape 1"/>
          <p:cNvSpPr txBox="1"/>
          <p:nvPr/>
        </p:nvSpPr>
        <p:spPr>
          <a:xfrm>
            <a:off x="457200" y="274680"/>
            <a:ext cx="8229240" cy="1142640"/>
          </a:xfrm>
          <a:prstGeom prst="rect">
            <a:avLst/>
          </a:prstGeom>
          <a:noFill/>
          <a:ln>
            <a:noFill/>
          </a:ln>
        </p:spPr>
        <p:txBody>
          <a:bodyPr anchor="ctr"/>
          <a:p>
            <a:endParaRPr b="0" lang="ru-RU" sz="1800" spc="-1" strike="noStrike">
              <a:solidFill>
                <a:srgbClr val="000000"/>
              </a:solidFill>
              <a:uFill>
                <a:solidFill>
                  <a:srgbClr val="ffffff"/>
                </a:solidFill>
              </a:uFill>
              <a:latin typeface="Calibri"/>
            </a:endParaRPr>
          </a:p>
        </p:txBody>
      </p:sp>
      <p:pic>
        <p:nvPicPr>
          <p:cNvPr id="94" name="Picture 2" descr=""/>
          <p:cNvPicPr/>
          <p:nvPr/>
        </p:nvPicPr>
        <p:blipFill>
          <a:blip r:embed="rId1"/>
          <a:stretch/>
        </p:blipFill>
        <p:spPr>
          <a:xfrm>
            <a:off x="428760" y="285840"/>
            <a:ext cx="8286480" cy="5839920"/>
          </a:xfrm>
          <a:prstGeom prst="rect">
            <a:avLst/>
          </a:prstGeom>
          <a:ln w="9360">
            <a:noFill/>
          </a:ln>
        </p:spPr>
      </p:pic>
    </p:spTree>
  </p:cSld>
  <p:timing>
    <p:tnLst>
      <p:par>
        <p:cTn id="11" dur="indefinite" restart="never" nodeType="tmRoot">
          <p:childTnLst>
            <p:seq>
              <p:cTn id="12" nodeType="mainSeq"/>
              <p:prevCondLst>
                <p:cond delay="0" evt="onPrev">
                  <p:tgtEl>
                    <p:sldTgt/>
                  </p:tgtEl>
                </p:cond>
              </p:prevCondLst>
              <p:nextCondLst>
                <p:cond delay="0" evt="onNext">
                  <p:tgtEl>
                    <p:sldTgt/>
                  </p:tgtEl>
                </p:cond>
              </p:nextCondLst>
            </p:seq>
          </p:childTnLst>
        </p:cTn>
      </p:par>
    </p:tnLst>
  </p:timing>
</p:sld>
</file>

<file path=ppt/slides/slide7.xml><?xml version="1.0" encoding="utf-8"?>
<p:sld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sp>
        <p:nvSpPr>
          <p:cNvPr id="95" name="TextShape 1"/>
          <p:cNvSpPr txBox="1"/>
          <p:nvPr/>
        </p:nvSpPr>
        <p:spPr>
          <a:xfrm>
            <a:off x="457200" y="274680"/>
            <a:ext cx="8229240" cy="1142640"/>
          </a:xfrm>
          <a:prstGeom prst="rect">
            <a:avLst/>
          </a:prstGeom>
          <a:noFill/>
          <a:ln>
            <a:noFill/>
          </a:ln>
        </p:spPr>
        <p:txBody>
          <a:bodyPr anchor="ctr"/>
          <a:p>
            <a:endParaRPr b="0" lang="ru-RU" sz="1800" spc="-1" strike="noStrike">
              <a:solidFill>
                <a:srgbClr val="000000"/>
              </a:solidFill>
              <a:uFill>
                <a:solidFill>
                  <a:srgbClr val="ffffff"/>
                </a:solidFill>
              </a:uFill>
              <a:latin typeface="Calibri"/>
            </a:endParaRPr>
          </a:p>
        </p:txBody>
      </p:sp>
      <p:pic>
        <p:nvPicPr>
          <p:cNvPr id="96" name="Picture 2" descr=""/>
          <p:cNvPicPr/>
          <p:nvPr/>
        </p:nvPicPr>
        <p:blipFill>
          <a:blip r:embed="rId1"/>
          <a:stretch/>
        </p:blipFill>
        <p:spPr>
          <a:xfrm>
            <a:off x="500040" y="285840"/>
            <a:ext cx="8214840" cy="5839920"/>
          </a:xfrm>
          <a:prstGeom prst="rect">
            <a:avLst/>
          </a:prstGeom>
          <a:ln w="9360">
            <a:noFill/>
          </a:ln>
        </p:spPr>
      </p:pic>
    </p:spTree>
  </p:cSld>
  <p:timing>
    <p:tnLst>
      <p:par>
        <p:cTn id="13" dur="indefinite" restart="never" nodeType="tmRoot">
          <p:childTnLst>
            <p:seq>
              <p:cTn id="14" nodeType="mainSeq"/>
              <p:prevCondLst>
                <p:cond delay="0" evt="onPrev">
                  <p:tgtEl>
                    <p:sldTgt/>
                  </p:tgtEl>
                </p:cond>
              </p:prevCondLst>
              <p:nextCondLst>
                <p:cond delay="0" evt="onNext">
                  <p:tgtEl>
                    <p:sldTgt/>
                  </p:tgtEl>
                </p:cond>
              </p:nextCondLst>
            </p:seq>
          </p:childTnLst>
        </p:cTn>
      </p:par>
    </p:tnLst>
  </p:timing>
</p:sld>
</file>

<file path=ppt/slides/slide8.xml><?xml version="1.0" encoding="utf-8"?>
<p:sld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sp>
        <p:nvSpPr>
          <p:cNvPr id="97" name="TextShape 1"/>
          <p:cNvSpPr txBox="1"/>
          <p:nvPr/>
        </p:nvSpPr>
        <p:spPr>
          <a:xfrm>
            <a:off x="457200" y="274680"/>
            <a:ext cx="8229240" cy="1142640"/>
          </a:xfrm>
          <a:prstGeom prst="rect">
            <a:avLst/>
          </a:prstGeom>
          <a:noFill/>
          <a:ln>
            <a:noFill/>
          </a:ln>
        </p:spPr>
        <p:txBody>
          <a:bodyPr anchor="ctr"/>
          <a:p>
            <a:endParaRPr b="0" lang="ru-RU" sz="1800" spc="-1" strike="noStrike">
              <a:solidFill>
                <a:srgbClr val="000000"/>
              </a:solidFill>
              <a:uFill>
                <a:solidFill>
                  <a:srgbClr val="ffffff"/>
                </a:solidFill>
              </a:uFill>
              <a:latin typeface="Calibri"/>
            </a:endParaRPr>
          </a:p>
        </p:txBody>
      </p:sp>
      <p:pic>
        <p:nvPicPr>
          <p:cNvPr id="98" name="Picture 2" descr=""/>
          <p:cNvPicPr/>
          <p:nvPr/>
        </p:nvPicPr>
        <p:blipFill>
          <a:blip r:embed="rId1"/>
          <a:stretch/>
        </p:blipFill>
        <p:spPr>
          <a:xfrm>
            <a:off x="428760" y="285840"/>
            <a:ext cx="8286480" cy="5839920"/>
          </a:xfrm>
          <a:prstGeom prst="rect">
            <a:avLst/>
          </a:prstGeom>
          <a:ln w="9360">
            <a:noFill/>
          </a:ln>
        </p:spPr>
      </p:pic>
    </p:spTree>
  </p:cSld>
  <p:timing>
    <p:tnLst>
      <p:par>
        <p:cTn id="15" dur="indefinite" restart="never" nodeType="tmRoot">
          <p:childTnLst>
            <p:seq>
              <p:cTn id="16" nodeType="mainSeq"/>
              <p:prevCondLst>
                <p:cond delay="0" evt="onPrev">
                  <p:tgtEl>
                    <p:sldTgt/>
                  </p:tgtEl>
                </p:cond>
              </p:prevCondLst>
              <p:nextCondLst>
                <p:cond delay="0" evt="onNext">
                  <p:tgtEl>
                    <p:sldTgt/>
                  </p:tgtEl>
                </p:cond>
              </p:nextCondLst>
            </p:seq>
          </p:childTnLst>
        </p:cTn>
      </p:par>
    </p:tnLst>
  </p:timing>
</p:sld>
</file>

<file path=ppt/slides/slide9.xml><?xml version="1.0" encoding="utf-8"?>
<p:sld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sp>
        <p:nvSpPr>
          <p:cNvPr id="99" name="TextShape 1"/>
          <p:cNvSpPr txBox="1"/>
          <p:nvPr/>
        </p:nvSpPr>
        <p:spPr>
          <a:xfrm>
            <a:off x="457200" y="274680"/>
            <a:ext cx="8229240" cy="1142640"/>
          </a:xfrm>
          <a:prstGeom prst="rect">
            <a:avLst/>
          </a:prstGeom>
          <a:noFill/>
          <a:ln>
            <a:noFill/>
          </a:ln>
        </p:spPr>
        <p:txBody>
          <a:bodyPr anchor="ctr"/>
          <a:p>
            <a:endParaRPr b="0" lang="ru-RU" sz="1800" spc="-1" strike="noStrike">
              <a:solidFill>
                <a:srgbClr val="000000"/>
              </a:solidFill>
              <a:uFill>
                <a:solidFill>
                  <a:srgbClr val="ffffff"/>
                </a:solidFill>
              </a:uFill>
              <a:latin typeface="Calibri"/>
            </a:endParaRPr>
          </a:p>
        </p:txBody>
      </p:sp>
      <p:pic>
        <p:nvPicPr>
          <p:cNvPr id="100" name="Picture 2" descr=""/>
          <p:cNvPicPr/>
          <p:nvPr/>
        </p:nvPicPr>
        <p:blipFill>
          <a:blip r:embed="rId1"/>
          <a:stretch/>
        </p:blipFill>
        <p:spPr>
          <a:xfrm>
            <a:off x="428760" y="285840"/>
            <a:ext cx="8286480" cy="5839920"/>
          </a:xfrm>
          <a:prstGeom prst="rect">
            <a:avLst/>
          </a:prstGeom>
          <a:ln w="9360">
            <a:noFill/>
          </a:ln>
        </p:spPr>
      </p:pic>
    </p:spTree>
  </p:cSld>
  <p:timing>
    <p:tnLst>
      <p:par>
        <p:cTn id="17" dur="indefinite" restart="never" nodeType="tmRoot">
          <p:childTnLst>
            <p:seq>
              <p:cTn id="18" nodeType="mainSeq"/>
              <p:prevCondLst>
                <p:cond delay="0" evt="onPrev">
                  <p:tgtEl>
                    <p:sldTgt/>
                  </p:tgtEl>
                </p:cond>
              </p:prevCondLst>
              <p:nextCondLst>
                <p:cond delay="0" evt="onNext">
                  <p:tgtEl>
                    <p:sldTgt/>
                  </p:tgtEl>
                </p:cond>
              </p:nextCondLst>
            </p:seq>
          </p:childTnLst>
        </p:cTn>
      </p:par>
    </p:tnLst>
  </p:timing>
</p:sld>
</file>

<file path=ppt/slides/slide10.xml><?xml version="1.0" encoding="utf-8"?>
<p:sld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sp>
        <p:nvSpPr>
          <p:cNvPr id="101" name="TextShape 1"/>
          <p:cNvSpPr txBox="1"/>
          <p:nvPr/>
        </p:nvSpPr>
        <p:spPr>
          <a:xfrm>
            <a:off x="457200" y="274680"/>
            <a:ext cx="8229240" cy="1142640"/>
          </a:xfrm>
          <a:prstGeom prst="rect">
            <a:avLst/>
          </a:prstGeom>
          <a:noFill/>
          <a:ln>
            <a:noFill/>
          </a:ln>
        </p:spPr>
        <p:txBody>
          <a:bodyPr anchor="ctr"/>
          <a:p>
            <a:endParaRPr b="0" lang="ru-RU" sz="1800" spc="-1" strike="noStrike">
              <a:solidFill>
                <a:srgbClr val="000000"/>
              </a:solidFill>
              <a:uFill>
                <a:solidFill>
                  <a:srgbClr val="ffffff"/>
                </a:solidFill>
              </a:uFill>
              <a:latin typeface="Calibri"/>
            </a:endParaRPr>
          </a:p>
        </p:txBody>
      </p:sp>
      <p:pic>
        <p:nvPicPr>
          <p:cNvPr id="102" name="Picture 2" descr=""/>
          <p:cNvPicPr/>
          <p:nvPr/>
        </p:nvPicPr>
        <p:blipFill>
          <a:blip r:embed="rId1"/>
          <a:stretch/>
        </p:blipFill>
        <p:spPr>
          <a:xfrm>
            <a:off x="500040" y="285840"/>
            <a:ext cx="8214840" cy="5839920"/>
          </a:xfrm>
          <a:prstGeom prst="rect">
            <a:avLst/>
          </a:prstGeom>
          <a:ln w="9360">
            <a:noFill/>
          </a:ln>
        </p:spPr>
      </p:pic>
    </p:spTree>
  </p:cSld>
  <p:timing>
    <p:tnLst>
      <p:par>
        <p:cTn id="19" dur="indefinite" restart="never" nodeType="tmRoot">
          <p:childTnLst>
            <p:seq>
              <p:cTn id="20" nodeType="mainSeq"/>
              <p:prevCondLst>
                <p:cond delay="0" evt="onPrev">
                  <p:tgtEl>
                    <p:sldTgt/>
                  </p:tgtEl>
                </p:cond>
              </p:prevCondLst>
              <p:nextCondLst>
                <p:cond delay="0" evt="onNext">
                  <p:tgtEl>
                    <p:sldTgt/>
                  </p:tgtEl>
                </p:cond>
              </p:nextCondLst>
            </p:seq>
          </p:childTnLst>
        </p:cTn>
      </p:par>
    </p:tnLst>
  </p:timing>
</p:sld>
</file>

<file path=ppt/slides/slide11.xml><?xml version="1.0" encoding="utf-8"?>
<p:sld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sp>
        <p:nvSpPr>
          <p:cNvPr id="103" name="TextShape 1"/>
          <p:cNvSpPr txBox="1"/>
          <p:nvPr/>
        </p:nvSpPr>
        <p:spPr>
          <a:xfrm>
            <a:off x="457200" y="274680"/>
            <a:ext cx="8229240" cy="1142640"/>
          </a:xfrm>
          <a:prstGeom prst="rect">
            <a:avLst/>
          </a:prstGeom>
          <a:noFill/>
          <a:ln>
            <a:noFill/>
          </a:ln>
        </p:spPr>
        <p:txBody>
          <a:bodyPr anchor="ctr"/>
          <a:p>
            <a:endParaRPr b="0" lang="ru-RU" sz="1800" spc="-1" strike="noStrike">
              <a:solidFill>
                <a:srgbClr val="000000"/>
              </a:solidFill>
              <a:uFill>
                <a:solidFill>
                  <a:srgbClr val="ffffff"/>
                </a:solidFill>
              </a:uFill>
              <a:latin typeface="Calibri"/>
            </a:endParaRPr>
          </a:p>
        </p:txBody>
      </p:sp>
      <p:pic>
        <p:nvPicPr>
          <p:cNvPr id="104" name="Picture 2" descr=""/>
          <p:cNvPicPr/>
          <p:nvPr/>
        </p:nvPicPr>
        <p:blipFill>
          <a:blip r:embed="rId1"/>
          <a:stretch/>
        </p:blipFill>
        <p:spPr>
          <a:xfrm>
            <a:off x="428760" y="285840"/>
            <a:ext cx="8214840" cy="5839920"/>
          </a:xfrm>
          <a:prstGeom prst="rect">
            <a:avLst/>
          </a:prstGeom>
          <a:ln w="9360">
            <a:noFill/>
          </a:ln>
        </p:spPr>
      </p:pic>
    </p:spTree>
  </p:cSld>
  <p:timing>
    <p:tnLst>
      <p:par>
        <p:cTn id="21" dur="indefinite" restart="never" nodeType="tmRoot">
          <p:childTnLst>
            <p:seq>
              <p:cTn id="22" nodeType="mainSeq"/>
              <p:prevCondLst>
                <p:cond delay="0" evt="onPrev">
                  <p:tgtEl>
                    <p:sldTgt/>
                  </p:tgtEl>
                </p:cond>
              </p:prevCondLst>
              <p:nextCondLst>
                <p:cond delay="0" evt="onNext">
                  <p:tgtEl>
                    <p:sldTgt/>
                  </p:tgtEl>
                </p:cond>
              </p:nextCondLst>
            </p:seq>
          </p:childTnLst>
        </p:cTn>
      </p:par>
    </p:tnLst>
  </p:timing>
</p:sld>
</file>

<file path=ppt/slides/slide12.xml><?xml version="1.0" encoding="utf-8"?>
<p:sld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sp>
        <p:nvSpPr>
          <p:cNvPr id="105" name="TextShape 1"/>
          <p:cNvSpPr txBox="1"/>
          <p:nvPr/>
        </p:nvSpPr>
        <p:spPr>
          <a:xfrm>
            <a:off x="457200" y="274680"/>
            <a:ext cx="8229240" cy="1142640"/>
          </a:xfrm>
          <a:prstGeom prst="rect">
            <a:avLst/>
          </a:prstGeom>
          <a:noFill/>
          <a:ln>
            <a:noFill/>
          </a:ln>
        </p:spPr>
        <p:txBody>
          <a:bodyPr anchor="ctr"/>
          <a:p>
            <a:endParaRPr b="0" lang="ru-RU" sz="1800" spc="-1" strike="noStrike">
              <a:solidFill>
                <a:srgbClr val="000000"/>
              </a:solidFill>
              <a:uFill>
                <a:solidFill>
                  <a:srgbClr val="ffffff"/>
                </a:solidFill>
              </a:uFill>
              <a:latin typeface="Calibri"/>
            </a:endParaRPr>
          </a:p>
        </p:txBody>
      </p:sp>
      <p:sp>
        <p:nvSpPr>
          <p:cNvPr id="106" name="TextShape 2"/>
          <p:cNvSpPr txBox="1"/>
          <p:nvPr/>
        </p:nvSpPr>
        <p:spPr>
          <a:xfrm>
            <a:off x="457200" y="1600200"/>
            <a:ext cx="8229240" cy="4525560"/>
          </a:xfrm>
          <a:prstGeom prst="rect">
            <a:avLst/>
          </a:prstGeom>
          <a:noFill/>
          <a:ln>
            <a:noFill/>
          </a:ln>
        </p:spPr>
        <p:txBody>
          <a:bodyPr>
            <a:normAutofit/>
          </a:bodyPr>
          <a:p>
            <a:pPr marL="343080" indent="-342720">
              <a:lnSpc>
                <a:spcPct val="100000"/>
              </a:lnSpc>
              <a:spcBef>
                <a:spcPts val="641"/>
              </a:spcBef>
              <a:buClr>
                <a:srgbClr val="000000"/>
              </a:buClr>
              <a:buFont typeface="Arial"/>
              <a:buChar char="•"/>
            </a:pPr>
            <a:r>
              <a:rPr b="0" lang="ru-RU" sz="3200" spc="-1" strike="noStrike">
                <a:solidFill>
                  <a:srgbClr val="000000"/>
                </a:solidFill>
                <a:uFill>
                  <a:solidFill>
                    <a:srgbClr val="ffffff"/>
                  </a:solidFill>
                </a:uFill>
                <a:latin typeface="Calibri"/>
              </a:rPr>
              <a:t>Курс риторики в школе - </a:t>
            </a:r>
            <a:r>
              <a:rPr b="1" lang="ru-RU" sz="3200" spc="-1" strike="noStrike">
                <a:solidFill>
                  <a:srgbClr val="000000"/>
                </a:solidFill>
                <a:uFill>
                  <a:solidFill>
                    <a:srgbClr val="ffffff"/>
                  </a:solidFill>
                </a:uFill>
                <a:latin typeface="Calibri"/>
              </a:rPr>
              <a:t>сугубо практический. </a:t>
            </a:r>
            <a:endParaRPr b="0" lang="ru-RU" sz="3200" spc="-1" strike="noStrike">
              <a:solidFill>
                <a:srgbClr val="000000"/>
              </a:solidFill>
              <a:uFill>
                <a:solidFill>
                  <a:srgbClr val="ffffff"/>
                </a:solidFill>
              </a:uFill>
              <a:latin typeface="Calibri"/>
            </a:endParaRPr>
          </a:p>
          <a:p>
            <a:pPr marL="343080" indent="-342720">
              <a:lnSpc>
                <a:spcPct val="100000"/>
              </a:lnSpc>
              <a:spcBef>
                <a:spcPts val="641"/>
              </a:spcBef>
              <a:buClr>
                <a:srgbClr val="000000"/>
              </a:buClr>
              <a:buFont typeface="Arial"/>
              <a:buChar char="•"/>
            </a:pPr>
            <a:r>
              <a:rPr b="0" lang="ru-RU" sz="3200" spc="-1" strike="noStrike">
                <a:solidFill>
                  <a:srgbClr val="000000"/>
                </a:solidFill>
                <a:uFill>
                  <a:solidFill>
                    <a:srgbClr val="ffffff"/>
                  </a:solidFill>
                </a:uFill>
                <a:latin typeface="Calibri"/>
              </a:rPr>
              <a:t>На уроках риторики дети должны как можно больше </a:t>
            </a:r>
            <a:r>
              <a:rPr b="1" lang="ru-RU" sz="3200" spc="-1" strike="noStrike">
                <a:solidFill>
                  <a:srgbClr val="000000"/>
                </a:solidFill>
                <a:uFill>
                  <a:solidFill>
                    <a:srgbClr val="ffffff"/>
                  </a:solidFill>
                </a:uFill>
                <a:latin typeface="Calibri"/>
              </a:rPr>
              <a:t>сами говорить и писать. </a:t>
            </a:r>
            <a:r>
              <a:rPr b="0" lang="ru-RU" sz="3200" spc="-1" strike="noStrike">
                <a:solidFill>
                  <a:srgbClr val="000000"/>
                </a:solidFill>
                <a:uFill>
                  <a:solidFill>
                    <a:srgbClr val="ffffff"/>
                  </a:solidFill>
                </a:uFill>
                <a:latin typeface="Calibri"/>
              </a:rPr>
              <a:t>Большая часть времени уделяется практике. На уроках риторики имеют место и такие методы и приемы преподавания, как вступительное и заключительное слово учителя, беседа и т.д. Однако на уроках риторики особое место занимают специфические приемы работы, а именно:</a:t>
            </a:r>
            <a:endParaRPr b="0" lang="ru-RU" sz="3200" spc="-1" strike="noStrike">
              <a:solidFill>
                <a:srgbClr val="000000"/>
              </a:solidFill>
              <a:uFill>
                <a:solidFill>
                  <a:srgbClr val="ffffff"/>
                </a:solidFill>
              </a:uFill>
              <a:latin typeface="Calibri"/>
            </a:endParaRPr>
          </a:p>
          <a:p>
            <a:pPr marL="343080" indent="-342720">
              <a:lnSpc>
                <a:spcPct val="100000"/>
              </a:lnSpc>
              <a:spcBef>
                <a:spcPts val="641"/>
              </a:spcBef>
              <a:buClr>
                <a:srgbClr val="000000"/>
              </a:buClr>
              <a:buFont typeface="Arial"/>
              <a:buChar char="•"/>
            </a:pPr>
            <a:r>
              <a:rPr b="1" lang="ru-RU" sz="3200" spc="-1" strike="noStrike">
                <a:solidFill>
                  <a:srgbClr val="000000"/>
                </a:solidFill>
                <a:uFill>
                  <a:solidFill>
                    <a:srgbClr val="ffffff"/>
                  </a:solidFill>
                </a:uFill>
                <a:latin typeface="Calibri"/>
              </a:rPr>
              <a:t>риторический анализ устных и письменных текстов, речевой ситуации;</a:t>
            </a:r>
            <a:endParaRPr b="0" lang="ru-RU" sz="3200" spc="-1" strike="noStrike">
              <a:solidFill>
                <a:srgbClr val="000000"/>
              </a:solidFill>
              <a:uFill>
                <a:solidFill>
                  <a:srgbClr val="ffffff"/>
                </a:solidFill>
              </a:uFill>
              <a:latin typeface="Calibri"/>
            </a:endParaRPr>
          </a:p>
          <a:p>
            <a:pPr marL="343080" indent="-342720">
              <a:lnSpc>
                <a:spcPct val="100000"/>
              </a:lnSpc>
              <a:spcBef>
                <a:spcPts val="641"/>
              </a:spcBef>
              <a:buClr>
                <a:srgbClr val="000000"/>
              </a:buClr>
              <a:buFont typeface="Arial"/>
              <a:buChar char="•"/>
            </a:pPr>
            <a:r>
              <a:rPr b="1" lang="ru-RU" sz="3200" spc="-1" strike="noStrike">
                <a:solidFill>
                  <a:srgbClr val="000000"/>
                </a:solidFill>
                <a:uFill>
                  <a:solidFill>
                    <a:srgbClr val="ffffff"/>
                  </a:solidFill>
                </a:uFill>
                <a:latin typeface="Calibri"/>
              </a:rPr>
              <a:t>риторические задачи;</a:t>
            </a:r>
            <a:endParaRPr b="0" lang="ru-RU" sz="3200" spc="-1" strike="noStrike">
              <a:solidFill>
                <a:srgbClr val="000000"/>
              </a:solidFill>
              <a:uFill>
                <a:solidFill>
                  <a:srgbClr val="ffffff"/>
                </a:solidFill>
              </a:uFill>
              <a:latin typeface="Calibri"/>
            </a:endParaRPr>
          </a:p>
          <a:p>
            <a:pPr marL="343080" indent="-342720">
              <a:lnSpc>
                <a:spcPct val="100000"/>
              </a:lnSpc>
              <a:spcBef>
                <a:spcPts val="641"/>
              </a:spcBef>
              <a:buClr>
                <a:srgbClr val="000000"/>
              </a:buClr>
              <a:buFont typeface="Arial"/>
              <a:buChar char="•"/>
            </a:pPr>
            <a:r>
              <a:rPr b="1" lang="ru-RU" sz="3200" spc="-1" strike="noStrike">
                <a:solidFill>
                  <a:srgbClr val="000000"/>
                </a:solidFill>
                <a:uFill>
                  <a:solidFill>
                    <a:srgbClr val="ffffff"/>
                  </a:solidFill>
                </a:uFill>
                <a:latin typeface="Calibri"/>
              </a:rPr>
              <a:t>риторические игры.</a:t>
            </a:r>
            <a:endParaRPr b="0" lang="ru-RU" sz="3200" spc="-1" strike="noStrike">
              <a:solidFill>
                <a:srgbClr val="000000"/>
              </a:solidFill>
              <a:uFill>
                <a:solidFill>
                  <a:srgbClr val="ffffff"/>
                </a:solidFill>
              </a:uFill>
              <a:latin typeface="Calibri"/>
            </a:endParaRPr>
          </a:p>
          <a:p>
            <a:pPr>
              <a:lnSpc>
                <a:spcPct val="100000"/>
              </a:lnSpc>
              <a:spcBef>
                <a:spcPts val="641"/>
              </a:spcBef>
            </a:pPr>
            <a:endParaRPr b="0" lang="ru-RU" sz="3200" spc="-1" strike="noStrike">
              <a:solidFill>
                <a:srgbClr val="000000"/>
              </a:solidFill>
              <a:uFill>
                <a:solidFill>
                  <a:srgbClr val="ffffff"/>
                </a:solidFill>
              </a:uFill>
              <a:latin typeface="Calibri"/>
            </a:endParaRPr>
          </a:p>
        </p:txBody>
      </p:sp>
    </p:spTree>
  </p:cSld>
  <p:timing>
    <p:tnLst>
      <p:par>
        <p:cTn id="23" dur="indefinite" restart="never" nodeType="tmRoot">
          <p:childTnLst>
            <p:seq>
              <p:cTn id="24" nodeType="mainSeq"/>
              <p:prevCondLst>
                <p:cond delay="0" evt="onPrev">
                  <p:tgtEl>
                    <p:sldTgt/>
                  </p:tgtEl>
                </p:cond>
              </p:prevCondLst>
              <p:nextCondLst>
                <p:cond delay="0" evt="onNext">
                  <p:tgtEl>
                    <p:sldTgt/>
                  </p:tgtEl>
                </p:cond>
              </p:nextCondLst>
            </p:seq>
          </p:childTnLst>
        </p:cTn>
      </p:par>
    </p:tnLst>
  </p:timing>
</p:sld>
</file>

<file path=ppt/slides/slide13.xml><?xml version="1.0" encoding="utf-8"?>
<p:sld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sp>
        <p:nvSpPr>
          <p:cNvPr id="107" name="TextShape 1"/>
          <p:cNvSpPr txBox="1"/>
          <p:nvPr/>
        </p:nvSpPr>
        <p:spPr>
          <a:xfrm>
            <a:off x="457200" y="274680"/>
            <a:ext cx="8229240" cy="1142640"/>
          </a:xfrm>
          <a:prstGeom prst="rect">
            <a:avLst/>
          </a:prstGeom>
          <a:noFill/>
          <a:ln>
            <a:noFill/>
          </a:ln>
        </p:spPr>
        <p:txBody>
          <a:bodyPr anchor="ctr"/>
          <a:p>
            <a:pPr algn="ctr">
              <a:lnSpc>
                <a:spcPct val="100000"/>
              </a:lnSpc>
            </a:pPr>
            <a:r>
              <a:rPr b="1" lang="ru-RU" sz="4400" spc="-1" strike="noStrike">
                <a:solidFill>
                  <a:srgbClr val="000000"/>
                </a:solidFill>
                <a:uFill>
                  <a:solidFill>
                    <a:srgbClr val="ffffff"/>
                  </a:solidFill>
                </a:uFill>
                <a:latin typeface="Calibri"/>
              </a:rPr>
              <a:t>Риторический анализ</a:t>
            </a:r>
            <a:endParaRPr b="0" lang="ru-RU" sz="4400" spc="-1" strike="noStrike">
              <a:solidFill>
                <a:srgbClr val="000000"/>
              </a:solidFill>
              <a:uFill>
                <a:solidFill>
                  <a:srgbClr val="ffffff"/>
                </a:solidFill>
              </a:uFill>
              <a:latin typeface="Calibri"/>
            </a:endParaRPr>
          </a:p>
        </p:txBody>
      </p:sp>
      <p:sp>
        <p:nvSpPr>
          <p:cNvPr id="108" name="TextShape 2"/>
          <p:cNvSpPr txBox="1"/>
          <p:nvPr/>
        </p:nvSpPr>
        <p:spPr>
          <a:xfrm>
            <a:off x="457200" y="1214280"/>
            <a:ext cx="8229240" cy="4911480"/>
          </a:xfrm>
          <a:prstGeom prst="rect">
            <a:avLst/>
          </a:prstGeom>
          <a:noFill/>
          <a:ln>
            <a:noFill/>
          </a:ln>
        </p:spPr>
        <p:txBody>
          <a:bodyPr>
            <a:normAutofit/>
          </a:bodyPr>
          <a:p>
            <a:pPr marL="343080" indent="-342720">
              <a:lnSpc>
                <a:spcPct val="100000"/>
              </a:lnSpc>
              <a:spcBef>
                <a:spcPts val="641"/>
              </a:spcBef>
              <a:buClr>
                <a:srgbClr val="000000"/>
              </a:buClr>
              <a:buFont typeface="Arial"/>
              <a:buChar char="•"/>
            </a:pPr>
            <a:r>
              <a:rPr b="1" lang="ru-RU" sz="3200" spc="-1" strike="noStrike">
                <a:solidFill>
                  <a:srgbClr val="000000"/>
                </a:solidFill>
                <a:uFill>
                  <a:solidFill>
                    <a:srgbClr val="ffffff"/>
                  </a:solidFill>
                </a:uFill>
                <a:latin typeface="Calibri"/>
              </a:rPr>
              <a:t>Он формирует группу умений У-1. Он предполагает обсуждение компонентов речевой ситуации (где, что, кому, зачем и т.д.).</a:t>
            </a:r>
            <a:endParaRPr b="0" lang="ru-RU" sz="3200" spc="-1" strike="noStrike">
              <a:solidFill>
                <a:srgbClr val="000000"/>
              </a:solidFill>
              <a:uFill>
                <a:solidFill>
                  <a:srgbClr val="ffffff"/>
                </a:solidFill>
              </a:uFill>
              <a:latin typeface="Calibri"/>
            </a:endParaRPr>
          </a:p>
          <a:p>
            <a:pPr marL="343080" indent="-342720">
              <a:lnSpc>
                <a:spcPct val="100000"/>
              </a:lnSpc>
              <a:spcBef>
                <a:spcPts val="641"/>
              </a:spcBef>
              <a:buClr>
                <a:srgbClr val="000000"/>
              </a:buClr>
              <a:buFont typeface="Arial"/>
              <a:buChar char="•"/>
            </a:pPr>
            <a:r>
              <a:rPr b="0" lang="ru-RU" sz="3200" spc="-1" strike="noStrike">
                <a:solidFill>
                  <a:srgbClr val="000000"/>
                </a:solidFill>
                <a:uFill>
                  <a:solidFill>
                    <a:srgbClr val="ffffff"/>
                  </a:solidFill>
                </a:uFill>
                <a:latin typeface="Calibri"/>
              </a:rPr>
              <a:t> </a:t>
            </a:r>
            <a:r>
              <a:rPr b="1" lang="ru-RU" sz="3200" spc="-1" strike="noStrike">
                <a:solidFill>
                  <a:srgbClr val="000000"/>
                </a:solidFill>
                <a:uFill>
                  <a:solidFill>
                    <a:srgbClr val="ffffff"/>
                  </a:solidFill>
                </a:uFill>
                <a:latin typeface="Calibri"/>
              </a:rPr>
              <a:t>Вторая группа более сложных вопросов:</a:t>
            </a:r>
            <a:endParaRPr b="0" lang="ru-RU" sz="3200" spc="-1" strike="noStrike">
              <a:solidFill>
                <a:srgbClr val="000000"/>
              </a:solidFill>
              <a:uFill>
                <a:solidFill>
                  <a:srgbClr val="ffffff"/>
                </a:solidFill>
              </a:uFill>
              <a:latin typeface="Calibri"/>
            </a:endParaRPr>
          </a:p>
          <a:p>
            <a:pPr marL="343080" indent="-342720">
              <a:lnSpc>
                <a:spcPct val="100000"/>
              </a:lnSpc>
              <a:spcBef>
                <a:spcPts val="641"/>
              </a:spcBef>
              <a:buClr>
                <a:srgbClr val="000000"/>
              </a:buClr>
              <a:buFont typeface="Arial"/>
              <a:buChar char="•"/>
            </a:pPr>
            <a:r>
              <a:rPr b="0" lang="ru-RU" sz="3200" spc="-1" strike="noStrike">
                <a:solidFill>
                  <a:srgbClr val="000000"/>
                </a:solidFill>
                <a:uFill>
                  <a:solidFill>
                    <a:srgbClr val="ffffff"/>
                  </a:solidFill>
                </a:uFill>
                <a:latin typeface="Calibri"/>
              </a:rPr>
              <a:t>что сказал говорящий (пишущий);</a:t>
            </a:r>
            <a:endParaRPr b="0" lang="ru-RU" sz="3200" spc="-1" strike="noStrike">
              <a:solidFill>
                <a:srgbClr val="000000"/>
              </a:solidFill>
              <a:uFill>
                <a:solidFill>
                  <a:srgbClr val="ffffff"/>
                </a:solidFill>
              </a:uFill>
              <a:latin typeface="Calibri"/>
            </a:endParaRPr>
          </a:p>
          <a:p>
            <a:pPr marL="343080" indent="-342720">
              <a:lnSpc>
                <a:spcPct val="100000"/>
              </a:lnSpc>
              <a:spcBef>
                <a:spcPts val="641"/>
              </a:spcBef>
              <a:buClr>
                <a:srgbClr val="000000"/>
              </a:buClr>
              <a:buFont typeface="Arial"/>
              <a:buChar char="•"/>
            </a:pPr>
            <a:r>
              <a:rPr b="0" lang="ru-RU" sz="3200" spc="-1" strike="noStrike">
                <a:solidFill>
                  <a:srgbClr val="000000"/>
                </a:solidFill>
                <a:uFill>
                  <a:solidFill>
                    <a:srgbClr val="ffffff"/>
                  </a:solidFill>
                </a:uFill>
                <a:latin typeface="Calibri"/>
              </a:rPr>
              <a:t>что хотел сказать (написать);</a:t>
            </a:r>
            <a:endParaRPr b="0" lang="ru-RU" sz="3200" spc="-1" strike="noStrike">
              <a:solidFill>
                <a:srgbClr val="000000"/>
              </a:solidFill>
              <a:uFill>
                <a:solidFill>
                  <a:srgbClr val="ffffff"/>
                </a:solidFill>
              </a:uFill>
              <a:latin typeface="Calibri"/>
            </a:endParaRPr>
          </a:p>
          <a:p>
            <a:pPr marL="343080" indent="-342720">
              <a:lnSpc>
                <a:spcPct val="100000"/>
              </a:lnSpc>
              <a:spcBef>
                <a:spcPts val="641"/>
              </a:spcBef>
              <a:buClr>
                <a:srgbClr val="000000"/>
              </a:buClr>
              <a:buFont typeface="Arial"/>
              <a:buChar char="•"/>
            </a:pPr>
            <a:r>
              <a:rPr b="0" lang="ru-RU" sz="3200" spc="-1" strike="noStrike">
                <a:solidFill>
                  <a:srgbClr val="000000"/>
                </a:solidFill>
                <a:uFill>
                  <a:solidFill>
                    <a:srgbClr val="ffffff"/>
                  </a:solidFill>
                </a:uFill>
                <a:latin typeface="Calibri"/>
              </a:rPr>
              <a:t>что сказал (написал) ненамеренно.</a:t>
            </a:r>
            <a:endParaRPr b="0" lang="ru-RU" sz="3200" spc="-1" strike="noStrike">
              <a:solidFill>
                <a:srgbClr val="000000"/>
              </a:solidFill>
              <a:uFill>
                <a:solidFill>
                  <a:srgbClr val="ffffff"/>
                </a:solidFill>
              </a:uFill>
              <a:latin typeface="Calibri"/>
            </a:endParaRPr>
          </a:p>
          <a:p>
            <a:pPr marL="343080" indent="-342720">
              <a:lnSpc>
                <a:spcPct val="100000"/>
              </a:lnSpc>
              <a:spcBef>
                <a:spcPts val="641"/>
              </a:spcBef>
              <a:buClr>
                <a:srgbClr val="000000"/>
              </a:buClr>
              <a:buFont typeface="Arial"/>
              <a:buChar char="•"/>
            </a:pPr>
            <a:r>
              <a:rPr b="0" lang="ru-RU" sz="3200" spc="-1" strike="noStrike">
                <a:solidFill>
                  <a:srgbClr val="000000"/>
                </a:solidFill>
                <a:uFill>
                  <a:solidFill>
                    <a:srgbClr val="ffffff"/>
                  </a:solidFill>
                </a:uFill>
                <a:latin typeface="Calibri"/>
              </a:rPr>
              <a:t>Обсуждение этих вопросов позволяет сказать не только то, </a:t>
            </a:r>
            <a:r>
              <a:rPr b="1" lang="ru-RU" sz="3200" spc="-1" strike="noStrike">
                <a:solidFill>
                  <a:srgbClr val="000000"/>
                </a:solidFill>
                <a:uFill>
                  <a:solidFill>
                    <a:srgbClr val="ffffff"/>
                  </a:solidFill>
                </a:uFill>
                <a:latin typeface="Calibri"/>
              </a:rPr>
              <a:t>ЧТО </a:t>
            </a:r>
            <a:r>
              <a:rPr b="0" lang="ru-RU" sz="3200" spc="-1" strike="noStrike">
                <a:solidFill>
                  <a:srgbClr val="000000"/>
                </a:solidFill>
                <a:uFill>
                  <a:solidFill>
                    <a:srgbClr val="ffffff"/>
                  </a:solidFill>
                </a:uFill>
                <a:latin typeface="Calibri"/>
              </a:rPr>
              <a:t>и </a:t>
            </a:r>
            <a:r>
              <a:rPr b="1" lang="ru-RU" sz="3200" spc="-1" strike="noStrike">
                <a:solidFill>
                  <a:srgbClr val="000000"/>
                </a:solidFill>
                <a:uFill>
                  <a:solidFill>
                    <a:srgbClr val="ffffff"/>
                  </a:solidFill>
                </a:uFill>
                <a:latin typeface="Calibri"/>
              </a:rPr>
              <a:t>КАК </a:t>
            </a:r>
            <a:r>
              <a:rPr b="0" lang="ru-RU" sz="3200" spc="-1" strike="noStrike">
                <a:solidFill>
                  <a:srgbClr val="000000"/>
                </a:solidFill>
                <a:uFill>
                  <a:solidFill>
                    <a:srgbClr val="ffffff"/>
                  </a:solidFill>
                </a:uFill>
                <a:latin typeface="Calibri"/>
              </a:rPr>
              <a:t>сказал </a:t>
            </a:r>
            <a:r>
              <a:rPr b="1" lang="ru-RU" sz="3200" spc="-1" strike="noStrike">
                <a:solidFill>
                  <a:srgbClr val="000000"/>
                </a:solidFill>
                <a:uFill>
                  <a:solidFill>
                    <a:srgbClr val="ffffff"/>
                  </a:solidFill>
                </a:uFill>
                <a:latin typeface="Calibri"/>
              </a:rPr>
              <a:t>РИТОР</a:t>
            </a:r>
            <a:r>
              <a:rPr b="0" lang="ru-RU" sz="3200" spc="-1" strike="noStrike">
                <a:solidFill>
                  <a:srgbClr val="000000"/>
                </a:solidFill>
                <a:uFill>
                  <a:solidFill>
                    <a:srgbClr val="ffffff"/>
                  </a:solidFill>
                </a:uFill>
                <a:latin typeface="Calibri"/>
              </a:rPr>
              <a:t>, но и в какой мере ему удалось решить свою коммуникативную задачу, т.е. насколько его речь была эффективной.</a:t>
            </a:r>
            <a:endParaRPr b="0" lang="ru-RU" sz="3200" spc="-1" strike="noStrike">
              <a:solidFill>
                <a:srgbClr val="000000"/>
              </a:solidFill>
              <a:uFill>
                <a:solidFill>
                  <a:srgbClr val="ffffff"/>
                </a:solidFill>
              </a:uFill>
              <a:latin typeface="Calibri"/>
            </a:endParaRPr>
          </a:p>
          <a:p>
            <a:pPr marL="343080" indent="-342720">
              <a:lnSpc>
                <a:spcPct val="100000"/>
              </a:lnSpc>
              <a:spcBef>
                <a:spcPts val="641"/>
              </a:spcBef>
              <a:buClr>
                <a:srgbClr val="000000"/>
              </a:buClr>
              <a:buFont typeface="Arial"/>
              <a:buChar char="•"/>
            </a:pPr>
            <a:r>
              <a:rPr b="0" lang="ru-RU" sz="3200" spc="-1" strike="noStrike">
                <a:solidFill>
                  <a:srgbClr val="000000"/>
                </a:solidFill>
                <a:uFill>
                  <a:solidFill>
                    <a:srgbClr val="ffffff"/>
                  </a:solidFill>
                </a:uFill>
                <a:latin typeface="Calibri"/>
              </a:rPr>
              <a:t>При этом приучаем детей оценивать не только чужую речь, речь другого человека, но и свою собственную.</a:t>
            </a:r>
            <a:endParaRPr b="0" lang="ru-RU" sz="3200" spc="-1" strike="noStrike">
              <a:solidFill>
                <a:srgbClr val="000000"/>
              </a:solidFill>
              <a:uFill>
                <a:solidFill>
                  <a:srgbClr val="ffffff"/>
                </a:solidFill>
              </a:uFill>
              <a:latin typeface="Calibri"/>
            </a:endParaRPr>
          </a:p>
          <a:p>
            <a:pPr marL="343080" indent="-342720">
              <a:lnSpc>
                <a:spcPct val="100000"/>
              </a:lnSpc>
              <a:spcBef>
                <a:spcPts val="641"/>
              </a:spcBef>
              <a:buClr>
                <a:srgbClr val="000000"/>
              </a:buClr>
              <a:buFont typeface="Arial"/>
              <a:buChar char="•"/>
            </a:pPr>
            <a:r>
              <a:rPr b="0" lang="ru-RU" sz="3200" spc="-1" strike="noStrike">
                <a:solidFill>
                  <a:srgbClr val="000000"/>
                </a:solidFill>
                <a:uFill>
                  <a:solidFill>
                    <a:srgbClr val="ffffff"/>
                  </a:solidFill>
                </a:uFill>
                <a:latin typeface="Calibri"/>
              </a:rPr>
              <a:t>Приведем некоторые формулировки заданий для риторического анализа:</a:t>
            </a:r>
            <a:endParaRPr b="0" lang="ru-RU" sz="3200" spc="-1" strike="noStrike">
              <a:solidFill>
                <a:srgbClr val="000000"/>
              </a:solidFill>
              <a:uFill>
                <a:solidFill>
                  <a:srgbClr val="ffffff"/>
                </a:solidFill>
              </a:uFill>
              <a:latin typeface="Calibri"/>
            </a:endParaRPr>
          </a:p>
          <a:p>
            <a:pPr marL="343080" indent="-342720">
              <a:lnSpc>
                <a:spcPct val="100000"/>
              </a:lnSpc>
              <a:spcBef>
                <a:spcPts val="641"/>
              </a:spcBef>
            </a:pPr>
            <a:r>
              <a:rPr b="0" lang="ru-RU" sz="3200" spc="-1" strike="noStrike">
                <a:solidFill>
                  <a:srgbClr val="000000"/>
                </a:solidFill>
                <a:uFill>
                  <a:solidFill>
                    <a:srgbClr val="ffffff"/>
                  </a:solidFill>
                </a:uFill>
                <a:latin typeface="Calibri"/>
              </a:rPr>
              <a:t>  </a:t>
            </a:r>
            <a:r>
              <a:rPr b="0" lang="ru-RU" sz="3200" spc="-1" strike="noStrike">
                <a:solidFill>
                  <a:srgbClr val="000000"/>
                </a:solidFill>
                <a:uFill>
                  <a:solidFill>
                    <a:srgbClr val="ffffff"/>
                  </a:solidFill>
                </a:uFill>
                <a:latin typeface="Calibri"/>
              </a:rPr>
              <a:t>- восстанови(те) по тексту коммуникативную задачу говорящего;</a:t>
            </a:r>
            <a:endParaRPr b="0" lang="ru-RU" sz="3200" spc="-1" strike="noStrike">
              <a:solidFill>
                <a:srgbClr val="000000"/>
              </a:solidFill>
              <a:uFill>
                <a:solidFill>
                  <a:srgbClr val="ffffff"/>
                </a:solidFill>
              </a:uFill>
              <a:latin typeface="Calibri"/>
            </a:endParaRPr>
          </a:p>
          <a:p>
            <a:pPr marL="343080" indent="-342720">
              <a:lnSpc>
                <a:spcPct val="100000"/>
              </a:lnSpc>
              <a:spcBef>
                <a:spcPts val="641"/>
              </a:spcBef>
            </a:pPr>
            <a:r>
              <a:rPr b="0" lang="ru-RU" sz="3200" spc="-1" strike="noStrike">
                <a:solidFill>
                  <a:srgbClr val="000000"/>
                </a:solidFill>
                <a:uFill>
                  <a:solidFill>
                    <a:srgbClr val="ffffff"/>
                  </a:solidFill>
                </a:uFill>
                <a:latin typeface="Calibri"/>
              </a:rPr>
              <a:t>  </a:t>
            </a:r>
            <a:r>
              <a:rPr b="0" lang="ru-RU" sz="3200" spc="-1" strike="noStrike">
                <a:solidFill>
                  <a:srgbClr val="000000"/>
                </a:solidFill>
                <a:uFill>
                  <a:solidFill>
                    <a:srgbClr val="ffffff"/>
                  </a:solidFill>
                </a:uFill>
                <a:latin typeface="Calibri"/>
              </a:rPr>
              <a:t>- каким ты представляешь себе по тексту задания личность коммуниканта;</a:t>
            </a:r>
            <a:endParaRPr b="0" lang="ru-RU" sz="3200" spc="-1" strike="noStrike">
              <a:solidFill>
                <a:srgbClr val="000000"/>
              </a:solidFill>
              <a:uFill>
                <a:solidFill>
                  <a:srgbClr val="ffffff"/>
                </a:solidFill>
              </a:uFill>
              <a:latin typeface="Calibri"/>
            </a:endParaRPr>
          </a:p>
          <a:p>
            <a:pPr marL="343080" indent="-342720">
              <a:lnSpc>
                <a:spcPct val="100000"/>
              </a:lnSpc>
              <a:spcBef>
                <a:spcPts val="641"/>
              </a:spcBef>
            </a:pPr>
            <a:r>
              <a:rPr b="0" lang="ru-RU" sz="3200" spc="-1" strike="noStrike">
                <a:solidFill>
                  <a:srgbClr val="000000"/>
                </a:solidFill>
                <a:uFill>
                  <a:solidFill>
                    <a:srgbClr val="ffffff"/>
                  </a:solidFill>
                </a:uFill>
                <a:latin typeface="Calibri"/>
              </a:rPr>
              <a:t>  </a:t>
            </a:r>
            <a:r>
              <a:rPr b="0" lang="ru-RU" sz="3200" spc="-1" strike="noStrike">
                <a:solidFill>
                  <a:srgbClr val="000000"/>
                </a:solidFill>
                <a:uFill>
                  <a:solidFill>
                    <a:srgbClr val="ffffff"/>
                  </a:solidFill>
                </a:uFill>
                <a:latin typeface="Calibri"/>
              </a:rPr>
              <a:t>- что ты можешь сказать об авторе этого речевого произведения;</a:t>
            </a:r>
            <a:endParaRPr b="0" lang="ru-RU" sz="3200" spc="-1" strike="noStrike">
              <a:solidFill>
                <a:srgbClr val="000000"/>
              </a:solidFill>
              <a:uFill>
                <a:solidFill>
                  <a:srgbClr val="ffffff"/>
                </a:solidFill>
              </a:uFill>
              <a:latin typeface="Calibri"/>
            </a:endParaRPr>
          </a:p>
          <a:p>
            <a:pPr marL="343080" indent="-342720">
              <a:lnSpc>
                <a:spcPct val="100000"/>
              </a:lnSpc>
              <a:spcBef>
                <a:spcPts val="641"/>
              </a:spcBef>
            </a:pPr>
            <a:r>
              <a:rPr b="0" lang="ru-RU" sz="3200" spc="-1" strike="noStrike">
                <a:solidFill>
                  <a:srgbClr val="000000"/>
                </a:solidFill>
                <a:uFill>
                  <a:solidFill>
                    <a:srgbClr val="ffffff"/>
                  </a:solidFill>
                </a:uFill>
                <a:latin typeface="Calibri"/>
              </a:rPr>
              <a:t>  </a:t>
            </a:r>
            <a:r>
              <a:rPr b="0" lang="ru-RU" sz="3200" spc="-1" strike="noStrike">
                <a:solidFill>
                  <a:srgbClr val="000000"/>
                </a:solidFill>
                <a:uFill>
                  <a:solidFill>
                    <a:srgbClr val="ffffff"/>
                  </a:solidFill>
                </a:uFill>
                <a:latin typeface="Calibri"/>
              </a:rPr>
              <a:t>- являются ли условия риторической задачи достаточными для ее решения;</a:t>
            </a:r>
            <a:endParaRPr b="0" lang="ru-RU" sz="3200" spc="-1" strike="noStrike">
              <a:solidFill>
                <a:srgbClr val="000000"/>
              </a:solidFill>
              <a:uFill>
                <a:solidFill>
                  <a:srgbClr val="ffffff"/>
                </a:solidFill>
              </a:uFill>
              <a:latin typeface="Calibri"/>
            </a:endParaRPr>
          </a:p>
          <a:p>
            <a:pPr marL="343080" indent="-342720">
              <a:lnSpc>
                <a:spcPct val="100000"/>
              </a:lnSpc>
              <a:spcBef>
                <a:spcPts val="641"/>
              </a:spcBef>
            </a:pPr>
            <a:r>
              <a:rPr b="0" lang="ru-RU" sz="3200" spc="-1" strike="noStrike">
                <a:solidFill>
                  <a:srgbClr val="000000"/>
                </a:solidFill>
                <a:uFill>
                  <a:solidFill>
                    <a:srgbClr val="ffffff"/>
                  </a:solidFill>
                </a:uFill>
                <a:latin typeface="Calibri"/>
              </a:rPr>
              <a:t>  </a:t>
            </a:r>
            <a:r>
              <a:rPr b="0" lang="ru-RU" sz="3200" spc="-1" strike="noStrike">
                <a:solidFill>
                  <a:srgbClr val="000000"/>
                </a:solidFill>
                <a:uFill>
                  <a:solidFill>
                    <a:srgbClr val="ffffff"/>
                  </a:solidFill>
                </a:uFill>
                <a:latin typeface="Calibri"/>
              </a:rPr>
              <a:t>- может ли быть несколько правильных решений этой задачи;</a:t>
            </a:r>
            <a:endParaRPr b="0" lang="ru-RU" sz="3200" spc="-1" strike="noStrike">
              <a:solidFill>
                <a:srgbClr val="000000"/>
              </a:solidFill>
              <a:uFill>
                <a:solidFill>
                  <a:srgbClr val="ffffff"/>
                </a:solidFill>
              </a:uFill>
              <a:latin typeface="Calibri"/>
            </a:endParaRPr>
          </a:p>
          <a:p>
            <a:pPr marL="343080" indent="-342720">
              <a:lnSpc>
                <a:spcPct val="100000"/>
              </a:lnSpc>
              <a:spcBef>
                <a:spcPts val="641"/>
              </a:spcBef>
            </a:pPr>
            <a:r>
              <a:rPr b="0" lang="ru-RU" sz="3200" spc="-1" strike="noStrike">
                <a:solidFill>
                  <a:srgbClr val="000000"/>
                </a:solidFill>
                <a:uFill>
                  <a:solidFill>
                    <a:srgbClr val="ffffff"/>
                  </a:solidFill>
                </a:uFill>
                <a:latin typeface="Calibri"/>
              </a:rPr>
              <a:t>  </a:t>
            </a:r>
            <a:r>
              <a:rPr b="0" lang="ru-RU" sz="3200" spc="-1" strike="noStrike">
                <a:solidFill>
                  <a:srgbClr val="000000"/>
                </a:solidFill>
                <a:uFill>
                  <a:solidFill>
                    <a:srgbClr val="ffffff"/>
                  </a:solidFill>
                </a:uFill>
                <a:latin typeface="Calibri"/>
              </a:rPr>
              <a:t>- какие вопросы ты бы задал говорящему, чтобы прояснить его коммуникативные намерения.</a:t>
            </a:r>
            <a:endParaRPr b="0" lang="ru-RU" sz="3200" spc="-1" strike="noStrike">
              <a:solidFill>
                <a:srgbClr val="000000"/>
              </a:solidFill>
              <a:uFill>
                <a:solidFill>
                  <a:srgbClr val="ffffff"/>
                </a:solidFill>
              </a:uFill>
              <a:latin typeface="Calibri"/>
            </a:endParaRPr>
          </a:p>
          <a:p>
            <a:pPr>
              <a:lnSpc>
                <a:spcPct val="100000"/>
              </a:lnSpc>
              <a:spcBef>
                <a:spcPts val="641"/>
              </a:spcBef>
            </a:pPr>
            <a:endParaRPr b="0" lang="ru-RU" sz="3200" spc="-1" strike="noStrike">
              <a:solidFill>
                <a:srgbClr val="000000"/>
              </a:solidFill>
              <a:uFill>
                <a:solidFill>
                  <a:srgbClr val="ffffff"/>
                </a:solidFill>
              </a:uFill>
              <a:latin typeface="Calibri"/>
            </a:endParaRPr>
          </a:p>
        </p:txBody>
      </p:sp>
    </p:spTree>
  </p:cSld>
  <p:timing>
    <p:tnLst>
      <p:par>
        <p:cTn id="25" dur="indefinite" restart="never" nodeType="tmRoot">
          <p:childTnLst>
            <p:seq>
              <p:cTn id="26" nodeType="mainSeq"/>
              <p:prevCondLst>
                <p:cond delay="0" evt="onPrev">
                  <p:tgtEl>
                    <p:sldTgt/>
                  </p:tgtEl>
                </p:cond>
              </p:prevCondLst>
              <p:nextCondLst>
                <p:cond delay="0" evt="onNext">
                  <p:tgtEl>
                    <p:sldTgt/>
                  </p:tgtEl>
                </p:cond>
              </p:nextCondLst>
            </p:seq>
          </p:childTnLst>
        </p:cTn>
      </p:par>
    </p:tnLst>
  </p:timing>
</p:sld>
</file>

<file path=ppt/slides/slide14.xml><?xml version="1.0" encoding="utf-8"?>
<p:sld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sp>
        <p:nvSpPr>
          <p:cNvPr id="109" name="TextShape 1"/>
          <p:cNvSpPr txBox="1"/>
          <p:nvPr/>
        </p:nvSpPr>
        <p:spPr>
          <a:xfrm>
            <a:off x="457200" y="274680"/>
            <a:ext cx="8229240" cy="867960"/>
          </a:xfrm>
          <a:prstGeom prst="rect">
            <a:avLst/>
          </a:prstGeom>
          <a:noFill/>
          <a:ln>
            <a:noFill/>
          </a:ln>
        </p:spPr>
        <p:txBody>
          <a:bodyPr anchor="ctr"/>
          <a:p>
            <a:pPr algn="ctr">
              <a:lnSpc>
                <a:spcPct val="100000"/>
              </a:lnSpc>
            </a:pPr>
            <a:r>
              <a:rPr b="1" lang="ru-RU" sz="4400" spc="-1" strike="noStrike">
                <a:solidFill>
                  <a:srgbClr val="000000"/>
                </a:solidFill>
                <a:uFill>
                  <a:solidFill>
                    <a:srgbClr val="ffffff"/>
                  </a:solidFill>
                </a:uFill>
                <a:latin typeface="Calibri"/>
              </a:rPr>
              <a:t>Риторические задачи</a:t>
            </a:r>
            <a:endParaRPr b="0" lang="ru-RU" sz="4400" spc="-1" strike="noStrike">
              <a:solidFill>
                <a:srgbClr val="000000"/>
              </a:solidFill>
              <a:uFill>
                <a:solidFill>
                  <a:srgbClr val="ffffff"/>
                </a:solidFill>
              </a:uFill>
              <a:latin typeface="Calibri"/>
            </a:endParaRPr>
          </a:p>
        </p:txBody>
      </p:sp>
      <p:sp>
        <p:nvSpPr>
          <p:cNvPr id="110" name="TextShape 2"/>
          <p:cNvSpPr txBox="1"/>
          <p:nvPr/>
        </p:nvSpPr>
        <p:spPr>
          <a:xfrm>
            <a:off x="457200" y="1143000"/>
            <a:ext cx="8229240" cy="4982760"/>
          </a:xfrm>
          <a:prstGeom prst="rect">
            <a:avLst/>
          </a:prstGeom>
          <a:noFill/>
          <a:ln>
            <a:noFill/>
          </a:ln>
        </p:spPr>
        <p:txBody>
          <a:bodyPr>
            <a:normAutofit/>
          </a:bodyPr>
          <a:p>
            <a:pPr marL="343080" indent="-342720">
              <a:lnSpc>
                <a:spcPct val="100000"/>
              </a:lnSpc>
              <a:spcBef>
                <a:spcPts val="641"/>
              </a:spcBef>
              <a:buClr>
                <a:srgbClr val="000000"/>
              </a:buClr>
              <a:buFont typeface="Arial"/>
              <a:buChar char="•"/>
            </a:pPr>
            <a:r>
              <a:rPr b="1" lang="ru-RU" sz="3200" spc="-1" strike="noStrike">
                <a:solidFill>
                  <a:srgbClr val="000000"/>
                </a:solidFill>
                <a:uFill>
                  <a:solidFill>
                    <a:srgbClr val="ffffff"/>
                  </a:solidFill>
                </a:uFill>
                <a:latin typeface="Calibri"/>
              </a:rPr>
              <a:t>Формируют группу умений У-2.</a:t>
            </a:r>
            <a:endParaRPr b="0" lang="ru-RU" sz="3200" spc="-1" strike="noStrike">
              <a:solidFill>
                <a:srgbClr val="000000"/>
              </a:solidFill>
              <a:uFill>
                <a:solidFill>
                  <a:srgbClr val="ffffff"/>
                </a:solidFill>
              </a:uFill>
              <a:latin typeface="Calibri"/>
            </a:endParaRPr>
          </a:p>
          <a:p>
            <a:pPr marL="343080" indent="-342720">
              <a:lnSpc>
                <a:spcPct val="100000"/>
              </a:lnSpc>
              <a:spcBef>
                <a:spcPts val="641"/>
              </a:spcBef>
              <a:buClr>
                <a:srgbClr val="000000"/>
              </a:buClr>
              <a:buFont typeface="Arial"/>
              <a:buChar char="•"/>
            </a:pPr>
            <a:r>
              <a:rPr b="1" lang="ru-RU" sz="3200" spc="-1" strike="noStrike">
                <a:solidFill>
                  <a:srgbClr val="000000"/>
                </a:solidFill>
                <a:uFill>
                  <a:solidFill>
                    <a:srgbClr val="ffffff"/>
                  </a:solidFill>
                </a:uFill>
                <a:latin typeface="Calibri"/>
              </a:rPr>
              <a:t>Эти задачи основываются на определении всех значимых компонентов речевой ситуации</a:t>
            </a:r>
            <a:r>
              <a:rPr b="0" lang="ru-RU" sz="3200" spc="-1" strike="noStrike">
                <a:solidFill>
                  <a:srgbClr val="000000"/>
                </a:solidFill>
                <a:uFill>
                  <a:solidFill>
                    <a:srgbClr val="ffffff"/>
                  </a:solidFill>
                </a:uFill>
                <a:latin typeface="Calibri"/>
              </a:rPr>
              <a:t>:</a:t>
            </a:r>
            <a:endParaRPr b="0" lang="ru-RU" sz="3200" spc="-1" strike="noStrike">
              <a:solidFill>
                <a:srgbClr val="000000"/>
              </a:solidFill>
              <a:uFill>
                <a:solidFill>
                  <a:srgbClr val="ffffff"/>
                </a:solidFill>
              </a:uFill>
              <a:latin typeface="Calibri"/>
            </a:endParaRPr>
          </a:p>
          <a:p>
            <a:pPr marL="343080" indent="-342720">
              <a:lnSpc>
                <a:spcPct val="100000"/>
              </a:lnSpc>
              <a:spcBef>
                <a:spcPts val="641"/>
              </a:spcBef>
            </a:pPr>
            <a:r>
              <a:rPr b="1" lang="ru-RU" sz="3200" spc="-1" strike="noStrike">
                <a:solidFill>
                  <a:srgbClr val="000000"/>
                </a:solidFill>
                <a:uFill>
                  <a:solidFill>
                    <a:srgbClr val="ffffff"/>
                  </a:solidFill>
                </a:uFill>
                <a:latin typeface="Calibri"/>
              </a:rPr>
              <a:t>  </a:t>
            </a:r>
            <a:r>
              <a:rPr b="1" lang="ru-RU" sz="3200" spc="-1" strike="noStrike">
                <a:solidFill>
                  <a:srgbClr val="000000"/>
                </a:solidFill>
                <a:uFill>
                  <a:solidFill>
                    <a:srgbClr val="ffffff"/>
                  </a:solidFill>
                </a:uFill>
                <a:latin typeface="Calibri"/>
              </a:rPr>
              <a:t>- кто </a:t>
            </a:r>
            <a:r>
              <a:rPr b="0" lang="ru-RU" sz="3200" spc="-1" strike="noStrike">
                <a:solidFill>
                  <a:srgbClr val="000000"/>
                </a:solidFill>
                <a:uFill>
                  <a:solidFill>
                    <a:srgbClr val="ffffff"/>
                  </a:solidFill>
                </a:uFill>
                <a:latin typeface="Calibri"/>
              </a:rPr>
              <a:t>говорит - пишет (адресант);</a:t>
            </a:r>
            <a:endParaRPr b="0" lang="ru-RU" sz="3200" spc="-1" strike="noStrike">
              <a:solidFill>
                <a:srgbClr val="000000"/>
              </a:solidFill>
              <a:uFill>
                <a:solidFill>
                  <a:srgbClr val="ffffff"/>
                </a:solidFill>
              </a:uFill>
              <a:latin typeface="Calibri"/>
            </a:endParaRPr>
          </a:p>
          <a:p>
            <a:pPr marL="343080" indent="-342720">
              <a:lnSpc>
                <a:spcPct val="100000"/>
              </a:lnSpc>
              <a:spcBef>
                <a:spcPts val="641"/>
              </a:spcBef>
            </a:pPr>
            <a:r>
              <a:rPr b="1" lang="ru-RU" sz="3200" spc="-1" strike="noStrike">
                <a:solidFill>
                  <a:srgbClr val="000000"/>
                </a:solidFill>
                <a:uFill>
                  <a:solidFill>
                    <a:srgbClr val="ffffff"/>
                  </a:solidFill>
                </a:uFill>
                <a:latin typeface="Calibri"/>
              </a:rPr>
              <a:t>  </a:t>
            </a:r>
            <a:r>
              <a:rPr b="1" lang="ru-RU" sz="3200" spc="-1" strike="noStrike">
                <a:solidFill>
                  <a:srgbClr val="000000"/>
                </a:solidFill>
                <a:uFill>
                  <a:solidFill>
                    <a:srgbClr val="ffffff"/>
                  </a:solidFill>
                </a:uFill>
                <a:latin typeface="Calibri"/>
              </a:rPr>
              <a:t>- почему </a:t>
            </a:r>
            <a:r>
              <a:rPr b="0" lang="ru-RU" sz="3200" spc="-1" strike="noStrike">
                <a:solidFill>
                  <a:srgbClr val="000000"/>
                </a:solidFill>
                <a:uFill>
                  <a:solidFill>
                    <a:srgbClr val="ffffff"/>
                  </a:solidFill>
                </a:uFill>
                <a:latin typeface="Calibri"/>
              </a:rPr>
              <a:t>(причина, мотив);</a:t>
            </a:r>
            <a:endParaRPr b="0" lang="ru-RU" sz="3200" spc="-1" strike="noStrike">
              <a:solidFill>
                <a:srgbClr val="000000"/>
              </a:solidFill>
              <a:uFill>
                <a:solidFill>
                  <a:srgbClr val="ffffff"/>
                </a:solidFill>
              </a:uFill>
              <a:latin typeface="Calibri"/>
            </a:endParaRPr>
          </a:p>
          <a:p>
            <a:pPr marL="343080" indent="-342720">
              <a:lnSpc>
                <a:spcPct val="100000"/>
              </a:lnSpc>
              <a:spcBef>
                <a:spcPts val="641"/>
              </a:spcBef>
            </a:pPr>
            <a:r>
              <a:rPr b="1" lang="ru-RU" sz="3200" spc="-1" strike="noStrike">
                <a:solidFill>
                  <a:srgbClr val="000000"/>
                </a:solidFill>
                <a:uFill>
                  <a:solidFill>
                    <a:srgbClr val="ffffff"/>
                  </a:solidFill>
                </a:uFill>
                <a:latin typeface="Calibri"/>
              </a:rPr>
              <a:t>  </a:t>
            </a:r>
            <a:r>
              <a:rPr b="1" lang="ru-RU" sz="3200" spc="-1" strike="noStrike">
                <a:solidFill>
                  <a:srgbClr val="000000"/>
                </a:solidFill>
                <a:uFill>
                  <a:solidFill>
                    <a:srgbClr val="ffffff"/>
                  </a:solidFill>
                </a:uFill>
                <a:latin typeface="Calibri"/>
              </a:rPr>
              <a:t>- для чего, зачем </a:t>
            </a:r>
            <a:r>
              <a:rPr b="0" lang="ru-RU" sz="3200" spc="-1" strike="noStrike">
                <a:solidFill>
                  <a:srgbClr val="000000"/>
                </a:solidFill>
                <a:uFill>
                  <a:solidFill>
                    <a:srgbClr val="ffffff"/>
                  </a:solidFill>
                </a:uFill>
                <a:latin typeface="Calibri"/>
              </a:rPr>
              <a:t>(задача высказывания);</a:t>
            </a:r>
            <a:endParaRPr b="0" lang="ru-RU" sz="3200" spc="-1" strike="noStrike">
              <a:solidFill>
                <a:srgbClr val="000000"/>
              </a:solidFill>
              <a:uFill>
                <a:solidFill>
                  <a:srgbClr val="ffffff"/>
                </a:solidFill>
              </a:uFill>
              <a:latin typeface="Calibri"/>
            </a:endParaRPr>
          </a:p>
          <a:p>
            <a:pPr marL="343080" indent="-342720">
              <a:lnSpc>
                <a:spcPct val="100000"/>
              </a:lnSpc>
              <a:spcBef>
                <a:spcPts val="641"/>
              </a:spcBef>
            </a:pPr>
            <a:r>
              <a:rPr b="1" lang="ru-RU" sz="3200" spc="-1" strike="noStrike">
                <a:solidFill>
                  <a:srgbClr val="000000"/>
                </a:solidFill>
                <a:uFill>
                  <a:solidFill>
                    <a:srgbClr val="ffffff"/>
                  </a:solidFill>
                </a:uFill>
                <a:latin typeface="Calibri"/>
              </a:rPr>
              <a:t>  </a:t>
            </a:r>
            <a:r>
              <a:rPr b="1" lang="ru-RU" sz="3200" spc="-1" strike="noStrike">
                <a:solidFill>
                  <a:srgbClr val="000000"/>
                </a:solidFill>
                <a:uFill>
                  <a:solidFill>
                    <a:srgbClr val="ffffff"/>
                  </a:solidFill>
                </a:uFill>
                <a:latin typeface="Calibri"/>
              </a:rPr>
              <a:t>- что - о чем </a:t>
            </a:r>
            <a:r>
              <a:rPr b="0" lang="ru-RU" sz="3200" spc="-1" strike="noStrike">
                <a:solidFill>
                  <a:srgbClr val="000000"/>
                </a:solidFill>
                <a:uFill>
                  <a:solidFill>
                    <a:srgbClr val="ffffff"/>
                  </a:solidFill>
                </a:uFill>
                <a:latin typeface="Calibri"/>
              </a:rPr>
              <a:t>(содержание высказывания);</a:t>
            </a:r>
            <a:endParaRPr b="0" lang="ru-RU" sz="3200" spc="-1" strike="noStrike">
              <a:solidFill>
                <a:srgbClr val="000000"/>
              </a:solidFill>
              <a:uFill>
                <a:solidFill>
                  <a:srgbClr val="ffffff"/>
                </a:solidFill>
              </a:uFill>
              <a:latin typeface="Calibri"/>
            </a:endParaRPr>
          </a:p>
          <a:p>
            <a:pPr marL="343080" indent="-342720">
              <a:lnSpc>
                <a:spcPct val="100000"/>
              </a:lnSpc>
              <a:spcBef>
                <a:spcPts val="641"/>
              </a:spcBef>
            </a:pPr>
            <a:r>
              <a:rPr b="1" lang="ru-RU" sz="3200" spc="-1" strike="noStrike">
                <a:solidFill>
                  <a:srgbClr val="000000"/>
                </a:solidFill>
                <a:uFill>
                  <a:solidFill>
                    <a:srgbClr val="ffffff"/>
                  </a:solidFill>
                </a:uFill>
                <a:latin typeface="Calibri"/>
              </a:rPr>
              <a:t>  </a:t>
            </a:r>
            <a:r>
              <a:rPr b="1" lang="ru-RU" sz="3200" spc="-1" strike="noStrike">
                <a:solidFill>
                  <a:srgbClr val="000000"/>
                </a:solidFill>
                <a:uFill>
                  <a:solidFill>
                    <a:srgbClr val="ffffff"/>
                  </a:solidFill>
                </a:uFill>
                <a:latin typeface="Calibri"/>
              </a:rPr>
              <a:t>- как </a:t>
            </a:r>
            <a:r>
              <a:rPr b="0" lang="ru-RU" sz="3200" spc="-1" strike="noStrike">
                <a:solidFill>
                  <a:srgbClr val="000000"/>
                </a:solidFill>
                <a:uFill>
                  <a:solidFill>
                    <a:srgbClr val="ffffff"/>
                  </a:solidFill>
                </a:uFill>
                <a:latin typeface="Calibri"/>
              </a:rPr>
              <a:t>(в устной или письменной форме, в каком стиле и жанре и т.д.);</a:t>
            </a:r>
            <a:endParaRPr b="0" lang="ru-RU" sz="3200" spc="-1" strike="noStrike">
              <a:solidFill>
                <a:srgbClr val="000000"/>
              </a:solidFill>
              <a:uFill>
                <a:solidFill>
                  <a:srgbClr val="ffffff"/>
                </a:solidFill>
              </a:uFill>
              <a:latin typeface="Calibri"/>
            </a:endParaRPr>
          </a:p>
          <a:p>
            <a:pPr marL="343080" indent="-342720">
              <a:lnSpc>
                <a:spcPct val="100000"/>
              </a:lnSpc>
              <a:spcBef>
                <a:spcPts val="641"/>
              </a:spcBef>
            </a:pPr>
            <a:r>
              <a:rPr b="1" lang="ru-RU" sz="3200" spc="-1" strike="noStrike">
                <a:solidFill>
                  <a:srgbClr val="000000"/>
                </a:solidFill>
                <a:uFill>
                  <a:solidFill>
                    <a:srgbClr val="ffffff"/>
                  </a:solidFill>
                </a:uFill>
                <a:latin typeface="Calibri"/>
              </a:rPr>
              <a:t>  </a:t>
            </a:r>
            <a:r>
              <a:rPr b="1" lang="ru-RU" sz="3200" spc="-1" strike="noStrike">
                <a:solidFill>
                  <a:srgbClr val="000000"/>
                </a:solidFill>
                <a:uFill>
                  <a:solidFill>
                    <a:srgbClr val="ffffff"/>
                  </a:solidFill>
                </a:uFill>
                <a:latin typeface="Calibri"/>
              </a:rPr>
              <a:t>- где </a:t>
            </a:r>
            <a:r>
              <a:rPr b="0" lang="ru-RU" sz="3200" spc="-1" strike="noStrike">
                <a:solidFill>
                  <a:srgbClr val="000000"/>
                </a:solidFill>
                <a:uFill>
                  <a:solidFill>
                    <a:srgbClr val="ffffff"/>
                  </a:solidFill>
                </a:uFill>
                <a:latin typeface="Calibri"/>
              </a:rPr>
              <a:t>(место, где происходит общение, расстояние между общающимися, если это важно);</a:t>
            </a:r>
            <a:endParaRPr b="0" lang="ru-RU" sz="3200" spc="-1" strike="noStrike">
              <a:solidFill>
                <a:srgbClr val="000000"/>
              </a:solidFill>
              <a:uFill>
                <a:solidFill>
                  <a:srgbClr val="ffffff"/>
                </a:solidFill>
              </a:uFill>
              <a:latin typeface="Calibri"/>
            </a:endParaRPr>
          </a:p>
          <a:p>
            <a:pPr marL="343080" indent="-342720">
              <a:lnSpc>
                <a:spcPct val="100000"/>
              </a:lnSpc>
              <a:spcBef>
                <a:spcPts val="641"/>
              </a:spcBef>
            </a:pPr>
            <a:r>
              <a:rPr b="1" lang="ru-RU" sz="3200" spc="-1" strike="noStrike">
                <a:solidFill>
                  <a:srgbClr val="000000"/>
                </a:solidFill>
                <a:uFill>
                  <a:solidFill>
                    <a:srgbClr val="ffffff"/>
                  </a:solidFill>
                </a:uFill>
                <a:latin typeface="Calibri"/>
              </a:rPr>
              <a:t>  </a:t>
            </a:r>
            <a:r>
              <a:rPr b="1" lang="ru-RU" sz="3200" spc="-1" strike="noStrike">
                <a:solidFill>
                  <a:srgbClr val="000000"/>
                </a:solidFill>
                <a:uFill>
                  <a:solidFill>
                    <a:srgbClr val="ffffff"/>
                  </a:solidFill>
                </a:uFill>
                <a:latin typeface="Calibri"/>
              </a:rPr>
              <a:t>- когда </a:t>
            </a:r>
            <a:r>
              <a:rPr b="0" lang="ru-RU" sz="3200" spc="-1" strike="noStrike">
                <a:solidFill>
                  <a:srgbClr val="000000"/>
                </a:solidFill>
                <a:uFill>
                  <a:solidFill>
                    <a:srgbClr val="ffffff"/>
                  </a:solidFill>
                </a:uFill>
                <a:latin typeface="Calibri"/>
              </a:rPr>
              <a:t>(время, когда происходит общение, - сейчас, в прошлом; время, отведенное для общения, если это важно).</a:t>
            </a:r>
            <a:endParaRPr b="0" lang="ru-RU" sz="3200" spc="-1" strike="noStrike">
              <a:solidFill>
                <a:srgbClr val="000000"/>
              </a:solidFill>
              <a:uFill>
                <a:solidFill>
                  <a:srgbClr val="ffffff"/>
                </a:solidFill>
              </a:uFill>
              <a:latin typeface="Calibri"/>
            </a:endParaRPr>
          </a:p>
          <a:p>
            <a:pPr>
              <a:lnSpc>
                <a:spcPct val="100000"/>
              </a:lnSpc>
              <a:spcBef>
                <a:spcPts val="641"/>
              </a:spcBef>
            </a:pPr>
            <a:endParaRPr b="0" lang="ru-RU" sz="3200" spc="-1" strike="noStrike">
              <a:solidFill>
                <a:srgbClr val="000000"/>
              </a:solidFill>
              <a:uFill>
                <a:solidFill>
                  <a:srgbClr val="ffffff"/>
                </a:solidFill>
              </a:uFill>
              <a:latin typeface="Calibri"/>
            </a:endParaRPr>
          </a:p>
          <a:p>
            <a:pPr marL="343080" indent="-342720">
              <a:lnSpc>
                <a:spcPct val="100000"/>
              </a:lnSpc>
              <a:spcBef>
                <a:spcPts val="641"/>
              </a:spcBef>
              <a:buClr>
                <a:srgbClr val="000000"/>
              </a:buClr>
              <a:buFont typeface="Arial"/>
              <a:buChar char="•"/>
            </a:pPr>
            <a:r>
              <a:rPr b="0" lang="ru-RU" sz="3200" spc="-1" strike="noStrike">
                <a:solidFill>
                  <a:srgbClr val="000000"/>
                </a:solidFill>
                <a:uFill>
                  <a:solidFill>
                    <a:srgbClr val="ffffff"/>
                  </a:solidFill>
                </a:uFill>
                <a:latin typeface="Calibri"/>
              </a:rPr>
              <a:t>Ученикам предлагается войти в описанные обстоятельства (в том числе и в речевую роль) и создать высказывание, учитывающее заданные компоненты.</a:t>
            </a:r>
            <a:endParaRPr b="0" lang="ru-RU" sz="3200" spc="-1" strike="noStrike">
              <a:solidFill>
                <a:srgbClr val="000000"/>
              </a:solidFill>
              <a:uFill>
                <a:solidFill>
                  <a:srgbClr val="ffffff"/>
                </a:solidFill>
              </a:uFill>
              <a:latin typeface="Calibri"/>
            </a:endParaRPr>
          </a:p>
          <a:p>
            <a:pPr marL="343080" indent="-342720">
              <a:lnSpc>
                <a:spcPct val="100000"/>
              </a:lnSpc>
              <a:spcBef>
                <a:spcPts val="641"/>
              </a:spcBef>
              <a:buClr>
                <a:srgbClr val="000000"/>
              </a:buClr>
              <a:buFont typeface="Arial"/>
              <a:buChar char="•"/>
            </a:pPr>
            <a:r>
              <a:rPr b="0" lang="ru-RU" sz="3200" spc="-1" strike="noStrike">
                <a:solidFill>
                  <a:srgbClr val="000000"/>
                </a:solidFill>
                <a:uFill>
                  <a:solidFill>
                    <a:srgbClr val="ffffff"/>
                  </a:solidFill>
                </a:uFill>
                <a:latin typeface="Calibri"/>
              </a:rPr>
              <a:t>В риторических задачах обычно описываются близкие школьникам жизненные ситуации, но нередко предлагаются речевые роли более далекие - роль отца (матери), учителя, директора школы, журналиста, телеведущего, президента и т.д. В риторических задачах иногда действуют литературные персонажи. От их имени ученики приветствуют и благодарят, извиняются и просят и т.п.</a:t>
            </a:r>
            <a:endParaRPr b="0" lang="ru-RU" sz="3200" spc="-1" strike="noStrike">
              <a:solidFill>
                <a:srgbClr val="000000"/>
              </a:solidFill>
              <a:uFill>
                <a:solidFill>
                  <a:srgbClr val="ffffff"/>
                </a:solidFill>
              </a:uFill>
              <a:latin typeface="Calibri"/>
            </a:endParaRPr>
          </a:p>
          <a:p>
            <a:pPr marL="343080" indent="-342720">
              <a:lnSpc>
                <a:spcPct val="100000"/>
              </a:lnSpc>
              <a:spcBef>
                <a:spcPts val="641"/>
              </a:spcBef>
              <a:buClr>
                <a:srgbClr val="000000"/>
              </a:buClr>
              <a:buFont typeface="Arial"/>
              <a:buChar char="•"/>
            </a:pPr>
            <a:r>
              <a:rPr b="0" lang="ru-RU" sz="3200" spc="-1" strike="noStrike">
                <a:solidFill>
                  <a:srgbClr val="000000"/>
                </a:solidFill>
                <a:uFill>
                  <a:solidFill>
                    <a:srgbClr val="ffffff"/>
                  </a:solidFill>
                </a:uFill>
                <a:latin typeface="Calibri"/>
              </a:rPr>
              <a:t>Таким образом, риторические задачи, которые практиковались еще в риторских школах Древней Греции, учат гибкому, уместному речевому поведению, вырабатывают умение учитывать различные обстоятельства общения, что чрезвычайно важно для того, чтобы оно было эффективным.</a:t>
            </a:r>
            <a:endParaRPr b="0" lang="ru-RU" sz="3200" spc="-1" strike="noStrike">
              <a:solidFill>
                <a:srgbClr val="000000"/>
              </a:solidFill>
              <a:uFill>
                <a:solidFill>
                  <a:srgbClr val="ffffff"/>
                </a:solidFill>
              </a:uFill>
              <a:latin typeface="Calibri"/>
            </a:endParaRPr>
          </a:p>
          <a:p>
            <a:pPr>
              <a:lnSpc>
                <a:spcPct val="100000"/>
              </a:lnSpc>
              <a:spcBef>
                <a:spcPts val="641"/>
              </a:spcBef>
            </a:pPr>
            <a:endParaRPr b="0" lang="ru-RU" sz="3200" spc="-1" strike="noStrike">
              <a:solidFill>
                <a:srgbClr val="000000"/>
              </a:solidFill>
              <a:uFill>
                <a:solidFill>
                  <a:srgbClr val="ffffff"/>
                </a:solidFill>
              </a:uFill>
              <a:latin typeface="Calibri"/>
            </a:endParaRPr>
          </a:p>
        </p:txBody>
      </p:sp>
    </p:spTree>
  </p:cSld>
  <p:timing>
    <p:tnLst>
      <p:par>
        <p:cTn id="27" dur="indefinite" restart="never" nodeType="tmRoot">
          <p:childTnLst>
            <p:seq>
              <p:cTn id="28" nodeType="mainSeq"/>
              <p:prevCondLst>
                <p:cond delay="0" evt="onPrev">
                  <p:tgtEl>
                    <p:sldTgt/>
                  </p:tgtEl>
                </p:cond>
              </p:prevCondLst>
              <p:nextCondLst>
                <p:cond delay="0" evt="onNext">
                  <p:tgtEl>
                    <p:sldTgt/>
                  </p:tgtEl>
                </p:cond>
              </p:nextCondLst>
            </p:seq>
          </p:childTnLst>
        </p:cTn>
      </p:par>
    </p:tnLst>
  </p:timing>
</p:sld>
</file>

<file path=ppt/slides/slide15.xml><?xml version="1.0" encoding="utf-8"?>
<p:sld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sp>
        <p:nvSpPr>
          <p:cNvPr id="111" name="TextShape 1"/>
          <p:cNvSpPr txBox="1"/>
          <p:nvPr/>
        </p:nvSpPr>
        <p:spPr>
          <a:xfrm>
            <a:off x="457200" y="274680"/>
            <a:ext cx="8229240" cy="867960"/>
          </a:xfrm>
          <a:prstGeom prst="rect">
            <a:avLst/>
          </a:prstGeom>
          <a:noFill/>
          <a:ln>
            <a:noFill/>
          </a:ln>
        </p:spPr>
        <p:txBody>
          <a:bodyPr anchor="ctr"/>
          <a:p>
            <a:pPr algn="ctr">
              <a:lnSpc>
                <a:spcPct val="100000"/>
              </a:lnSpc>
            </a:pPr>
            <a:r>
              <a:rPr b="1" lang="ru-RU" sz="2800" spc="-1" strike="noStrike">
                <a:solidFill>
                  <a:srgbClr val="000000"/>
                </a:solidFill>
                <a:uFill>
                  <a:solidFill>
                    <a:srgbClr val="ffffff"/>
                  </a:solidFill>
                </a:uFill>
                <a:latin typeface="Calibri"/>
              </a:rPr>
              <a:t>Риторические игры</a:t>
            </a:r>
            <a:endParaRPr b="0" lang="ru-RU" sz="2800" spc="-1" strike="noStrike">
              <a:solidFill>
                <a:srgbClr val="000000"/>
              </a:solidFill>
              <a:uFill>
                <a:solidFill>
                  <a:srgbClr val="ffffff"/>
                </a:solidFill>
              </a:uFill>
              <a:latin typeface="Calibri"/>
            </a:endParaRPr>
          </a:p>
        </p:txBody>
      </p:sp>
      <p:sp>
        <p:nvSpPr>
          <p:cNvPr id="112" name="TextShape 2"/>
          <p:cNvSpPr txBox="1"/>
          <p:nvPr/>
        </p:nvSpPr>
        <p:spPr>
          <a:xfrm>
            <a:off x="457200" y="1143000"/>
            <a:ext cx="8229240" cy="4982760"/>
          </a:xfrm>
          <a:prstGeom prst="rect">
            <a:avLst/>
          </a:prstGeom>
          <a:noFill/>
          <a:ln>
            <a:noFill/>
          </a:ln>
        </p:spPr>
        <p:txBody>
          <a:bodyPr>
            <a:normAutofit/>
          </a:bodyPr>
          <a:p>
            <a:pPr marL="343080" indent="-342720">
              <a:lnSpc>
                <a:spcPct val="100000"/>
              </a:lnSpc>
              <a:spcBef>
                <a:spcPts val="641"/>
              </a:spcBef>
              <a:buClr>
                <a:srgbClr val="000000"/>
              </a:buClr>
              <a:buFont typeface="Arial"/>
              <a:buChar char="•"/>
            </a:pPr>
            <a:r>
              <a:rPr b="0" lang="ru-RU" sz="3200" spc="-1" strike="noStrike">
                <a:solidFill>
                  <a:srgbClr val="000000"/>
                </a:solidFill>
                <a:uFill>
                  <a:solidFill>
                    <a:srgbClr val="ffffff"/>
                  </a:solidFill>
                </a:uFill>
                <a:latin typeface="Calibri"/>
              </a:rPr>
              <a:t>Они содержат соревновательный элемент и предполагают определение победителя: кто (какая команда) веселее, смешнее и т.д. расскажет, быстрее произнесет скороговорку, сочинит и произнесет более задушевное, теплое похвальное слово и т.д. В отличие от словесных речевых игр, риторические игры строятся на материале программы по риторике и служат решению задач этого предмета.</a:t>
            </a:r>
            <a:br/>
            <a:r>
              <a:rPr b="0" lang="ru-RU" sz="3200" spc="-1" strike="noStrike">
                <a:solidFill>
                  <a:srgbClr val="000000"/>
                </a:solidFill>
                <a:uFill>
                  <a:solidFill>
                    <a:srgbClr val="ffffff"/>
                  </a:solidFill>
                </a:uFill>
                <a:latin typeface="Calibri"/>
              </a:rPr>
              <a:t> </a:t>
            </a:r>
            <a:endParaRPr b="0" lang="ru-RU" sz="3200" spc="-1" strike="noStrike">
              <a:solidFill>
                <a:srgbClr val="000000"/>
              </a:solidFill>
              <a:uFill>
                <a:solidFill>
                  <a:srgbClr val="ffffff"/>
                </a:solidFill>
              </a:uFill>
              <a:latin typeface="Calibri"/>
            </a:endParaRPr>
          </a:p>
        </p:txBody>
      </p:sp>
    </p:spTree>
  </p:cSld>
  <p:timing>
    <p:tnLst>
      <p:par>
        <p:cTn id="29" dur="indefinite" restart="never" nodeType="tmRoot">
          <p:childTnLst>
            <p:seq>
              <p:cTn id="30" nodeType="mainSeq"/>
              <p:prevCondLst>
                <p:cond delay="0" evt="onPrev">
                  <p:tgtEl>
                    <p:sldTgt/>
                  </p:tgtEl>
                </p:cond>
              </p:prevCondLst>
              <p:nextCondLst>
                <p:cond delay="0" evt="onNext">
                  <p:tgtEl>
                    <p:sldTgt/>
                  </p:tgtEl>
                </p:cond>
              </p:nextCondLst>
            </p:seq>
          </p:childTnLst>
        </p:cTn>
      </p:par>
    </p:tnLst>
  </p:timing>
</p:sld>
</file>

<file path=ppt/slides/slide16.xml><?xml version="1.0" encoding="utf-8"?>
<p:sld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sp>
        <p:nvSpPr>
          <p:cNvPr id="113" name="TextShape 1"/>
          <p:cNvSpPr txBox="1"/>
          <p:nvPr/>
        </p:nvSpPr>
        <p:spPr>
          <a:xfrm>
            <a:off x="457200" y="214200"/>
            <a:ext cx="8229240" cy="571320"/>
          </a:xfrm>
          <a:prstGeom prst="rect">
            <a:avLst/>
          </a:prstGeom>
          <a:noFill/>
          <a:ln>
            <a:noFill/>
          </a:ln>
        </p:spPr>
        <p:txBody>
          <a:bodyPr anchor="ctr">
            <a:normAutofit/>
          </a:bodyPr>
          <a:p>
            <a:pPr algn="ctr">
              <a:lnSpc>
                <a:spcPct val="100000"/>
              </a:lnSpc>
            </a:pPr>
            <a:br/>
            <a:r>
              <a:rPr b="1" lang="ru-RU" sz="2200" spc="-1" strike="noStrike">
                <a:solidFill>
                  <a:srgbClr val="000000"/>
                </a:solidFill>
                <a:uFill>
                  <a:solidFill>
                    <a:srgbClr val="ffffff"/>
                  </a:solidFill>
                </a:uFill>
                <a:latin typeface="Calibri"/>
              </a:rPr>
              <a:t>Содержание курса « </a:t>
            </a:r>
            <a:r>
              <a:rPr b="1" lang="ru-RU" sz="2000" spc="-1" strike="noStrike">
                <a:solidFill>
                  <a:srgbClr val="000000"/>
                </a:solidFill>
                <a:uFill>
                  <a:solidFill>
                    <a:srgbClr val="ffffff"/>
                  </a:solidFill>
                </a:uFill>
                <a:latin typeface="Calibri"/>
              </a:rPr>
              <a:t>Школьная риторика 5-6-й классы»</a:t>
            </a:r>
            <a:br/>
            <a:endParaRPr b="0" lang="ru-RU" sz="2000" spc="-1" strike="noStrike">
              <a:solidFill>
                <a:srgbClr val="000000"/>
              </a:solidFill>
              <a:uFill>
                <a:solidFill>
                  <a:srgbClr val="ffffff"/>
                </a:solidFill>
              </a:uFill>
              <a:latin typeface="Calibri"/>
            </a:endParaRPr>
          </a:p>
        </p:txBody>
      </p:sp>
      <p:sp>
        <p:nvSpPr>
          <p:cNvPr id="114" name="TextShape 2"/>
          <p:cNvSpPr txBox="1"/>
          <p:nvPr/>
        </p:nvSpPr>
        <p:spPr>
          <a:xfrm>
            <a:off x="457200" y="714240"/>
            <a:ext cx="8229240" cy="5928840"/>
          </a:xfrm>
          <a:prstGeom prst="rect">
            <a:avLst/>
          </a:prstGeom>
          <a:noFill/>
          <a:ln>
            <a:noFill/>
          </a:ln>
        </p:spPr>
        <p:txBody>
          <a:bodyPr>
            <a:normAutofit/>
          </a:bodyPr>
          <a:p>
            <a:pPr marL="343080" indent="-342720">
              <a:lnSpc>
                <a:spcPct val="100000"/>
              </a:lnSpc>
              <a:spcBef>
                <a:spcPts val="241"/>
              </a:spcBef>
              <a:buClr>
                <a:srgbClr val="000000"/>
              </a:buClr>
              <a:buFont typeface="Arial"/>
              <a:buChar char="•"/>
            </a:pPr>
            <a:r>
              <a:rPr b="1" lang="ru-RU" sz="1200" spc="-1" strike="noStrike">
                <a:solidFill>
                  <a:srgbClr val="000000"/>
                </a:solidFill>
                <a:uFill>
                  <a:solidFill>
                    <a:srgbClr val="ffffff"/>
                  </a:solidFill>
                </a:uFill>
                <a:latin typeface="Calibri"/>
              </a:rPr>
              <a:t>Содержание</a:t>
            </a:r>
            <a:endParaRPr b="0" lang="ru-RU" sz="1200" spc="-1" strike="noStrike">
              <a:solidFill>
                <a:srgbClr val="000000"/>
              </a:solidFill>
              <a:uFill>
                <a:solidFill>
                  <a:srgbClr val="ffffff"/>
                </a:solidFill>
              </a:uFill>
              <a:latin typeface="Calibri"/>
            </a:endParaRPr>
          </a:p>
          <a:p>
            <a:pPr marL="343080" indent="-342720">
              <a:lnSpc>
                <a:spcPct val="100000"/>
              </a:lnSpc>
              <a:spcBef>
                <a:spcPts val="241"/>
              </a:spcBef>
              <a:buClr>
                <a:srgbClr val="000000"/>
              </a:buClr>
              <a:buFont typeface="Arial"/>
              <a:buChar char="•"/>
            </a:pPr>
            <a:r>
              <a:rPr b="1" lang="ru-RU" sz="1200" spc="-1" strike="noStrike">
                <a:solidFill>
                  <a:srgbClr val="000000"/>
                </a:solidFill>
                <a:uFill>
                  <a:solidFill>
                    <a:srgbClr val="ffffff"/>
                  </a:solidFill>
                </a:uFill>
                <a:latin typeface="Calibri"/>
              </a:rPr>
              <a:t>е</a:t>
            </a:r>
            <a:endParaRPr b="0" lang="ru-RU" sz="1200" spc="-1" strike="noStrike">
              <a:solidFill>
                <a:srgbClr val="000000"/>
              </a:solidFill>
              <a:uFill>
                <a:solidFill>
                  <a:srgbClr val="ffffff"/>
                </a:solidFill>
              </a:uFill>
              <a:latin typeface="Calibri"/>
            </a:endParaRPr>
          </a:p>
          <a:p>
            <a:pPr marL="343080" indent="-342720">
              <a:lnSpc>
                <a:spcPct val="100000"/>
              </a:lnSpc>
              <a:spcBef>
                <a:spcPts val="961"/>
              </a:spcBef>
              <a:buClr>
                <a:srgbClr val="000000"/>
              </a:buClr>
              <a:buFont typeface="Arial"/>
              <a:buChar char="•"/>
            </a:pPr>
            <a:r>
              <a:rPr b="1" lang="ru-RU" sz="4800" spc="-1" strike="noStrike">
                <a:solidFill>
                  <a:srgbClr val="000000"/>
                </a:solidFill>
                <a:uFill>
                  <a:solidFill>
                    <a:srgbClr val="ffffff"/>
                  </a:solidFill>
                </a:uFill>
                <a:latin typeface="Calibri"/>
              </a:rPr>
              <a:t>Общение - ч</a:t>
            </a:r>
            <a:r>
              <a:rPr b="0" lang="ru-RU" sz="4800" spc="-1" strike="noStrike">
                <a:solidFill>
                  <a:srgbClr val="000000"/>
                </a:solidFill>
                <a:uFill>
                  <a:solidFill>
                    <a:srgbClr val="ffffff"/>
                  </a:solidFill>
                </a:uFill>
                <a:latin typeface="Calibri"/>
              </a:rPr>
              <a:t>то значит общаться.Собеседники, партнеры, коммуниканты. Коммуникативная задача.Адресат - кто он?</a:t>
            </a:r>
            <a:endParaRPr b="0" lang="ru-RU" sz="4800" spc="-1" strike="noStrike">
              <a:solidFill>
                <a:srgbClr val="000000"/>
              </a:solidFill>
              <a:uFill>
                <a:solidFill>
                  <a:srgbClr val="ffffff"/>
                </a:solidFill>
              </a:uFill>
              <a:latin typeface="Calibri"/>
            </a:endParaRPr>
          </a:p>
          <a:p>
            <a:pPr marL="343080" indent="-342720">
              <a:lnSpc>
                <a:spcPct val="100000"/>
              </a:lnSpc>
              <a:spcBef>
                <a:spcPts val="961"/>
              </a:spcBef>
            </a:pPr>
            <a:r>
              <a:rPr b="0" lang="ru-RU" sz="4800" spc="-1" strike="noStrike">
                <a:solidFill>
                  <a:srgbClr val="000000"/>
                </a:solidFill>
                <a:uFill>
                  <a:solidFill>
                    <a:srgbClr val="ffffff"/>
                  </a:solidFill>
                </a:uFill>
                <a:latin typeface="Calibri"/>
              </a:rPr>
              <a:t>          </a:t>
            </a:r>
            <a:r>
              <a:rPr b="0" lang="ru-RU" sz="4800" spc="-1" strike="noStrike">
                <a:solidFill>
                  <a:srgbClr val="000000"/>
                </a:solidFill>
                <a:uFill>
                  <a:solidFill>
                    <a:srgbClr val="ffffff"/>
                  </a:solidFill>
                </a:uFill>
                <a:latin typeface="Calibri"/>
              </a:rPr>
              <a:t>Содержание речи. Слово ритора меняет ход истории.</a:t>
            </a:r>
            <a:endParaRPr b="0" lang="ru-RU" sz="4800" spc="-1" strike="noStrike">
              <a:solidFill>
                <a:srgbClr val="000000"/>
              </a:solidFill>
              <a:uFill>
                <a:solidFill>
                  <a:srgbClr val="ffffff"/>
                </a:solidFill>
              </a:uFill>
              <a:latin typeface="Calibri"/>
            </a:endParaRPr>
          </a:p>
          <a:p>
            <a:pPr marL="343080" indent="-342720">
              <a:lnSpc>
                <a:spcPct val="100000"/>
              </a:lnSpc>
              <a:spcBef>
                <a:spcPts val="961"/>
              </a:spcBef>
            </a:pPr>
            <a:r>
              <a:rPr b="1" lang="ru-RU" sz="4800" spc="-1" strike="noStrike">
                <a:solidFill>
                  <a:srgbClr val="000000"/>
                </a:solidFill>
                <a:uFill>
                  <a:solidFill>
                    <a:srgbClr val="ffffff"/>
                  </a:solidFill>
                </a:uFill>
                <a:latin typeface="Calibri"/>
              </a:rPr>
              <a:t>         </a:t>
            </a:r>
            <a:r>
              <a:rPr b="1" lang="ru-RU" sz="4800" spc="-1" strike="noStrike">
                <a:solidFill>
                  <a:srgbClr val="000000"/>
                </a:solidFill>
                <a:uFill>
                  <a:solidFill>
                    <a:srgbClr val="ffffff"/>
                  </a:solidFill>
                </a:uFill>
                <a:latin typeface="Calibri"/>
              </a:rPr>
              <a:t>Виды общения : м</a:t>
            </a:r>
            <a:r>
              <a:rPr b="0" lang="ru-RU" sz="4800" spc="-1" strike="noStrike">
                <a:solidFill>
                  <a:srgbClr val="000000"/>
                </a:solidFill>
                <a:uFill>
                  <a:solidFill>
                    <a:srgbClr val="ffffff"/>
                  </a:solidFill>
                </a:uFill>
                <a:latin typeface="Calibri"/>
              </a:rPr>
              <a:t>ежличностное, групповое, массовое общение. Словесное и несловесное общение.</a:t>
            </a:r>
            <a:endParaRPr b="0" lang="ru-RU" sz="4800" spc="-1" strike="noStrike">
              <a:solidFill>
                <a:srgbClr val="000000"/>
              </a:solidFill>
              <a:uFill>
                <a:solidFill>
                  <a:srgbClr val="ffffff"/>
                </a:solidFill>
              </a:uFill>
              <a:latin typeface="Calibri"/>
            </a:endParaRPr>
          </a:p>
          <a:p>
            <a:pPr marL="343080" indent="-342720">
              <a:lnSpc>
                <a:spcPct val="100000"/>
              </a:lnSpc>
              <a:spcBef>
                <a:spcPts val="961"/>
              </a:spcBef>
            </a:pPr>
            <a:r>
              <a:rPr b="0" lang="ru-RU" sz="4800" spc="-1" strike="noStrike">
                <a:solidFill>
                  <a:srgbClr val="000000"/>
                </a:solidFill>
                <a:uFill>
                  <a:solidFill>
                    <a:srgbClr val="ffffff"/>
                  </a:solidFill>
                </a:uFill>
                <a:latin typeface="Calibri"/>
              </a:rPr>
              <a:t>          </a:t>
            </a:r>
            <a:r>
              <a:rPr b="0" lang="ru-RU" sz="4800" spc="-1" strike="noStrike">
                <a:solidFill>
                  <a:srgbClr val="000000"/>
                </a:solidFill>
                <a:uFill>
                  <a:solidFill>
                    <a:srgbClr val="ffffff"/>
                  </a:solidFill>
                </a:uFill>
                <a:latin typeface="Calibri"/>
              </a:rPr>
              <a:t>Официальное - неофициальное общение .Классное собрание.</a:t>
            </a:r>
            <a:endParaRPr b="0" lang="ru-RU" sz="4800" spc="-1" strike="noStrike">
              <a:solidFill>
                <a:srgbClr val="000000"/>
              </a:solidFill>
              <a:uFill>
                <a:solidFill>
                  <a:srgbClr val="ffffff"/>
                </a:solidFill>
              </a:uFill>
              <a:latin typeface="Calibri"/>
            </a:endParaRPr>
          </a:p>
          <a:p>
            <a:pPr marL="343080" indent="-342720">
              <a:lnSpc>
                <a:spcPct val="100000"/>
              </a:lnSpc>
              <a:spcBef>
                <a:spcPts val="961"/>
              </a:spcBef>
              <a:buClr>
                <a:srgbClr val="000000"/>
              </a:buClr>
              <a:buFont typeface="Arial"/>
              <a:buChar char="•"/>
            </a:pPr>
            <a:r>
              <a:rPr b="1" lang="ru-RU" sz="4800" spc="-1" strike="noStrike">
                <a:solidFill>
                  <a:srgbClr val="000000"/>
                </a:solidFill>
                <a:uFill>
                  <a:solidFill>
                    <a:srgbClr val="ffffff"/>
                  </a:solidFill>
                </a:uFill>
                <a:latin typeface="Calibri"/>
              </a:rPr>
              <a:t>Несловесное общение: </a:t>
            </a:r>
            <a:r>
              <a:rPr b="0" lang="ru-RU" sz="4800" spc="-1" strike="noStrike">
                <a:solidFill>
                  <a:srgbClr val="000000"/>
                </a:solidFill>
                <a:uFill>
                  <a:solidFill>
                    <a:srgbClr val="ffffff"/>
                  </a:solidFill>
                </a:uFill>
                <a:latin typeface="Calibri"/>
              </a:rPr>
              <a:t>Твой голос. Мимика, жесты. Великая сила голоса. Учим голос «летать».</a:t>
            </a:r>
            <a:endParaRPr b="0" lang="ru-RU" sz="4800" spc="-1" strike="noStrike">
              <a:solidFill>
                <a:srgbClr val="000000"/>
              </a:solidFill>
              <a:uFill>
                <a:solidFill>
                  <a:srgbClr val="ffffff"/>
                </a:solidFill>
              </a:uFill>
              <a:latin typeface="Calibri"/>
            </a:endParaRPr>
          </a:p>
          <a:p>
            <a:pPr marL="343080" indent="-342720">
              <a:lnSpc>
                <a:spcPct val="100000"/>
              </a:lnSpc>
              <a:spcBef>
                <a:spcPts val="961"/>
              </a:spcBef>
            </a:pPr>
            <a:r>
              <a:rPr b="0" lang="ru-RU" sz="4800" spc="-1" strike="noStrike">
                <a:solidFill>
                  <a:srgbClr val="000000"/>
                </a:solidFill>
                <a:uFill>
                  <a:solidFill>
                    <a:srgbClr val="ffffff"/>
                  </a:solidFill>
                </a:uFill>
                <a:latin typeface="Calibri"/>
              </a:rPr>
              <a:t>          </a:t>
            </a:r>
            <a:r>
              <a:rPr b="0" lang="ru-RU" sz="4800" spc="-1" strike="noStrike">
                <a:solidFill>
                  <a:srgbClr val="000000"/>
                </a:solidFill>
                <a:uFill>
                  <a:solidFill>
                    <a:srgbClr val="ffffff"/>
                  </a:solidFill>
                </a:uFill>
                <a:latin typeface="Calibri"/>
              </a:rPr>
              <a:t>Жесты помогают общаться. Уместные и неуместные жесты.</a:t>
            </a:r>
            <a:endParaRPr b="0" lang="ru-RU" sz="4800" spc="-1" strike="noStrike">
              <a:solidFill>
                <a:srgbClr val="000000"/>
              </a:solidFill>
              <a:uFill>
                <a:solidFill>
                  <a:srgbClr val="ffffff"/>
                </a:solidFill>
              </a:uFill>
              <a:latin typeface="Calibri"/>
            </a:endParaRPr>
          </a:p>
          <a:p>
            <a:pPr marL="343080" indent="-342720">
              <a:lnSpc>
                <a:spcPct val="100000"/>
              </a:lnSpc>
              <a:spcBef>
                <a:spcPts val="961"/>
              </a:spcBef>
              <a:buClr>
                <a:srgbClr val="000000"/>
              </a:buClr>
              <a:buFont typeface="Arial"/>
              <a:buChar char="•"/>
            </a:pPr>
            <a:r>
              <a:rPr b="1" lang="ru-RU" sz="4800" spc="-1" strike="noStrike">
                <a:solidFill>
                  <a:srgbClr val="000000"/>
                </a:solidFill>
                <a:uFill>
                  <a:solidFill>
                    <a:srgbClr val="ffffff"/>
                  </a:solidFill>
                </a:uFill>
                <a:latin typeface="Calibri"/>
              </a:rPr>
              <a:t>Учимся слушать: </a:t>
            </a:r>
            <a:r>
              <a:rPr b="0" lang="ru-RU" sz="4800" spc="-1" strike="noStrike">
                <a:solidFill>
                  <a:srgbClr val="000000"/>
                </a:solidFill>
                <a:uFill>
                  <a:solidFill>
                    <a:srgbClr val="ffffff"/>
                  </a:solidFill>
                </a:uFill>
                <a:latin typeface="Calibri"/>
              </a:rPr>
              <a:t>Слышать - слушать - понимать. Кто и как слушает. Два основных правила слушания.</a:t>
            </a:r>
            <a:endParaRPr b="0" lang="ru-RU" sz="4800" spc="-1" strike="noStrike">
              <a:solidFill>
                <a:srgbClr val="000000"/>
              </a:solidFill>
              <a:uFill>
                <a:solidFill>
                  <a:srgbClr val="ffffff"/>
                </a:solidFill>
              </a:uFill>
              <a:latin typeface="Calibri"/>
            </a:endParaRPr>
          </a:p>
          <a:p>
            <a:pPr marL="343080" indent="-342720">
              <a:lnSpc>
                <a:spcPct val="100000"/>
              </a:lnSpc>
              <a:spcBef>
                <a:spcPts val="961"/>
              </a:spcBef>
            </a:pPr>
            <a:r>
              <a:rPr b="0" lang="ru-RU" sz="4800" spc="-1" strike="noStrike">
                <a:solidFill>
                  <a:srgbClr val="000000"/>
                </a:solidFill>
                <a:uFill>
                  <a:solidFill>
                    <a:srgbClr val="ffffff"/>
                  </a:solidFill>
                </a:uFill>
                <a:latin typeface="Calibri"/>
              </a:rPr>
              <a:t>          </a:t>
            </a:r>
            <a:r>
              <a:rPr b="0" lang="ru-RU" sz="4800" spc="-1" strike="noStrike">
                <a:solidFill>
                  <a:srgbClr val="000000"/>
                </a:solidFill>
                <a:uFill>
                  <a:solidFill>
                    <a:srgbClr val="ffffff"/>
                  </a:solidFill>
                </a:uFill>
                <a:latin typeface="Calibri"/>
              </a:rPr>
              <a:t>Слушание бывает разным. Установка на восприятие. Способы и приемы слушания.</a:t>
            </a:r>
            <a:endParaRPr b="0" lang="ru-RU" sz="4800" spc="-1" strike="noStrike">
              <a:solidFill>
                <a:srgbClr val="000000"/>
              </a:solidFill>
              <a:uFill>
                <a:solidFill>
                  <a:srgbClr val="ffffff"/>
                </a:solidFill>
              </a:uFill>
              <a:latin typeface="Calibri"/>
            </a:endParaRPr>
          </a:p>
          <a:p>
            <a:pPr marL="343080" indent="-342720">
              <a:lnSpc>
                <a:spcPct val="100000"/>
              </a:lnSpc>
              <a:spcBef>
                <a:spcPts val="961"/>
              </a:spcBef>
              <a:buClr>
                <a:srgbClr val="000000"/>
              </a:buClr>
              <a:buFont typeface="Arial"/>
              <a:buChar char="•"/>
            </a:pPr>
            <a:r>
              <a:rPr b="1" lang="ru-RU" sz="4800" spc="-1" strike="noStrike">
                <a:solidFill>
                  <a:srgbClr val="000000"/>
                </a:solidFill>
                <a:uFill>
                  <a:solidFill>
                    <a:srgbClr val="ffffff"/>
                  </a:solidFill>
                </a:uFill>
                <a:latin typeface="Calibri"/>
              </a:rPr>
              <a:t>Побеседуем: </a:t>
            </a:r>
            <a:r>
              <a:rPr b="0" lang="ru-RU" sz="4800" spc="-1" strike="noStrike">
                <a:solidFill>
                  <a:srgbClr val="000000"/>
                </a:solidFill>
                <a:uFill>
                  <a:solidFill>
                    <a:srgbClr val="ffffff"/>
                  </a:solidFill>
                </a:uFill>
                <a:latin typeface="Calibri"/>
              </a:rPr>
              <a:t>Беседа, ее особенности. Дружеская беседа.</a:t>
            </a:r>
            <a:endParaRPr b="0" lang="ru-RU" sz="4800" spc="-1" strike="noStrike">
              <a:solidFill>
                <a:srgbClr val="000000"/>
              </a:solidFill>
              <a:uFill>
                <a:solidFill>
                  <a:srgbClr val="ffffff"/>
                </a:solidFill>
              </a:uFill>
              <a:latin typeface="Calibri"/>
            </a:endParaRPr>
          </a:p>
          <a:p>
            <a:pPr marL="343080" indent="-342720">
              <a:lnSpc>
                <a:spcPct val="100000"/>
              </a:lnSpc>
              <a:spcBef>
                <a:spcPts val="961"/>
              </a:spcBef>
              <a:buClr>
                <a:srgbClr val="000000"/>
              </a:buClr>
              <a:buFont typeface="Arial"/>
              <a:buChar char="•"/>
            </a:pPr>
            <a:r>
              <a:rPr b="1" lang="ru-RU" sz="4800" spc="-1" strike="noStrike">
                <a:solidFill>
                  <a:srgbClr val="000000"/>
                </a:solidFill>
                <a:uFill>
                  <a:solidFill>
                    <a:srgbClr val="ffffff"/>
                  </a:solidFill>
                </a:uFill>
                <a:latin typeface="Calibri"/>
              </a:rPr>
              <a:t>Учимся отвечать: </a:t>
            </a:r>
            <a:r>
              <a:rPr b="0" lang="ru-RU" sz="4800" spc="-1" strike="noStrike">
                <a:solidFill>
                  <a:srgbClr val="000000"/>
                </a:solidFill>
                <a:uFill>
                  <a:solidFill>
                    <a:srgbClr val="ffffff"/>
                  </a:solidFill>
                </a:uFill>
                <a:latin typeface="Calibri"/>
              </a:rPr>
              <a:t>Разные ответы.Как важно начать. Развернутый ответ. Основная часть. Конец - делу венец.</a:t>
            </a:r>
            <a:endParaRPr b="0" lang="ru-RU" sz="4800" spc="-1" strike="noStrike">
              <a:solidFill>
                <a:srgbClr val="000000"/>
              </a:solidFill>
              <a:uFill>
                <a:solidFill>
                  <a:srgbClr val="ffffff"/>
                </a:solidFill>
              </a:uFill>
              <a:latin typeface="Calibri"/>
            </a:endParaRPr>
          </a:p>
          <a:p>
            <a:pPr marL="343080" indent="-342720">
              <a:lnSpc>
                <a:spcPct val="100000"/>
              </a:lnSpc>
              <a:spcBef>
                <a:spcPts val="961"/>
              </a:spcBef>
              <a:buClr>
                <a:srgbClr val="000000"/>
              </a:buClr>
              <a:buFont typeface="Arial"/>
              <a:buChar char="•"/>
            </a:pPr>
            <a:r>
              <a:rPr b="1" lang="ru-RU" sz="4800" spc="-1" strike="noStrike">
                <a:solidFill>
                  <a:srgbClr val="000000"/>
                </a:solidFill>
                <a:uFill>
                  <a:solidFill>
                    <a:srgbClr val="ffffff"/>
                  </a:solidFill>
                </a:uFill>
                <a:latin typeface="Calibri"/>
              </a:rPr>
              <a:t>Учимся читать</a:t>
            </a:r>
            <a:endParaRPr b="0" lang="ru-RU" sz="4800" spc="-1" strike="noStrike">
              <a:solidFill>
                <a:srgbClr val="000000"/>
              </a:solidFill>
              <a:uFill>
                <a:solidFill>
                  <a:srgbClr val="ffffff"/>
                </a:solidFill>
              </a:uFill>
              <a:latin typeface="Calibri"/>
            </a:endParaRPr>
          </a:p>
          <a:p>
            <a:pPr marL="343080" indent="-342720">
              <a:lnSpc>
                <a:spcPct val="100000"/>
              </a:lnSpc>
              <a:spcBef>
                <a:spcPts val="961"/>
              </a:spcBef>
            </a:pPr>
            <a:r>
              <a:rPr b="0" lang="ru-RU" sz="4800" spc="-1" strike="noStrike">
                <a:solidFill>
                  <a:srgbClr val="000000"/>
                </a:solidFill>
                <a:uFill>
                  <a:solidFill>
                    <a:srgbClr val="ffffff"/>
                  </a:solidFill>
                </a:uFill>
                <a:latin typeface="Calibri"/>
              </a:rPr>
              <a:t>         </a:t>
            </a:r>
            <a:r>
              <a:rPr b="0" lang="ru-RU" sz="4800" spc="-1" strike="noStrike">
                <a:solidFill>
                  <a:srgbClr val="000000"/>
                </a:solidFill>
                <a:uFill>
                  <a:solidFill>
                    <a:srgbClr val="ffffff"/>
                  </a:solidFill>
                </a:uFill>
                <a:latin typeface="Calibri"/>
              </a:rPr>
              <a:t>Чтение - вот лучшее учение. Умеем ли мы читать? «Чтоб вершки не хватать».Учимся читать учебный текст. Ознакомительное чтение.</a:t>
            </a:r>
            <a:endParaRPr b="0" lang="ru-RU" sz="4800" spc="-1" strike="noStrike">
              <a:solidFill>
                <a:srgbClr val="000000"/>
              </a:solidFill>
              <a:uFill>
                <a:solidFill>
                  <a:srgbClr val="ffffff"/>
                </a:solidFill>
              </a:uFill>
              <a:latin typeface="Calibri"/>
            </a:endParaRPr>
          </a:p>
          <a:p>
            <a:pPr marL="343080" indent="-342720">
              <a:lnSpc>
                <a:spcPct val="100000"/>
              </a:lnSpc>
              <a:spcBef>
                <a:spcPts val="961"/>
              </a:spcBef>
              <a:buClr>
                <a:srgbClr val="000000"/>
              </a:buClr>
              <a:buFont typeface="Arial"/>
              <a:buChar char="•"/>
            </a:pPr>
            <a:r>
              <a:rPr b="1" lang="ru-RU" sz="4800" spc="-1" strike="noStrike">
                <a:solidFill>
                  <a:srgbClr val="000000"/>
                </a:solidFill>
                <a:uFill>
                  <a:solidFill>
                    <a:srgbClr val="ffffff"/>
                  </a:solidFill>
                </a:uFill>
                <a:latin typeface="Calibri"/>
              </a:rPr>
              <a:t>Речь правильная и хорошая: </a:t>
            </a:r>
            <a:r>
              <a:rPr b="0" lang="ru-RU" sz="4800" spc="-1" strike="noStrike">
                <a:solidFill>
                  <a:srgbClr val="000000"/>
                </a:solidFill>
                <a:uFill>
                  <a:solidFill>
                    <a:srgbClr val="ffffff"/>
                  </a:solidFill>
                </a:uFill>
                <a:latin typeface="Calibri"/>
              </a:rPr>
              <a:t>Речь без ошибок.Чья речь богаче? Говори - пиши точно. Клише, штампы. Находки.</a:t>
            </a:r>
            <a:endParaRPr b="0" lang="ru-RU" sz="4800" spc="-1" strike="noStrike">
              <a:solidFill>
                <a:srgbClr val="000000"/>
              </a:solidFill>
              <a:uFill>
                <a:solidFill>
                  <a:srgbClr val="ffffff"/>
                </a:solidFill>
              </a:uFill>
              <a:latin typeface="Calibri"/>
            </a:endParaRPr>
          </a:p>
          <a:p>
            <a:pPr marL="343080" indent="-342720">
              <a:lnSpc>
                <a:spcPct val="100000"/>
              </a:lnSpc>
              <a:spcBef>
                <a:spcPts val="961"/>
              </a:spcBef>
              <a:buClr>
                <a:srgbClr val="000000"/>
              </a:buClr>
              <a:buFont typeface="Arial"/>
              <a:buChar char="•"/>
            </a:pPr>
            <a:r>
              <a:rPr b="1" lang="ru-RU" sz="4800" spc="-1" strike="noStrike">
                <a:solidFill>
                  <a:srgbClr val="000000"/>
                </a:solidFill>
                <a:uFill>
                  <a:solidFill>
                    <a:srgbClr val="ffffff"/>
                  </a:solidFill>
                </a:uFill>
                <a:latin typeface="Calibri"/>
              </a:rPr>
              <a:t>Учимся редактировать: </a:t>
            </a:r>
            <a:r>
              <a:rPr b="0" lang="ru-RU" sz="4800" spc="-1" strike="noStrike">
                <a:solidFill>
                  <a:srgbClr val="000000"/>
                </a:solidFill>
                <a:uFill>
                  <a:solidFill>
                    <a:srgbClr val="ffffff"/>
                  </a:solidFill>
                </a:uFill>
                <a:latin typeface="Calibri"/>
              </a:rPr>
              <a:t>Зачеркни ненужное. Замени - надпиши нужное. Включи недостающее (дополни).</a:t>
            </a:r>
            <a:endParaRPr b="0" lang="ru-RU" sz="4800" spc="-1" strike="noStrike">
              <a:solidFill>
                <a:srgbClr val="000000"/>
              </a:solidFill>
              <a:uFill>
                <a:solidFill>
                  <a:srgbClr val="ffffff"/>
                </a:solidFill>
              </a:uFill>
              <a:latin typeface="Calibri"/>
            </a:endParaRPr>
          </a:p>
          <a:p>
            <a:pPr marL="343080" indent="-342720">
              <a:lnSpc>
                <a:spcPct val="100000"/>
              </a:lnSpc>
              <a:spcBef>
                <a:spcPts val="961"/>
              </a:spcBef>
            </a:pPr>
            <a:r>
              <a:rPr b="0" lang="ru-RU" sz="4800" spc="-1" strike="noStrike">
                <a:solidFill>
                  <a:srgbClr val="000000"/>
                </a:solidFill>
                <a:uFill>
                  <a:solidFill>
                    <a:srgbClr val="ffffff"/>
                  </a:solidFill>
                </a:uFill>
                <a:latin typeface="Calibri"/>
              </a:rPr>
              <a:t>          </a:t>
            </a:r>
            <a:r>
              <a:rPr b="0" lang="ru-RU" sz="4800" spc="-1" strike="noStrike">
                <a:solidFill>
                  <a:srgbClr val="000000"/>
                </a:solidFill>
                <a:uFill>
                  <a:solidFill>
                    <a:srgbClr val="ffffff"/>
                  </a:solidFill>
                </a:uFill>
                <a:latin typeface="Calibri"/>
              </a:rPr>
              <a:t>Редактирование изучаемых речевых жанров.</a:t>
            </a:r>
            <a:endParaRPr b="0" lang="ru-RU" sz="4800" spc="-1" strike="noStrike">
              <a:solidFill>
                <a:srgbClr val="000000"/>
              </a:solidFill>
              <a:uFill>
                <a:solidFill>
                  <a:srgbClr val="ffffff"/>
                </a:solidFill>
              </a:uFill>
              <a:latin typeface="Calibri"/>
            </a:endParaRPr>
          </a:p>
          <a:p>
            <a:pPr marL="343080" indent="-342720">
              <a:lnSpc>
                <a:spcPct val="100000"/>
              </a:lnSpc>
              <a:spcBef>
                <a:spcPts val="961"/>
              </a:spcBef>
              <a:buClr>
                <a:srgbClr val="000000"/>
              </a:buClr>
              <a:buFont typeface="Arial"/>
              <a:buChar char="•"/>
            </a:pPr>
            <a:r>
              <a:rPr b="1" lang="ru-RU" sz="4800" spc="-1" strike="noStrike">
                <a:solidFill>
                  <a:srgbClr val="000000"/>
                </a:solidFill>
                <a:uFill>
                  <a:solidFill>
                    <a:srgbClr val="ffffff"/>
                  </a:solidFill>
                </a:uFill>
                <a:latin typeface="Calibri"/>
              </a:rPr>
              <a:t>Будь вежлив: </a:t>
            </a:r>
            <a:r>
              <a:rPr b="0" lang="ru-RU" sz="4800" spc="-1" strike="noStrike">
                <a:solidFill>
                  <a:srgbClr val="000000"/>
                </a:solidFill>
                <a:uFill>
                  <a:solidFill>
                    <a:srgbClr val="ffffff"/>
                  </a:solidFill>
                </a:uFill>
                <a:latin typeface="Calibri"/>
              </a:rPr>
              <a:t>Просить - умолять - клянчить. Вежливый отказ.Что такое комплимент.Лесть — льстивые слова.</a:t>
            </a:r>
            <a:endParaRPr b="0" lang="ru-RU" sz="4800" spc="-1" strike="noStrike">
              <a:solidFill>
                <a:srgbClr val="000000"/>
              </a:solidFill>
              <a:uFill>
                <a:solidFill>
                  <a:srgbClr val="ffffff"/>
                </a:solidFill>
              </a:uFill>
              <a:latin typeface="Calibri"/>
            </a:endParaRPr>
          </a:p>
          <a:p>
            <a:pPr marL="343080" indent="-342720">
              <a:lnSpc>
                <a:spcPct val="100000"/>
              </a:lnSpc>
              <a:spcBef>
                <a:spcPts val="961"/>
              </a:spcBef>
            </a:pPr>
            <a:r>
              <a:rPr b="0" lang="ru-RU" sz="4800" spc="-1" strike="noStrike">
                <a:solidFill>
                  <a:srgbClr val="000000"/>
                </a:solidFill>
                <a:uFill>
                  <a:solidFill>
                    <a:srgbClr val="ffffff"/>
                  </a:solidFill>
                </a:uFill>
                <a:latin typeface="Calibri"/>
              </a:rPr>
              <a:t>          </a:t>
            </a:r>
            <a:r>
              <a:rPr b="0" lang="ru-RU" sz="4800" spc="-1" strike="noStrike">
                <a:solidFill>
                  <a:srgbClr val="000000"/>
                </a:solidFill>
                <a:uFill>
                  <a:solidFill>
                    <a:srgbClr val="ffffff"/>
                  </a:solidFill>
                </a:uFill>
                <a:latin typeface="Calibri"/>
              </a:rPr>
              <a:t>Вежливое обращение. Похвальное слово.</a:t>
            </a:r>
            <a:endParaRPr b="0" lang="ru-RU" sz="4800" spc="-1" strike="noStrike">
              <a:solidFill>
                <a:srgbClr val="000000"/>
              </a:solidFill>
              <a:uFill>
                <a:solidFill>
                  <a:srgbClr val="ffffff"/>
                </a:solidFill>
              </a:uFill>
              <a:latin typeface="Calibri"/>
            </a:endParaRPr>
          </a:p>
          <a:p>
            <a:pPr marL="343080" indent="-342720">
              <a:lnSpc>
                <a:spcPct val="100000"/>
              </a:lnSpc>
              <a:spcBef>
                <a:spcPts val="961"/>
              </a:spcBef>
              <a:buClr>
                <a:srgbClr val="000000"/>
              </a:buClr>
              <a:buFont typeface="Arial"/>
              <a:buChar char="•"/>
            </a:pPr>
            <a:r>
              <a:rPr b="1" lang="ru-RU" sz="4800" spc="-1" strike="noStrike">
                <a:solidFill>
                  <a:srgbClr val="000000"/>
                </a:solidFill>
                <a:uFill>
                  <a:solidFill>
                    <a:srgbClr val="ffffff"/>
                  </a:solidFill>
                </a:uFill>
                <a:latin typeface="Calibri"/>
              </a:rPr>
              <a:t>Тексты и речевые жанры: </a:t>
            </a:r>
            <a:r>
              <a:rPr b="0" lang="ru-RU" sz="4800" spc="-1" strike="noStrike">
                <a:solidFill>
                  <a:srgbClr val="000000"/>
                </a:solidFill>
                <a:uFill>
                  <a:solidFill>
                    <a:srgbClr val="ffffff"/>
                  </a:solidFill>
                </a:uFill>
                <a:latin typeface="Calibri"/>
              </a:rPr>
              <a:t>Тема, основная мысль, ключевые слова, части текста.Что значит изобретать речь.</a:t>
            </a:r>
            <a:endParaRPr b="0" lang="ru-RU" sz="4800" spc="-1" strike="noStrike">
              <a:solidFill>
                <a:srgbClr val="000000"/>
              </a:solidFill>
              <a:uFill>
                <a:solidFill>
                  <a:srgbClr val="ffffff"/>
                </a:solidFill>
              </a:uFill>
              <a:latin typeface="Calibri"/>
            </a:endParaRPr>
          </a:p>
          <a:p>
            <a:pPr marL="343080" indent="-342720">
              <a:lnSpc>
                <a:spcPct val="100000"/>
              </a:lnSpc>
              <a:spcBef>
                <a:spcPts val="961"/>
              </a:spcBef>
            </a:pPr>
            <a:r>
              <a:rPr b="0" lang="ru-RU" sz="4800" spc="-1" strike="noStrike">
                <a:solidFill>
                  <a:srgbClr val="000000"/>
                </a:solidFill>
                <a:uFill>
                  <a:solidFill>
                    <a:srgbClr val="ffffff"/>
                  </a:solidFill>
                </a:uFill>
                <a:latin typeface="Calibri"/>
              </a:rPr>
              <a:t>          </a:t>
            </a:r>
            <a:r>
              <a:rPr b="0" lang="ru-RU" sz="4800" spc="-1" strike="noStrike">
                <a:solidFill>
                  <a:srgbClr val="000000"/>
                </a:solidFill>
                <a:uFill>
                  <a:solidFill>
                    <a:srgbClr val="ffffff"/>
                  </a:solidFill>
                </a:uFill>
                <a:latin typeface="Calibri"/>
              </a:rPr>
              <a:t>Топ определение .Разные речевые жанры. Характеристика речевых жанров.</a:t>
            </a:r>
            <a:endParaRPr b="0" lang="ru-RU" sz="4800" spc="-1" strike="noStrike">
              <a:solidFill>
                <a:srgbClr val="000000"/>
              </a:solidFill>
              <a:uFill>
                <a:solidFill>
                  <a:srgbClr val="ffffff"/>
                </a:solidFill>
              </a:uFill>
              <a:latin typeface="Calibri"/>
            </a:endParaRPr>
          </a:p>
          <a:p>
            <a:pPr marL="343080" indent="-342720">
              <a:lnSpc>
                <a:spcPct val="100000"/>
              </a:lnSpc>
              <a:spcBef>
                <a:spcPts val="961"/>
              </a:spcBef>
              <a:buClr>
                <a:srgbClr val="000000"/>
              </a:buClr>
              <a:buFont typeface="Arial"/>
              <a:buChar char="•"/>
            </a:pPr>
            <a:r>
              <a:rPr b="1" lang="ru-RU" sz="4800" spc="-1" strike="noStrike">
                <a:solidFill>
                  <a:srgbClr val="000000"/>
                </a:solidFill>
                <a:uFill>
                  <a:solidFill>
                    <a:srgbClr val="ffffff"/>
                  </a:solidFill>
                </a:uFill>
                <a:latin typeface="Calibri"/>
              </a:rPr>
              <a:t>Вторичные тексты: </a:t>
            </a:r>
            <a:r>
              <a:rPr b="0" lang="ru-RU" sz="4800" spc="-1" strike="noStrike">
                <a:solidFill>
                  <a:srgbClr val="000000"/>
                </a:solidFill>
                <a:uFill>
                  <a:solidFill>
                    <a:srgbClr val="ffffff"/>
                  </a:solidFill>
                </a:uFill>
                <a:latin typeface="Calibri"/>
              </a:rPr>
              <a:t>Понятие о пересказе. Перескажи подробно. Перескажи кратко.Понятие об аннотации. Аннотации бывают разными. Предисловие. Отзыв.</a:t>
            </a:r>
            <a:endParaRPr b="0" lang="ru-RU" sz="4800" spc="-1" strike="noStrike">
              <a:solidFill>
                <a:srgbClr val="000000"/>
              </a:solidFill>
              <a:uFill>
                <a:solidFill>
                  <a:srgbClr val="ffffff"/>
                </a:solidFill>
              </a:uFill>
              <a:latin typeface="Calibri"/>
            </a:endParaRPr>
          </a:p>
          <a:p>
            <a:pPr marL="343080" indent="-342720">
              <a:lnSpc>
                <a:spcPct val="100000"/>
              </a:lnSpc>
              <a:spcBef>
                <a:spcPts val="961"/>
              </a:spcBef>
              <a:buClr>
                <a:srgbClr val="000000"/>
              </a:buClr>
              <a:buFont typeface="Arial"/>
              <a:buChar char="•"/>
            </a:pPr>
            <a:r>
              <a:rPr b="1" lang="ru-RU" sz="4800" spc="-1" strike="noStrike">
                <a:solidFill>
                  <a:srgbClr val="000000"/>
                </a:solidFill>
                <a:uFill>
                  <a:solidFill>
                    <a:srgbClr val="ffffff"/>
                  </a:solidFill>
                </a:uFill>
                <a:latin typeface="Calibri"/>
              </a:rPr>
              <a:t>Объявление: </a:t>
            </a:r>
            <a:r>
              <a:rPr b="0" lang="ru-RU" sz="4800" spc="-1" strike="noStrike">
                <a:solidFill>
                  <a:srgbClr val="000000"/>
                </a:solidFill>
                <a:uFill>
                  <a:solidFill>
                    <a:srgbClr val="ffffff"/>
                  </a:solidFill>
                </a:uFill>
                <a:latin typeface="Calibri"/>
              </a:rPr>
              <a:t>Что? Где? Когда?Секреты устных объявлений. Письменные объявления.</a:t>
            </a:r>
            <a:endParaRPr b="0" lang="ru-RU" sz="4800" spc="-1" strike="noStrike">
              <a:solidFill>
                <a:srgbClr val="000000"/>
              </a:solidFill>
              <a:uFill>
                <a:solidFill>
                  <a:srgbClr val="ffffff"/>
                </a:solidFill>
              </a:uFill>
              <a:latin typeface="Calibri"/>
            </a:endParaRPr>
          </a:p>
          <a:p>
            <a:pPr marL="343080" indent="-342720">
              <a:lnSpc>
                <a:spcPct val="100000"/>
              </a:lnSpc>
              <a:spcBef>
                <a:spcPts val="961"/>
              </a:spcBef>
              <a:buClr>
                <a:srgbClr val="000000"/>
              </a:buClr>
              <a:buFont typeface="Arial"/>
              <a:buChar char="•"/>
            </a:pPr>
            <a:r>
              <a:rPr b="1" lang="ru-RU" sz="4800" spc="-1" strike="noStrike">
                <a:solidFill>
                  <a:srgbClr val="000000"/>
                </a:solidFill>
                <a:uFill>
                  <a:solidFill>
                    <a:srgbClr val="ffffff"/>
                  </a:solidFill>
                </a:uFill>
                <a:latin typeface="Calibri"/>
              </a:rPr>
              <a:t>Рассказы: </a:t>
            </a:r>
            <a:r>
              <a:rPr b="0" lang="ru-RU" sz="4800" spc="-1" strike="noStrike">
                <a:solidFill>
                  <a:srgbClr val="000000"/>
                </a:solidFill>
                <a:uFill>
                  <a:solidFill>
                    <a:srgbClr val="ffffff"/>
                  </a:solidFill>
                </a:uFill>
                <a:latin typeface="Calibri"/>
              </a:rPr>
              <a:t>Что такое рассказ .Как строится рассказ. Невыдуманные рассказы.Автор - рассказчик - герой рассказа. Услышанный рассказ .Выдуманные истории.</a:t>
            </a:r>
            <a:endParaRPr b="0" lang="ru-RU" sz="4800" spc="-1" strike="noStrike">
              <a:solidFill>
                <a:srgbClr val="000000"/>
              </a:solidFill>
              <a:uFill>
                <a:solidFill>
                  <a:srgbClr val="ffffff"/>
                </a:solidFill>
              </a:uFill>
              <a:latin typeface="Calibri"/>
            </a:endParaRPr>
          </a:p>
          <a:p>
            <a:pPr marL="343080" indent="-342720">
              <a:lnSpc>
                <a:spcPct val="100000"/>
              </a:lnSpc>
              <a:spcBef>
                <a:spcPts val="961"/>
              </a:spcBef>
              <a:buClr>
                <a:srgbClr val="000000"/>
              </a:buClr>
              <a:buFont typeface="Arial"/>
              <a:buChar char="•"/>
            </a:pPr>
            <a:r>
              <a:rPr b="1" lang="ru-RU" sz="4800" spc="-1" strike="noStrike">
                <a:solidFill>
                  <a:srgbClr val="000000"/>
                </a:solidFill>
                <a:uFill>
                  <a:solidFill>
                    <a:srgbClr val="ffffff"/>
                  </a:solidFill>
                </a:uFill>
                <a:latin typeface="Calibri"/>
              </a:rPr>
              <a:t>Спор:  </a:t>
            </a:r>
            <a:r>
              <a:rPr b="0" lang="ru-RU" sz="4800" spc="-1" strike="noStrike">
                <a:solidFill>
                  <a:srgbClr val="000000"/>
                </a:solidFill>
                <a:uFill>
                  <a:solidFill>
                    <a:srgbClr val="ffffff"/>
                  </a:solidFill>
                </a:uFill>
                <a:latin typeface="Calibri"/>
              </a:rPr>
              <a:t>Что такое спор. Правила спора.Как управлять спором. Если ты - ведущий.</a:t>
            </a:r>
            <a:endParaRPr b="0" lang="ru-RU" sz="4800" spc="-1" strike="noStrike">
              <a:solidFill>
                <a:srgbClr val="000000"/>
              </a:solidFill>
              <a:uFill>
                <a:solidFill>
                  <a:srgbClr val="ffffff"/>
                </a:solidFill>
              </a:uFill>
              <a:latin typeface="Calibri"/>
            </a:endParaRPr>
          </a:p>
          <a:p>
            <a:pPr marL="343080" indent="-342720">
              <a:lnSpc>
                <a:spcPct val="100000"/>
              </a:lnSpc>
              <a:spcBef>
                <a:spcPts val="961"/>
              </a:spcBef>
              <a:buClr>
                <a:srgbClr val="000000"/>
              </a:buClr>
              <a:buFont typeface="Arial"/>
              <a:buChar char="•"/>
            </a:pPr>
            <a:r>
              <a:rPr b="1" lang="ru-RU" sz="4800" spc="-1" strike="noStrike">
                <a:solidFill>
                  <a:srgbClr val="000000"/>
                </a:solidFill>
                <a:uFill>
                  <a:solidFill>
                    <a:srgbClr val="ffffff"/>
                  </a:solidFill>
                </a:uFill>
                <a:latin typeface="Calibri"/>
              </a:rPr>
              <a:t>Сказки и притчи</a:t>
            </a:r>
            <a:endParaRPr b="0" lang="ru-RU" sz="4800" spc="-1" strike="noStrike">
              <a:solidFill>
                <a:srgbClr val="000000"/>
              </a:solidFill>
              <a:uFill>
                <a:solidFill>
                  <a:srgbClr val="ffffff"/>
                </a:solidFill>
              </a:uFill>
              <a:latin typeface="Calibri"/>
            </a:endParaRPr>
          </a:p>
          <a:p>
            <a:pPr marL="343080" indent="-342720">
              <a:lnSpc>
                <a:spcPct val="100000"/>
              </a:lnSpc>
              <a:spcBef>
                <a:spcPts val="961"/>
              </a:spcBef>
            </a:pPr>
            <a:r>
              <a:rPr b="0" lang="ru-RU" sz="4800" spc="-1" strike="noStrike">
                <a:solidFill>
                  <a:srgbClr val="000000"/>
                </a:solidFill>
                <a:uFill>
                  <a:solidFill>
                    <a:srgbClr val="ffffff"/>
                  </a:solidFill>
                </a:uFill>
                <a:latin typeface="Calibri"/>
              </a:rPr>
              <a:t>          </a:t>
            </a:r>
            <a:r>
              <a:rPr b="0" lang="ru-RU" sz="4800" spc="-1" strike="noStrike">
                <a:solidFill>
                  <a:srgbClr val="000000"/>
                </a:solidFill>
                <a:uFill>
                  <a:solidFill>
                    <a:srgbClr val="ffffff"/>
                  </a:solidFill>
                </a:uFill>
                <a:latin typeface="Calibri"/>
              </a:rPr>
              <a:t>Сказочная страна, ее особенности. Сказочные действия, герои, язык. Сочини свою сказку. Понятие о притче.</a:t>
            </a:r>
            <a:endParaRPr b="0" lang="ru-RU" sz="4800" spc="-1" strike="noStrike">
              <a:solidFill>
                <a:srgbClr val="000000"/>
              </a:solidFill>
              <a:uFill>
                <a:solidFill>
                  <a:srgbClr val="ffffff"/>
                </a:solidFill>
              </a:uFill>
              <a:latin typeface="Calibri"/>
            </a:endParaRPr>
          </a:p>
          <a:p>
            <a:pPr marL="343080" indent="-342720">
              <a:lnSpc>
                <a:spcPct val="100000"/>
              </a:lnSpc>
              <a:spcBef>
                <a:spcPts val="961"/>
              </a:spcBef>
            </a:pPr>
            <a:r>
              <a:rPr b="0" lang="ru-RU" sz="4800" spc="-1" strike="noStrike">
                <a:solidFill>
                  <a:srgbClr val="000000"/>
                </a:solidFill>
                <a:uFill>
                  <a:solidFill>
                    <a:srgbClr val="ffffff"/>
                  </a:solidFill>
                </a:uFill>
                <a:latin typeface="Calibri"/>
              </a:rPr>
              <a:t>          </a:t>
            </a:r>
            <a:r>
              <a:rPr b="0" lang="ru-RU" sz="4800" spc="-1" strike="noStrike">
                <a:solidFill>
                  <a:srgbClr val="000000"/>
                </a:solidFill>
                <a:uFill>
                  <a:solidFill>
                    <a:srgbClr val="ffffff"/>
                  </a:solidFill>
                </a:uFill>
                <a:latin typeface="Calibri"/>
              </a:rPr>
              <a:t>Уместность ее использования.</a:t>
            </a:r>
            <a:endParaRPr b="0" lang="ru-RU" sz="4800" spc="-1" strike="noStrike">
              <a:solidFill>
                <a:srgbClr val="000000"/>
              </a:solidFill>
              <a:uFill>
                <a:solidFill>
                  <a:srgbClr val="ffffff"/>
                </a:solidFill>
              </a:uFill>
              <a:latin typeface="Calibri"/>
            </a:endParaRPr>
          </a:p>
          <a:p>
            <a:pPr marL="343080" indent="-342720">
              <a:lnSpc>
                <a:spcPct val="100000"/>
              </a:lnSpc>
              <a:spcBef>
                <a:spcPts val="961"/>
              </a:spcBef>
              <a:buClr>
                <a:srgbClr val="000000"/>
              </a:buClr>
              <a:buFont typeface="Arial"/>
              <a:buChar char="•"/>
            </a:pPr>
            <a:r>
              <a:rPr b="1" lang="ru-RU" sz="4800" spc="-1" strike="noStrike">
                <a:solidFill>
                  <a:srgbClr val="000000"/>
                </a:solidFill>
                <a:uFill>
                  <a:solidFill>
                    <a:srgbClr val="ffffff"/>
                  </a:solidFill>
                </a:uFill>
                <a:latin typeface="Calibri"/>
              </a:rPr>
              <a:t>Личное письмо :</a:t>
            </a:r>
            <a:r>
              <a:rPr b="0" lang="ru-RU" sz="4800" spc="-1" strike="noStrike">
                <a:solidFill>
                  <a:srgbClr val="000000"/>
                </a:solidFill>
                <a:uFill>
                  <a:solidFill>
                    <a:srgbClr val="ffffff"/>
                  </a:solidFill>
                </a:uFill>
                <a:latin typeface="Calibri"/>
              </a:rPr>
              <a:t>Особенности писем. Письмо - поздравление. Письмо - просьба и т.д.</a:t>
            </a:r>
            <a:endParaRPr b="0" lang="ru-RU" sz="4800" spc="-1" strike="noStrike">
              <a:solidFill>
                <a:srgbClr val="000000"/>
              </a:solidFill>
              <a:uFill>
                <a:solidFill>
                  <a:srgbClr val="ffffff"/>
                </a:solidFill>
              </a:uFill>
              <a:latin typeface="Calibri"/>
            </a:endParaRPr>
          </a:p>
          <a:p>
            <a:pPr marL="343080" indent="-342720">
              <a:lnSpc>
                <a:spcPct val="100000"/>
              </a:lnSpc>
              <a:spcBef>
                <a:spcPts val="961"/>
              </a:spcBef>
              <a:buClr>
                <a:srgbClr val="000000"/>
              </a:buClr>
              <a:buFont typeface="Arial"/>
              <a:buChar char="•"/>
            </a:pPr>
            <a:r>
              <a:rPr b="1" lang="ru-RU" sz="4800" spc="-1" strike="noStrike">
                <a:solidFill>
                  <a:srgbClr val="000000"/>
                </a:solidFill>
                <a:uFill>
                  <a:solidFill>
                    <a:srgbClr val="ffffff"/>
                  </a:solidFill>
                </a:uFill>
                <a:latin typeface="Calibri"/>
              </a:rPr>
              <a:t>Интервью: </a:t>
            </a:r>
            <a:r>
              <a:rPr b="0" lang="ru-RU" sz="4800" spc="-1" strike="noStrike">
                <a:solidFill>
                  <a:srgbClr val="000000"/>
                </a:solidFill>
                <a:uFill>
                  <a:solidFill>
                    <a:srgbClr val="ffffff"/>
                  </a:solidFill>
                </a:uFill>
                <a:latin typeface="Calibri"/>
              </a:rPr>
              <a:t>Особенности интервью. Как подготовиться к интервью.</a:t>
            </a:r>
            <a:endParaRPr b="0" lang="ru-RU" sz="4800" spc="-1" strike="noStrike">
              <a:solidFill>
                <a:srgbClr val="000000"/>
              </a:solidFill>
              <a:uFill>
                <a:solidFill>
                  <a:srgbClr val="ffffff"/>
                </a:solidFill>
              </a:uFill>
              <a:latin typeface="Calibri"/>
            </a:endParaRPr>
          </a:p>
          <a:p>
            <a:pPr marL="343080" indent="-342720">
              <a:lnSpc>
                <a:spcPct val="100000"/>
              </a:lnSpc>
              <a:spcBef>
                <a:spcPts val="961"/>
              </a:spcBef>
            </a:pPr>
            <a:br/>
            <a:endParaRPr b="0" lang="ru-RU" sz="4800" spc="-1" strike="noStrike">
              <a:solidFill>
                <a:srgbClr val="000000"/>
              </a:solidFill>
              <a:uFill>
                <a:solidFill>
                  <a:srgbClr val="ffffff"/>
                </a:solidFill>
              </a:uFill>
              <a:latin typeface="Calibri"/>
            </a:endParaRPr>
          </a:p>
          <a:p>
            <a:pPr>
              <a:lnSpc>
                <a:spcPct val="100000"/>
              </a:lnSpc>
              <a:spcBef>
                <a:spcPts val="961"/>
              </a:spcBef>
            </a:pPr>
            <a:endParaRPr b="0" lang="ru-RU" sz="4800" spc="-1" strike="noStrike">
              <a:solidFill>
                <a:srgbClr val="000000"/>
              </a:solidFill>
              <a:uFill>
                <a:solidFill>
                  <a:srgbClr val="ffffff"/>
                </a:solidFill>
              </a:uFill>
              <a:latin typeface="Calibri"/>
            </a:endParaRPr>
          </a:p>
        </p:txBody>
      </p:sp>
    </p:spTree>
  </p:cSld>
  <p:timing>
    <p:tnLst>
      <p:par>
        <p:cTn id="31" dur="indefinite" restart="never" nodeType="tmRoot">
          <p:childTnLst>
            <p:seq>
              <p:cTn id="32" nodeType="mainSeq"/>
              <p:prevCondLst>
                <p:cond delay="0" evt="onPrev">
                  <p:tgtEl>
                    <p:sldTgt/>
                  </p:tgtEl>
                </p:cond>
              </p:prevCondLst>
              <p:nextCondLst>
                <p:cond delay="0" evt="onNext">
                  <p:tgtEl>
                    <p:sldTgt/>
                  </p:tgtEl>
                </p:cond>
              </p:nextCondLst>
            </p:seq>
          </p:childTnLst>
        </p:cTn>
      </p:par>
    </p:tnLst>
  </p:timing>
</p:sld>
</file>

<file path=ppt/slides/slide17.xml><?xml version="1.0" encoding="utf-8"?>
<p:sld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sp>
        <p:nvSpPr>
          <p:cNvPr id="115" name="TextShape 1"/>
          <p:cNvSpPr txBox="1"/>
          <p:nvPr/>
        </p:nvSpPr>
        <p:spPr>
          <a:xfrm>
            <a:off x="428760" y="285840"/>
            <a:ext cx="8229240" cy="856800"/>
          </a:xfrm>
          <a:prstGeom prst="rect">
            <a:avLst/>
          </a:prstGeom>
          <a:noFill/>
          <a:ln>
            <a:noFill/>
          </a:ln>
        </p:spPr>
        <p:txBody>
          <a:bodyPr anchor="ctr">
            <a:normAutofit/>
          </a:bodyPr>
          <a:p>
            <a:pPr algn="ctr">
              <a:lnSpc>
                <a:spcPct val="100000"/>
              </a:lnSpc>
            </a:pPr>
            <a:r>
              <a:rPr b="1" lang="ru-RU" sz="2400" spc="-1" strike="noStrike">
                <a:solidFill>
                  <a:srgbClr val="000000"/>
                </a:solidFill>
                <a:uFill>
                  <a:solidFill>
                    <a:srgbClr val="ffffff"/>
                  </a:solidFill>
                </a:uFill>
                <a:latin typeface="Calibri"/>
              </a:rPr>
              <a:t>Формат проведения занятий</a:t>
            </a:r>
            <a:endParaRPr b="0" lang="ru-RU" sz="2400" spc="-1" strike="noStrike">
              <a:solidFill>
                <a:srgbClr val="000000"/>
              </a:solidFill>
              <a:uFill>
                <a:solidFill>
                  <a:srgbClr val="ffffff"/>
                </a:solidFill>
              </a:uFill>
              <a:latin typeface="Calibri"/>
            </a:endParaRPr>
          </a:p>
        </p:txBody>
      </p:sp>
      <p:sp>
        <p:nvSpPr>
          <p:cNvPr id="116" name="TextShape 2"/>
          <p:cNvSpPr txBox="1"/>
          <p:nvPr/>
        </p:nvSpPr>
        <p:spPr>
          <a:xfrm>
            <a:off x="457200" y="1214280"/>
            <a:ext cx="8229240" cy="4911480"/>
          </a:xfrm>
          <a:prstGeom prst="rect">
            <a:avLst/>
          </a:prstGeom>
          <a:noFill/>
          <a:ln>
            <a:noFill/>
          </a:ln>
        </p:spPr>
        <p:txBody>
          <a:bodyPr>
            <a:normAutofit/>
          </a:bodyPr>
          <a:p>
            <a:pPr marL="343080" indent="-342720">
              <a:lnSpc>
                <a:spcPct val="100000"/>
              </a:lnSpc>
              <a:spcBef>
                <a:spcPts val="360"/>
              </a:spcBef>
              <a:buClr>
                <a:srgbClr val="000000"/>
              </a:buClr>
              <a:buFont typeface="Arial"/>
              <a:buChar char="•"/>
            </a:pPr>
            <a:r>
              <a:rPr b="1" lang="ru-RU" sz="1800" spc="-1" strike="noStrike">
                <a:solidFill>
                  <a:srgbClr val="000000"/>
                </a:solidFill>
                <a:uFill>
                  <a:solidFill>
                    <a:srgbClr val="ffffff"/>
                  </a:solidFill>
                </a:uFill>
                <a:latin typeface="Calibri"/>
              </a:rPr>
              <a:t>Теоретический минимум – опорные схемы</a:t>
            </a:r>
            <a:endParaRPr b="0" lang="ru-RU" sz="1800" spc="-1" strike="noStrike">
              <a:solidFill>
                <a:srgbClr val="000000"/>
              </a:solidFill>
              <a:uFill>
                <a:solidFill>
                  <a:srgbClr val="ffffff"/>
                </a:solidFill>
              </a:uFill>
              <a:latin typeface="Calibri"/>
            </a:endParaRPr>
          </a:p>
          <a:p>
            <a:pPr marL="343080" indent="-342720">
              <a:lnSpc>
                <a:spcPct val="100000"/>
              </a:lnSpc>
              <a:spcBef>
                <a:spcPts val="360"/>
              </a:spcBef>
            </a:pPr>
            <a:endParaRPr b="0" lang="ru-RU" sz="1800" spc="-1" strike="noStrike">
              <a:solidFill>
                <a:srgbClr val="000000"/>
              </a:solidFill>
              <a:uFill>
                <a:solidFill>
                  <a:srgbClr val="ffffff"/>
                </a:solidFill>
              </a:uFill>
              <a:latin typeface="Calibri"/>
            </a:endParaRPr>
          </a:p>
          <a:p>
            <a:pPr marL="343080" indent="-342720">
              <a:lnSpc>
                <a:spcPct val="100000"/>
              </a:lnSpc>
              <a:spcBef>
                <a:spcPts val="360"/>
              </a:spcBef>
              <a:buClr>
                <a:srgbClr val="000000"/>
              </a:buClr>
              <a:buFont typeface="Arial"/>
              <a:buChar char="•"/>
            </a:pPr>
            <a:r>
              <a:rPr b="1" lang="ru-RU" sz="1800" spc="-1" strike="noStrike">
                <a:solidFill>
                  <a:srgbClr val="000000"/>
                </a:solidFill>
                <a:uFill>
                  <a:solidFill>
                    <a:srgbClr val="ffffff"/>
                  </a:solidFill>
                </a:uFill>
                <a:latin typeface="Calibri"/>
              </a:rPr>
              <a:t>Практикум ( каждый шаг алгоритмизирован)   - инструментарием становятся коммуникативные техники  </a:t>
            </a:r>
            <a:r>
              <a:rPr b="1" lang="ru-RU" sz="1800" spc="-1" strike="noStrike">
                <a:solidFill>
                  <a:srgbClr val="c00000"/>
                </a:solidFill>
                <a:uFill>
                  <a:solidFill>
                    <a:srgbClr val="ffffff"/>
                  </a:solidFill>
                </a:uFill>
                <a:latin typeface="Calibri"/>
              </a:rPr>
              <a:t>Rally Robin,  Round Robin, Think Write Round Robin,Timed – Pair – Share, A/R Guide, Corners</a:t>
            </a:r>
            <a:endParaRPr b="0" lang="ru-RU" sz="1800" spc="-1" strike="noStrike">
              <a:solidFill>
                <a:srgbClr val="000000"/>
              </a:solidFill>
              <a:uFill>
                <a:solidFill>
                  <a:srgbClr val="ffffff"/>
                </a:solidFill>
              </a:uFill>
              <a:latin typeface="Calibri"/>
            </a:endParaRPr>
          </a:p>
          <a:p>
            <a:pPr marL="343080" indent="-342720">
              <a:lnSpc>
                <a:spcPct val="100000"/>
              </a:lnSpc>
              <a:spcBef>
                <a:spcPts val="360"/>
              </a:spcBef>
            </a:pPr>
            <a:endParaRPr b="0" lang="ru-RU" sz="1800" spc="-1" strike="noStrike">
              <a:solidFill>
                <a:srgbClr val="000000"/>
              </a:solidFill>
              <a:uFill>
                <a:solidFill>
                  <a:srgbClr val="ffffff"/>
                </a:solidFill>
              </a:uFill>
              <a:latin typeface="Calibri"/>
            </a:endParaRPr>
          </a:p>
          <a:p>
            <a:pPr marL="343080" indent="-342720">
              <a:lnSpc>
                <a:spcPct val="100000"/>
              </a:lnSpc>
              <a:spcBef>
                <a:spcPts val="360"/>
              </a:spcBef>
              <a:buClr>
                <a:srgbClr val="000000"/>
              </a:buClr>
              <a:buFont typeface="Arial"/>
              <a:buChar char="•"/>
            </a:pPr>
            <a:r>
              <a:rPr b="1" lang="ru-RU" sz="1800" spc="-1" strike="noStrike">
                <a:solidFill>
                  <a:srgbClr val="000000"/>
                </a:solidFill>
                <a:uFill>
                  <a:solidFill>
                    <a:srgbClr val="ffffff"/>
                  </a:solidFill>
                </a:uFill>
                <a:latin typeface="Calibri"/>
              </a:rPr>
              <a:t>Тренинг – инструментарием являются техники </a:t>
            </a:r>
            <a:r>
              <a:rPr b="1" lang="ru-RU" sz="1800" spc="-1" strike="noStrike">
                <a:solidFill>
                  <a:srgbClr val="c00000"/>
                </a:solidFill>
                <a:uFill>
                  <a:solidFill>
                    <a:srgbClr val="ffffff"/>
                  </a:solidFill>
                </a:uFill>
                <a:latin typeface="Calibri"/>
              </a:rPr>
              <a:t>Rally Robin,  Round Robin, RAFT</a:t>
            </a:r>
            <a:endParaRPr b="0" lang="ru-RU" sz="1800" spc="-1" strike="noStrike">
              <a:solidFill>
                <a:srgbClr val="000000"/>
              </a:solidFill>
              <a:uFill>
                <a:solidFill>
                  <a:srgbClr val="ffffff"/>
                </a:solidFill>
              </a:uFill>
              <a:latin typeface="Calibri"/>
            </a:endParaRPr>
          </a:p>
        </p:txBody>
      </p:sp>
    </p:spTree>
  </p:cSld>
  <p:timing>
    <p:tnLst>
      <p:par>
        <p:cTn id="33" dur="indefinite" restart="never" nodeType="tmRoot">
          <p:childTnLst>
            <p:seq>
              <p:cTn id="34" nodeType="mainSeq"/>
              <p:prevCondLst>
                <p:cond delay="0" evt="onPrev">
                  <p:tgtEl>
                    <p:sldTgt/>
                  </p:tgtEl>
                </p:cond>
              </p:prevCondLst>
              <p:nextCondLst>
                <p:cond delay="0" evt="onNext">
                  <p:tgtEl>
                    <p:sldTgt/>
                  </p:tgtEl>
                </p:cond>
              </p:nextCondLst>
            </p:seq>
          </p:childTnLst>
        </p:cTn>
      </p:par>
    </p:tnLst>
  </p:timing>
</p:sld>
</file>

<file path=ppt/slides/slide18.xml><?xml version="1.0" encoding="utf-8"?>
<p:sld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sp>
        <p:nvSpPr>
          <p:cNvPr id="117" name="TextShape 1"/>
          <p:cNvSpPr txBox="1"/>
          <p:nvPr/>
        </p:nvSpPr>
        <p:spPr>
          <a:xfrm>
            <a:off x="457200" y="0"/>
            <a:ext cx="8229240" cy="1356840"/>
          </a:xfrm>
          <a:prstGeom prst="rect">
            <a:avLst/>
          </a:prstGeom>
          <a:noFill/>
          <a:ln>
            <a:noFill/>
          </a:ln>
        </p:spPr>
        <p:txBody>
          <a:bodyPr anchor="ctr">
            <a:normAutofit/>
          </a:bodyPr>
          <a:p>
            <a:pPr algn="ctr">
              <a:lnSpc>
                <a:spcPct val="100000"/>
              </a:lnSpc>
            </a:pPr>
            <a:r>
              <a:rPr b="1" lang="ru-RU" sz="3100" spc="-1" strike="noStrike">
                <a:solidFill>
                  <a:srgbClr val="000000"/>
                </a:solidFill>
                <a:uFill>
                  <a:solidFill>
                    <a:srgbClr val="ffffff"/>
                  </a:solidFill>
                </a:uFill>
                <a:latin typeface="Calibri"/>
              </a:rPr>
              <a:t>Характеристика контрольно-измерительных материалов</a:t>
            </a:r>
            <a:br/>
            <a:endParaRPr b="0" lang="ru-RU" sz="3100" spc="-1" strike="noStrike">
              <a:solidFill>
                <a:srgbClr val="000000"/>
              </a:solidFill>
              <a:uFill>
                <a:solidFill>
                  <a:srgbClr val="ffffff"/>
                </a:solidFill>
              </a:uFill>
              <a:latin typeface="Calibri"/>
            </a:endParaRPr>
          </a:p>
        </p:txBody>
      </p:sp>
      <p:sp>
        <p:nvSpPr>
          <p:cNvPr id="118" name="TextShape 2"/>
          <p:cNvSpPr txBox="1"/>
          <p:nvPr/>
        </p:nvSpPr>
        <p:spPr>
          <a:xfrm>
            <a:off x="457200" y="928800"/>
            <a:ext cx="8229240" cy="5196960"/>
          </a:xfrm>
          <a:prstGeom prst="rect">
            <a:avLst/>
          </a:prstGeom>
          <a:noFill/>
          <a:ln>
            <a:noFill/>
          </a:ln>
        </p:spPr>
        <p:txBody>
          <a:bodyPr>
            <a:normAutofit/>
          </a:bodyPr>
          <a:p>
            <a:pPr marL="343080" indent="-342720">
              <a:lnSpc>
                <a:spcPct val="100000"/>
              </a:lnSpc>
              <a:spcBef>
                <a:spcPts val="1120"/>
              </a:spcBef>
            </a:pPr>
            <a:br/>
            <a:r>
              <a:rPr b="0" lang="ru-RU" sz="5600" spc="-1" strike="noStrike">
                <a:solidFill>
                  <a:srgbClr val="000000"/>
                </a:solidFill>
                <a:uFill>
                  <a:solidFill>
                    <a:srgbClr val="ffffff"/>
                  </a:solidFill>
                </a:uFill>
                <a:latin typeface="Calibri"/>
              </a:rPr>
              <a:t>Контрольно-оценочная деятельность включает: проверку практических умений (составить план текста, изложить текст по плану, определить тему, идею), творческие работы (сочинения, отзывы, рецензии), курс заканчивается итоговой контрольной работой обобщающего характера. Принцип конструирования заданий соответствует требованиям к уровню подготовки учащихся.</a:t>
            </a:r>
            <a:endParaRPr b="0" lang="ru-RU" sz="5600" spc="-1" strike="noStrike">
              <a:solidFill>
                <a:srgbClr val="000000"/>
              </a:solidFill>
              <a:uFill>
                <a:solidFill>
                  <a:srgbClr val="ffffff"/>
                </a:solidFill>
              </a:uFill>
              <a:latin typeface="Calibri"/>
            </a:endParaRPr>
          </a:p>
          <a:p>
            <a:pPr marL="343080" indent="-342720">
              <a:lnSpc>
                <a:spcPct val="100000"/>
              </a:lnSpc>
              <a:spcBef>
                <a:spcPts val="1120"/>
              </a:spcBef>
            </a:pPr>
            <a:br/>
            <a:r>
              <a:rPr b="1" lang="ru-RU" sz="5600" spc="-1" strike="noStrike">
                <a:solidFill>
                  <a:srgbClr val="000000"/>
                </a:solidFill>
                <a:uFill>
                  <a:solidFill>
                    <a:srgbClr val="ffffff"/>
                  </a:solidFill>
                </a:uFill>
                <a:latin typeface="Calibri"/>
              </a:rPr>
              <a:t>Критерии оценивания устных ответов учащихся</a:t>
            </a:r>
            <a:endParaRPr b="0" lang="ru-RU" sz="5600" spc="-1" strike="noStrike">
              <a:solidFill>
                <a:srgbClr val="000000"/>
              </a:solidFill>
              <a:uFill>
                <a:solidFill>
                  <a:srgbClr val="ffffff"/>
                </a:solidFill>
              </a:uFill>
              <a:latin typeface="Calibri"/>
            </a:endParaRPr>
          </a:p>
          <a:p>
            <a:pPr marL="343080" indent="-342720">
              <a:lnSpc>
                <a:spcPct val="100000"/>
              </a:lnSpc>
              <a:spcBef>
                <a:spcPts val="1120"/>
              </a:spcBef>
              <a:buClr>
                <a:srgbClr val="000000"/>
              </a:buClr>
              <a:buFont typeface="Arial"/>
              <a:buChar char="•"/>
            </a:pPr>
            <a:r>
              <a:rPr b="1" lang="ru-RU" sz="5600" spc="-1" strike="noStrike">
                <a:solidFill>
                  <a:srgbClr val="000000"/>
                </a:solidFill>
                <a:uFill>
                  <a:solidFill>
                    <a:srgbClr val="ffffff"/>
                  </a:solidFill>
                </a:uFill>
                <a:latin typeface="Calibri"/>
              </a:rPr>
              <a:t>Устный опрос</a:t>
            </a:r>
            <a:r>
              <a:rPr b="0" lang="ru-RU" sz="5600" spc="-1" strike="noStrike">
                <a:solidFill>
                  <a:srgbClr val="000000"/>
                </a:solidFill>
                <a:uFill>
                  <a:solidFill>
                    <a:srgbClr val="ffffff"/>
                  </a:solidFill>
                </a:uFill>
                <a:latin typeface="Calibri"/>
              </a:rPr>
              <a:t> является одним из основных способов учета знаний учащихся по литературе и русскому языку.</a:t>
            </a:r>
            <a:endParaRPr b="0" lang="ru-RU" sz="5600" spc="-1" strike="noStrike">
              <a:solidFill>
                <a:srgbClr val="000000"/>
              </a:solidFill>
              <a:uFill>
                <a:solidFill>
                  <a:srgbClr val="ffffff"/>
                </a:solidFill>
              </a:uFill>
              <a:latin typeface="Calibri"/>
            </a:endParaRPr>
          </a:p>
          <a:p>
            <a:pPr marL="343080" indent="-342720">
              <a:lnSpc>
                <a:spcPct val="100000"/>
              </a:lnSpc>
              <a:spcBef>
                <a:spcPts val="1120"/>
              </a:spcBef>
              <a:buClr>
                <a:srgbClr val="000000"/>
              </a:buClr>
              <a:buFont typeface="Arial"/>
              <a:buChar char="•"/>
            </a:pPr>
            <a:r>
              <a:rPr b="1" lang="ru-RU" sz="5600" spc="-1" strike="noStrike">
                <a:solidFill>
                  <a:srgbClr val="000000"/>
                </a:solidFill>
                <a:uFill>
                  <a:solidFill>
                    <a:srgbClr val="ffffff"/>
                  </a:solidFill>
                </a:uFill>
                <a:latin typeface="Calibri"/>
              </a:rPr>
              <a:t>Развернутый ответ ученика должен представлять собой</a:t>
            </a:r>
            <a:r>
              <a:rPr b="0" lang="ru-RU" sz="5600" spc="-1" strike="noStrike">
                <a:solidFill>
                  <a:srgbClr val="000000"/>
                </a:solidFill>
                <a:uFill>
                  <a:solidFill>
                    <a:srgbClr val="ffffff"/>
                  </a:solidFill>
                </a:uFill>
                <a:latin typeface="Calibri"/>
              </a:rPr>
              <a:t> связное, логически последовательное сообщение на заданную тему, показывать его умение применять определения, правила в конкретных случаях.</a:t>
            </a:r>
            <a:endParaRPr b="0" lang="ru-RU" sz="5600" spc="-1" strike="noStrike">
              <a:solidFill>
                <a:srgbClr val="000000"/>
              </a:solidFill>
              <a:uFill>
                <a:solidFill>
                  <a:srgbClr val="ffffff"/>
                </a:solidFill>
              </a:uFill>
              <a:latin typeface="Calibri"/>
            </a:endParaRPr>
          </a:p>
          <a:p>
            <a:pPr marL="343080" indent="-342720">
              <a:lnSpc>
                <a:spcPct val="100000"/>
              </a:lnSpc>
              <a:spcBef>
                <a:spcPts val="1120"/>
              </a:spcBef>
              <a:buClr>
                <a:srgbClr val="000000"/>
              </a:buClr>
              <a:buFont typeface="Arial"/>
              <a:buChar char="•"/>
            </a:pPr>
            <a:r>
              <a:rPr b="0" lang="ru-RU" sz="5600" spc="-1" strike="noStrike">
                <a:solidFill>
                  <a:srgbClr val="000000"/>
                </a:solidFill>
                <a:uFill>
                  <a:solidFill>
                    <a:srgbClr val="ffffff"/>
                  </a:solidFill>
                </a:uFill>
                <a:latin typeface="Calibri"/>
              </a:rPr>
              <a:t>При оценке ответа ученика надо руководствоваться следующими </a:t>
            </a:r>
            <a:r>
              <a:rPr b="1" lang="ru-RU" sz="5600" spc="-1" strike="noStrike">
                <a:solidFill>
                  <a:srgbClr val="000000"/>
                </a:solidFill>
                <a:uFill>
                  <a:solidFill>
                    <a:srgbClr val="ffffff"/>
                  </a:solidFill>
                </a:uFill>
                <a:latin typeface="Calibri"/>
              </a:rPr>
              <a:t>критериями</a:t>
            </a:r>
            <a:r>
              <a:rPr b="0" lang="ru-RU" sz="5600" spc="-1" strike="noStrike">
                <a:solidFill>
                  <a:srgbClr val="000000"/>
                </a:solidFill>
                <a:uFill>
                  <a:solidFill>
                    <a:srgbClr val="ffffff"/>
                  </a:solidFill>
                </a:uFill>
                <a:latin typeface="Calibri"/>
              </a:rPr>
              <a:t>, учитывать:</a:t>
            </a:r>
            <a:endParaRPr b="0" lang="ru-RU" sz="5600" spc="-1" strike="noStrike">
              <a:solidFill>
                <a:srgbClr val="000000"/>
              </a:solidFill>
              <a:uFill>
                <a:solidFill>
                  <a:srgbClr val="ffffff"/>
                </a:solidFill>
              </a:uFill>
              <a:latin typeface="Calibri"/>
            </a:endParaRPr>
          </a:p>
          <a:p>
            <a:pPr marL="343080" indent="-342720">
              <a:lnSpc>
                <a:spcPct val="100000"/>
              </a:lnSpc>
              <a:spcBef>
                <a:spcPts val="1120"/>
              </a:spcBef>
              <a:buClr>
                <a:srgbClr val="000000"/>
              </a:buClr>
              <a:buFont typeface="Arial"/>
              <a:buChar char="•"/>
            </a:pPr>
            <a:r>
              <a:rPr b="0" lang="ru-RU" sz="5600" spc="-1" strike="noStrike">
                <a:solidFill>
                  <a:srgbClr val="000000"/>
                </a:solidFill>
                <a:uFill>
                  <a:solidFill>
                    <a:srgbClr val="ffffff"/>
                  </a:solidFill>
                </a:uFill>
                <a:latin typeface="Calibri"/>
              </a:rPr>
              <a:t>1) полноту и правильность ответа; 2) степень осознанности, понимания изученного; 3) языковое оформление ответа.</a:t>
            </a:r>
            <a:endParaRPr b="0" lang="ru-RU" sz="5600" spc="-1" strike="noStrike">
              <a:solidFill>
                <a:srgbClr val="000000"/>
              </a:solidFill>
              <a:uFill>
                <a:solidFill>
                  <a:srgbClr val="ffffff"/>
                </a:solidFill>
              </a:uFill>
              <a:latin typeface="Calibri"/>
            </a:endParaRPr>
          </a:p>
          <a:p>
            <a:pPr marL="343080" indent="-342720">
              <a:lnSpc>
                <a:spcPct val="100000"/>
              </a:lnSpc>
              <a:spcBef>
                <a:spcPts val="1120"/>
              </a:spcBef>
              <a:buClr>
                <a:srgbClr val="000000"/>
              </a:buClr>
              <a:buFont typeface="Arial"/>
              <a:buChar char="•"/>
            </a:pPr>
            <a:r>
              <a:rPr b="1" lang="ru-RU" sz="5600" spc="-1" strike="noStrike">
                <a:solidFill>
                  <a:srgbClr val="000000"/>
                </a:solidFill>
                <a:uFill>
                  <a:solidFill>
                    <a:srgbClr val="ffffff"/>
                  </a:solidFill>
                </a:uFill>
                <a:latin typeface="Calibri"/>
              </a:rPr>
              <a:t>Балл - cтепень выполнения учащимся общих требований к ответу</a:t>
            </a:r>
            <a:endParaRPr b="0" lang="ru-RU" sz="5600" spc="-1" strike="noStrike">
              <a:solidFill>
                <a:srgbClr val="000000"/>
              </a:solidFill>
              <a:uFill>
                <a:solidFill>
                  <a:srgbClr val="ffffff"/>
                </a:solidFill>
              </a:uFill>
              <a:latin typeface="Calibri"/>
            </a:endParaRPr>
          </a:p>
          <a:p>
            <a:pPr marL="343080" indent="-342720">
              <a:lnSpc>
                <a:spcPct val="100000"/>
              </a:lnSpc>
              <a:spcBef>
                <a:spcPts val="1120"/>
              </a:spcBef>
              <a:buClr>
                <a:srgbClr val="000000"/>
              </a:buClr>
              <a:buFont typeface="Arial"/>
              <a:buChar char="•"/>
            </a:pPr>
            <a:r>
              <a:rPr b="1" lang="ru-RU" sz="5600" spc="-1" strike="noStrike">
                <a:solidFill>
                  <a:srgbClr val="000000"/>
                </a:solidFill>
                <a:uFill>
                  <a:solidFill>
                    <a:srgbClr val="ffffff"/>
                  </a:solidFill>
                </a:uFill>
                <a:latin typeface="Calibri"/>
              </a:rPr>
              <a:t>«5»</a:t>
            </a:r>
            <a:endParaRPr b="0" lang="ru-RU" sz="5600" spc="-1" strike="noStrike">
              <a:solidFill>
                <a:srgbClr val="000000"/>
              </a:solidFill>
              <a:uFill>
                <a:solidFill>
                  <a:srgbClr val="ffffff"/>
                </a:solidFill>
              </a:uFill>
              <a:latin typeface="Calibri"/>
            </a:endParaRPr>
          </a:p>
          <a:p>
            <a:pPr marL="343080" indent="-342720">
              <a:lnSpc>
                <a:spcPct val="100000"/>
              </a:lnSpc>
              <a:spcBef>
                <a:spcPts val="1120"/>
              </a:spcBef>
              <a:buClr>
                <a:srgbClr val="000000"/>
              </a:buClr>
              <a:buFont typeface="Arial"/>
              <a:buChar char="•"/>
            </a:pPr>
            <a:r>
              <a:rPr b="0" lang="ru-RU" sz="5600" spc="-1" strike="noStrike">
                <a:solidFill>
                  <a:srgbClr val="000000"/>
                </a:solidFill>
                <a:uFill>
                  <a:solidFill>
                    <a:srgbClr val="ffffff"/>
                  </a:solidFill>
                </a:uFill>
                <a:latin typeface="Calibri"/>
              </a:rPr>
              <a:t>1) ученик полно излагает изученный материал, дает правильное определение языковых понятий;</a:t>
            </a:r>
            <a:endParaRPr b="0" lang="ru-RU" sz="5600" spc="-1" strike="noStrike">
              <a:solidFill>
                <a:srgbClr val="000000"/>
              </a:solidFill>
              <a:uFill>
                <a:solidFill>
                  <a:srgbClr val="ffffff"/>
                </a:solidFill>
              </a:uFill>
              <a:latin typeface="Calibri"/>
            </a:endParaRPr>
          </a:p>
          <a:p>
            <a:pPr marL="343080" indent="-342720">
              <a:lnSpc>
                <a:spcPct val="100000"/>
              </a:lnSpc>
              <a:spcBef>
                <a:spcPts val="1120"/>
              </a:spcBef>
              <a:buClr>
                <a:srgbClr val="000000"/>
              </a:buClr>
              <a:buFont typeface="Arial"/>
              <a:buChar char="•"/>
            </a:pPr>
            <a:r>
              <a:rPr b="0" lang="ru-RU" sz="5600" spc="-1" strike="noStrike">
                <a:solidFill>
                  <a:srgbClr val="000000"/>
                </a:solidFill>
                <a:uFill>
                  <a:solidFill>
                    <a:srgbClr val="ffffff"/>
                  </a:solidFill>
                </a:uFill>
                <a:latin typeface="Calibri"/>
              </a:rPr>
              <a:t>2) обнаруживает понимание материала, может обосновать свои суждения, применить знания на практике, привести необходимые примеры не только из учебника, но и самостоятельно составленные;</a:t>
            </a:r>
            <a:endParaRPr b="0" lang="ru-RU" sz="5600" spc="-1" strike="noStrike">
              <a:solidFill>
                <a:srgbClr val="000000"/>
              </a:solidFill>
              <a:uFill>
                <a:solidFill>
                  <a:srgbClr val="ffffff"/>
                </a:solidFill>
              </a:uFill>
              <a:latin typeface="Calibri"/>
            </a:endParaRPr>
          </a:p>
          <a:p>
            <a:pPr marL="343080" indent="-342720">
              <a:lnSpc>
                <a:spcPct val="100000"/>
              </a:lnSpc>
              <a:spcBef>
                <a:spcPts val="1120"/>
              </a:spcBef>
              <a:buClr>
                <a:srgbClr val="000000"/>
              </a:buClr>
              <a:buFont typeface="Arial"/>
              <a:buChar char="•"/>
            </a:pPr>
            <a:r>
              <a:rPr b="0" lang="ru-RU" sz="5600" spc="-1" strike="noStrike">
                <a:solidFill>
                  <a:srgbClr val="000000"/>
                </a:solidFill>
                <a:uFill>
                  <a:solidFill>
                    <a:srgbClr val="ffffff"/>
                  </a:solidFill>
                </a:uFill>
                <a:latin typeface="Calibri"/>
              </a:rPr>
              <a:t>3) излагает материал последовательно и правильно с точки зрения норм литературного языка.</a:t>
            </a:r>
            <a:endParaRPr b="0" lang="ru-RU" sz="5600" spc="-1" strike="noStrike">
              <a:solidFill>
                <a:srgbClr val="000000"/>
              </a:solidFill>
              <a:uFill>
                <a:solidFill>
                  <a:srgbClr val="ffffff"/>
                </a:solidFill>
              </a:uFill>
              <a:latin typeface="Calibri"/>
            </a:endParaRPr>
          </a:p>
          <a:p>
            <a:pPr marL="343080" indent="-342720">
              <a:lnSpc>
                <a:spcPct val="100000"/>
              </a:lnSpc>
              <a:spcBef>
                <a:spcPts val="641"/>
              </a:spcBef>
              <a:buClr>
                <a:srgbClr val="000000"/>
              </a:buClr>
              <a:buFont typeface="Arial"/>
              <a:buChar char="•"/>
            </a:pPr>
            <a:r>
              <a:rPr b="1" lang="ru-RU" sz="3200" spc="-1" strike="noStrike">
                <a:solidFill>
                  <a:srgbClr val="000000"/>
                </a:solidFill>
                <a:uFill>
                  <a:solidFill>
                    <a:srgbClr val="ffffff"/>
                  </a:solidFill>
                </a:uFill>
                <a:latin typeface="Calibri"/>
              </a:rPr>
              <a:t>«4»</a:t>
            </a:r>
            <a:endParaRPr b="0" lang="ru-RU" sz="3200" spc="-1" strike="noStrike">
              <a:solidFill>
                <a:srgbClr val="000000"/>
              </a:solidFill>
              <a:uFill>
                <a:solidFill>
                  <a:srgbClr val="ffffff"/>
                </a:solidFill>
              </a:uFill>
              <a:latin typeface="Calibri"/>
            </a:endParaRPr>
          </a:p>
          <a:p>
            <a:pPr marL="343080" indent="-342720">
              <a:lnSpc>
                <a:spcPct val="100000"/>
              </a:lnSpc>
              <a:spcBef>
                <a:spcPts val="641"/>
              </a:spcBef>
              <a:buClr>
                <a:srgbClr val="000000"/>
              </a:buClr>
              <a:buFont typeface="Arial"/>
              <a:buChar char="•"/>
            </a:pPr>
            <a:r>
              <a:rPr b="0" lang="ru-RU" sz="3200" spc="-1" strike="noStrike">
                <a:solidFill>
                  <a:srgbClr val="000000"/>
                </a:solidFill>
                <a:uFill>
                  <a:solidFill>
                    <a:srgbClr val="ffffff"/>
                  </a:solidFill>
                </a:uFill>
                <a:latin typeface="Calibri"/>
              </a:rPr>
              <a:t>ученик дает ответ, удовлетворяющий тем же требованиям, что и для отметки «5», но допускает 1 - 2 ошибки, которые сам же исправляет, и 1 - 2 недочета в последовательности и языковом оформлении излагаемого.</a:t>
            </a:r>
            <a:endParaRPr b="0" lang="ru-RU" sz="3200" spc="-1" strike="noStrike">
              <a:solidFill>
                <a:srgbClr val="000000"/>
              </a:solidFill>
              <a:uFill>
                <a:solidFill>
                  <a:srgbClr val="ffffff"/>
                </a:solidFill>
              </a:uFill>
              <a:latin typeface="Calibri"/>
            </a:endParaRPr>
          </a:p>
          <a:p>
            <a:pPr marL="343080" indent="-342720">
              <a:lnSpc>
                <a:spcPct val="100000"/>
              </a:lnSpc>
              <a:spcBef>
                <a:spcPts val="641"/>
              </a:spcBef>
              <a:buClr>
                <a:srgbClr val="000000"/>
              </a:buClr>
              <a:buFont typeface="Arial"/>
              <a:buChar char="•"/>
            </a:pPr>
            <a:r>
              <a:rPr b="1" lang="ru-RU" sz="3200" spc="-1" strike="noStrike">
                <a:solidFill>
                  <a:srgbClr val="000000"/>
                </a:solidFill>
                <a:uFill>
                  <a:solidFill>
                    <a:srgbClr val="ffffff"/>
                  </a:solidFill>
                </a:uFill>
                <a:latin typeface="Calibri"/>
              </a:rPr>
              <a:t>«3»</a:t>
            </a:r>
            <a:endParaRPr b="0" lang="ru-RU" sz="3200" spc="-1" strike="noStrike">
              <a:solidFill>
                <a:srgbClr val="000000"/>
              </a:solidFill>
              <a:uFill>
                <a:solidFill>
                  <a:srgbClr val="ffffff"/>
                </a:solidFill>
              </a:uFill>
              <a:latin typeface="Calibri"/>
            </a:endParaRPr>
          </a:p>
          <a:p>
            <a:pPr marL="343080" indent="-342720">
              <a:lnSpc>
                <a:spcPct val="100000"/>
              </a:lnSpc>
              <a:spcBef>
                <a:spcPts val="641"/>
              </a:spcBef>
              <a:buClr>
                <a:srgbClr val="000000"/>
              </a:buClr>
              <a:buFont typeface="Arial"/>
              <a:buChar char="•"/>
            </a:pPr>
            <a:r>
              <a:rPr b="0" lang="ru-RU" sz="3200" spc="-1" strike="noStrike">
                <a:solidFill>
                  <a:srgbClr val="000000"/>
                </a:solidFill>
                <a:uFill>
                  <a:solidFill>
                    <a:srgbClr val="ffffff"/>
                  </a:solidFill>
                </a:uFill>
                <a:latin typeface="Calibri"/>
              </a:rPr>
              <a:t>ученик обнаруживает знание и понимание основных положений данной темы, но:</a:t>
            </a:r>
            <a:endParaRPr b="0" lang="ru-RU" sz="3200" spc="-1" strike="noStrike">
              <a:solidFill>
                <a:srgbClr val="000000"/>
              </a:solidFill>
              <a:uFill>
                <a:solidFill>
                  <a:srgbClr val="ffffff"/>
                </a:solidFill>
              </a:uFill>
              <a:latin typeface="Calibri"/>
            </a:endParaRPr>
          </a:p>
          <a:p>
            <a:pPr marL="343080" indent="-342720">
              <a:lnSpc>
                <a:spcPct val="100000"/>
              </a:lnSpc>
              <a:spcBef>
                <a:spcPts val="641"/>
              </a:spcBef>
              <a:buClr>
                <a:srgbClr val="000000"/>
              </a:buClr>
              <a:buFont typeface="Arial"/>
              <a:buChar char="•"/>
            </a:pPr>
            <a:r>
              <a:rPr b="0" lang="ru-RU" sz="3200" spc="-1" strike="noStrike">
                <a:solidFill>
                  <a:srgbClr val="000000"/>
                </a:solidFill>
                <a:uFill>
                  <a:solidFill>
                    <a:srgbClr val="ffffff"/>
                  </a:solidFill>
                </a:uFill>
                <a:latin typeface="Calibri"/>
              </a:rPr>
              <a:t>1) излагает материал неполно и допускает неточности в определении понятий или формулировке правил;</a:t>
            </a:r>
            <a:endParaRPr b="0" lang="ru-RU" sz="3200" spc="-1" strike="noStrike">
              <a:solidFill>
                <a:srgbClr val="000000"/>
              </a:solidFill>
              <a:uFill>
                <a:solidFill>
                  <a:srgbClr val="ffffff"/>
                </a:solidFill>
              </a:uFill>
              <a:latin typeface="Calibri"/>
            </a:endParaRPr>
          </a:p>
          <a:p>
            <a:pPr marL="343080" indent="-342720">
              <a:lnSpc>
                <a:spcPct val="100000"/>
              </a:lnSpc>
              <a:spcBef>
                <a:spcPts val="641"/>
              </a:spcBef>
              <a:buClr>
                <a:srgbClr val="000000"/>
              </a:buClr>
              <a:buFont typeface="Arial"/>
              <a:buChar char="•"/>
            </a:pPr>
            <a:r>
              <a:rPr b="0" lang="ru-RU" sz="3200" spc="-1" strike="noStrike">
                <a:solidFill>
                  <a:srgbClr val="000000"/>
                </a:solidFill>
                <a:uFill>
                  <a:solidFill>
                    <a:srgbClr val="ffffff"/>
                  </a:solidFill>
                </a:uFill>
                <a:latin typeface="Calibri"/>
              </a:rPr>
              <a:t>2) не умеет достаточно глубоко и доказательно обосновать свои суждения и привести свои примеры;</a:t>
            </a:r>
            <a:endParaRPr b="0" lang="ru-RU" sz="3200" spc="-1" strike="noStrike">
              <a:solidFill>
                <a:srgbClr val="000000"/>
              </a:solidFill>
              <a:uFill>
                <a:solidFill>
                  <a:srgbClr val="ffffff"/>
                </a:solidFill>
              </a:uFill>
              <a:latin typeface="Calibri"/>
            </a:endParaRPr>
          </a:p>
          <a:p>
            <a:pPr marL="343080" indent="-342720">
              <a:lnSpc>
                <a:spcPct val="100000"/>
              </a:lnSpc>
              <a:spcBef>
                <a:spcPts val="641"/>
              </a:spcBef>
              <a:buClr>
                <a:srgbClr val="000000"/>
              </a:buClr>
              <a:buFont typeface="Arial"/>
              <a:buChar char="•"/>
            </a:pPr>
            <a:r>
              <a:rPr b="0" lang="ru-RU" sz="3200" spc="-1" strike="noStrike">
                <a:solidFill>
                  <a:srgbClr val="000000"/>
                </a:solidFill>
                <a:uFill>
                  <a:solidFill>
                    <a:srgbClr val="ffffff"/>
                  </a:solidFill>
                </a:uFill>
                <a:latin typeface="Calibri"/>
              </a:rPr>
              <a:t>3) излагает материал непоследовательно и допускает ошибки в языковом оформлении излагаемого</a:t>
            </a:r>
            <a:endParaRPr b="0" lang="ru-RU" sz="3200" spc="-1" strike="noStrike">
              <a:solidFill>
                <a:srgbClr val="000000"/>
              </a:solidFill>
              <a:uFill>
                <a:solidFill>
                  <a:srgbClr val="ffffff"/>
                </a:solidFill>
              </a:uFill>
              <a:latin typeface="Calibri"/>
            </a:endParaRPr>
          </a:p>
          <a:p>
            <a:pPr marL="343080" indent="-342720">
              <a:lnSpc>
                <a:spcPct val="100000"/>
              </a:lnSpc>
              <a:spcBef>
                <a:spcPts val="641"/>
              </a:spcBef>
              <a:buClr>
                <a:srgbClr val="000000"/>
              </a:buClr>
              <a:buFont typeface="Arial"/>
              <a:buChar char="•"/>
            </a:pPr>
            <a:r>
              <a:rPr b="1" lang="ru-RU" sz="3200" spc="-1" strike="noStrike">
                <a:solidFill>
                  <a:srgbClr val="000000"/>
                </a:solidFill>
                <a:uFill>
                  <a:solidFill>
                    <a:srgbClr val="ffffff"/>
                  </a:solidFill>
                </a:uFill>
                <a:latin typeface="Calibri"/>
              </a:rPr>
              <a:t>«2»</a:t>
            </a:r>
            <a:endParaRPr b="0" lang="ru-RU" sz="3200" spc="-1" strike="noStrike">
              <a:solidFill>
                <a:srgbClr val="000000"/>
              </a:solidFill>
              <a:uFill>
                <a:solidFill>
                  <a:srgbClr val="ffffff"/>
                </a:solidFill>
              </a:uFill>
              <a:latin typeface="Calibri"/>
            </a:endParaRPr>
          </a:p>
          <a:p>
            <a:pPr marL="343080" indent="-342720">
              <a:lnSpc>
                <a:spcPct val="100000"/>
              </a:lnSpc>
              <a:spcBef>
                <a:spcPts val="641"/>
              </a:spcBef>
              <a:buClr>
                <a:srgbClr val="000000"/>
              </a:buClr>
              <a:buFont typeface="Arial"/>
              <a:buChar char="•"/>
            </a:pPr>
            <a:r>
              <a:rPr b="0" lang="ru-RU" sz="3200" spc="-1" strike="noStrike">
                <a:solidFill>
                  <a:srgbClr val="000000"/>
                </a:solidFill>
                <a:uFill>
                  <a:solidFill>
                    <a:srgbClr val="ffffff"/>
                  </a:solidFill>
                </a:uFill>
                <a:latin typeface="Calibri"/>
              </a:rPr>
              <a:t>ученик обнаруживает незнание большей части соответствующего раздела изучаемого материала, допускает ошибки в формулировке определений и правил, искажающие их смысл, беспорядочно и неуверенно излагает материал. Оценка «2» отмечает такие недостатки в подготовке ученика, которые являются серьезным препятствием к успешному овладению последующим материалом.</a:t>
            </a:r>
            <a:endParaRPr b="0" lang="ru-RU" sz="3200" spc="-1" strike="noStrike">
              <a:solidFill>
                <a:srgbClr val="000000"/>
              </a:solidFill>
              <a:uFill>
                <a:solidFill>
                  <a:srgbClr val="ffffff"/>
                </a:solidFill>
              </a:uFill>
              <a:latin typeface="Calibri"/>
            </a:endParaRPr>
          </a:p>
          <a:p>
            <a:pPr marL="343080" indent="-342720">
              <a:lnSpc>
                <a:spcPct val="100000"/>
              </a:lnSpc>
              <a:spcBef>
                <a:spcPts val="641"/>
              </a:spcBef>
              <a:buClr>
                <a:srgbClr val="000000"/>
              </a:buClr>
              <a:buFont typeface="Arial"/>
              <a:buChar char="•"/>
            </a:pPr>
            <a:r>
              <a:rPr b="0" lang="ru-RU" sz="3200" spc="-1" strike="noStrike">
                <a:solidFill>
                  <a:srgbClr val="000000"/>
                </a:solidFill>
                <a:uFill>
                  <a:solidFill>
                    <a:srgbClr val="ffffff"/>
                  </a:solidFill>
                </a:uFill>
                <a:latin typeface="Calibri"/>
              </a:rPr>
              <a:t>Отметка «1» не ставится.</a:t>
            </a:r>
            <a:endParaRPr b="0" lang="ru-RU" sz="3200" spc="-1" strike="noStrike">
              <a:solidFill>
                <a:srgbClr val="000000"/>
              </a:solidFill>
              <a:uFill>
                <a:solidFill>
                  <a:srgbClr val="ffffff"/>
                </a:solidFill>
              </a:uFill>
              <a:latin typeface="Calibri"/>
            </a:endParaRPr>
          </a:p>
          <a:p>
            <a:pPr marL="343080" indent="-342720">
              <a:lnSpc>
                <a:spcPct val="100000"/>
              </a:lnSpc>
              <a:spcBef>
                <a:spcPts val="641"/>
              </a:spcBef>
              <a:buClr>
                <a:srgbClr val="000000"/>
              </a:buClr>
              <a:buFont typeface="Arial"/>
              <a:buChar char="•"/>
            </a:pPr>
            <a:r>
              <a:rPr b="0" lang="ru-RU" sz="3200" spc="-1" strike="noStrike">
                <a:solidFill>
                  <a:srgbClr val="000000"/>
                </a:solidFill>
                <a:uFill>
                  <a:solidFill>
                    <a:srgbClr val="ffffff"/>
                  </a:solidFill>
                </a:uFill>
                <a:latin typeface="Calibri"/>
              </a:rPr>
              <a:t>Отметка («5», «4», «3») может ставиться не только за единовременный ответ (когда на проверку подготовки ученика отводится определенное время), но и за рассредоточенный во времени, т.е. за сумму ответов, данных учеником на протяжении урока (выводится поурочный балл), при условии, если в процессе урока не только заслушивались ответы учащегося, но и осуществлялась проверка его умения применять знания на практике.</a:t>
            </a:r>
            <a:endParaRPr b="0" lang="ru-RU" sz="3200" spc="-1" strike="noStrike">
              <a:solidFill>
                <a:srgbClr val="000000"/>
              </a:solidFill>
              <a:uFill>
                <a:solidFill>
                  <a:srgbClr val="ffffff"/>
                </a:solidFill>
              </a:uFill>
              <a:latin typeface="Calibri"/>
            </a:endParaRPr>
          </a:p>
          <a:p>
            <a:pPr>
              <a:lnSpc>
                <a:spcPct val="100000"/>
              </a:lnSpc>
              <a:spcBef>
                <a:spcPts val="641"/>
              </a:spcBef>
            </a:pPr>
            <a:endParaRPr b="0" lang="ru-RU" sz="3200" spc="-1" strike="noStrike">
              <a:solidFill>
                <a:srgbClr val="000000"/>
              </a:solidFill>
              <a:uFill>
                <a:solidFill>
                  <a:srgbClr val="ffffff"/>
                </a:solidFill>
              </a:uFill>
              <a:latin typeface="Calibri"/>
            </a:endParaRPr>
          </a:p>
        </p:txBody>
      </p:sp>
    </p:spTree>
  </p:cSld>
  <p:timing>
    <p:tnLst>
      <p:par>
        <p:cTn id="35" dur="indefinite" restart="never" nodeType="tmRoot">
          <p:childTnLst>
            <p:seq>
              <p:cTn id="36" nodeType="mainSeq"/>
              <p:prevCondLst>
                <p:cond delay="0" evt="onPrev">
                  <p:tgtEl>
                    <p:sldTgt/>
                  </p:tgtEl>
                </p:cond>
              </p:prevCondLst>
              <p:nextCondLst>
                <p:cond delay="0" evt="onNext">
                  <p:tgtEl>
                    <p:sldTgt/>
                  </p:tgtEl>
                </p:cond>
              </p:nextCondLst>
            </p:seq>
          </p:childTnLst>
        </p:cTn>
      </p:par>
    </p:tnLst>
  </p:timing>
</p:sld>
</file>

<file path=ppt/slides/slide19.xml><?xml version="1.0" encoding="utf-8"?>
<p:sld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sp>
        <p:nvSpPr>
          <p:cNvPr id="119" name="TextShape 1"/>
          <p:cNvSpPr txBox="1"/>
          <p:nvPr/>
        </p:nvSpPr>
        <p:spPr>
          <a:xfrm>
            <a:off x="457200" y="274680"/>
            <a:ext cx="8229240" cy="1142640"/>
          </a:xfrm>
          <a:prstGeom prst="rect">
            <a:avLst/>
          </a:prstGeom>
          <a:noFill/>
          <a:ln>
            <a:noFill/>
          </a:ln>
        </p:spPr>
        <p:txBody>
          <a:bodyPr anchor="ctr"/>
          <a:p>
            <a:endParaRPr b="0" lang="ru-RU" sz="1800" spc="-1" strike="noStrike">
              <a:solidFill>
                <a:srgbClr val="000000"/>
              </a:solidFill>
              <a:uFill>
                <a:solidFill>
                  <a:srgbClr val="ffffff"/>
                </a:solidFill>
              </a:uFill>
              <a:latin typeface="Calibri"/>
            </a:endParaRPr>
          </a:p>
        </p:txBody>
      </p:sp>
      <p:sp>
        <p:nvSpPr>
          <p:cNvPr id="120" name="TextShape 2"/>
          <p:cNvSpPr txBox="1"/>
          <p:nvPr/>
        </p:nvSpPr>
        <p:spPr>
          <a:xfrm>
            <a:off x="457200" y="1600200"/>
            <a:ext cx="8229240" cy="4525560"/>
          </a:xfrm>
          <a:prstGeom prst="rect">
            <a:avLst/>
          </a:prstGeom>
          <a:noFill/>
          <a:ln>
            <a:noFill/>
          </a:ln>
        </p:spPr>
        <p:txBody>
          <a:bodyPr>
            <a:normAutofit/>
          </a:bodyPr>
          <a:p>
            <a:pPr marL="343080" indent="-342720">
              <a:lnSpc>
                <a:spcPct val="100000"/>
              </a:lnSpc>
              <a:spcBef>
                <a:spcPts val="641"/>
              </a:spcBef>
              <a:buClr>
                <a:srgbClr val="000000"/>
              </a:buClr>
              <a:buFont typeface="Arial"/>
              <a:buChar char="•"/>
            </a:pPr>
            <a:r>
              <a:rPr b="1" lang="ru-RU" sz="3200" spc="-1" strike="noStrike">
                <a:solidFill>
                  <a:srgbClr val="000000"/>
                </a:solidFill>
                <a:uFill>
                  <a:solidFill>
                    <a:srgbClr val="ffffff"/>
                  </a:solidFill>
                </a:uFill>
                <a:latin typeface="Calibri"/>
              </a:rPr>
              <a:t>«4»</a:t>
            </a:r>
            <a:endParaRPr b="0" lang="ru-RU" sz="3200" spc="-1" strike="noStrike">
              <a:solidFill>
                <a:srgbClr val="000000"/>
              </a:solidFill>
              <a:uFill>
                <a:solidFill>
                  <a:srgbClr val="ffffff"/>
                </a:solidFill>
              </a:uFill>
              <a:latin typeface="Calibri"/>
            </a:endParaRPr>
          </a:p>
          <a:p>
            <a:pPr marL="343080" indent="-342720">
              <a:lnSpc>
                <a:spcPct val="100000"/>
              </a:lnSpc>
              <a:spcBef>
                <a:spcPts val="641"/>
              </a:spcBef>
              <a:buClr>
                <a:srgbClr val="000000"/>
              </a:buClr>
              <a:buFont typeface="Arial"/>
              <a:buChar char="•"/>
            </a:pPr>
            <a:r>
              <a:rPr b="0" lang="ru-RU" sz="3200" spc="-1" strike="noStrike">
                <a:solidFill>
                  <a:srgbClr val="000000"/>
                </a:solidFill>
                <a:uFill>
                  <a:solidFill>
                    <a:srgbClr val="ffffff"/>
                  </a:solidFill>
                </a:uFill>
                <a:latin typeface="Calibri"/>
              </a:rPr>
              <a:t>ученик дает ответ, удовлетворяющий тем же требованиям, что и для отметки «5», но допускает 1 - 2 ошибки, которые сам же исправляет, и 1 - 2 недочета в последовательности и языковом оформлении излагаемого.</a:t>
            </a:r>
            <a:endParaRPr b="0" lang="ru-RU" sz="3200" spc="-1" strike="noStrike">
              <a:solidFill>
                <a:srgbClr val="000000"/>
              </a:solidFill>
              <a:uFill>
                <a:solidFill>
                  <a:srgbClr val="ffffff"/>
                </a:solidFill>
              </a:uFill>
              <a:latin typeface="Calibri"/>
            </a:endParaRPr>
          </a:p>
          <a:p>
            <a:pPr marL="343080" indent="-342720">
              <a:lnSpc>
                <a:spcPct val="100000"/>
              </a:lnSpc>
              <a:spcBef>
                <a:spcPts val="641"/>
              </a:spcBef>
              <a:buClr>
                <a:srgbClr val="000000"/>
              </a:buClr>
              <a:buFont typeface="Arial"/>
              <a:buChar char="•"/>
            </a:pPr>
            <a:r>
              <a:rPr b="1" lang="ru-RU" sz="3200" spc="-1" strike="noStrike">
                <a:solidFill>
                  <a:srgbClr val="000000"/>
                </a:solidFill>
                <a:uFill>
                  <a:solidFill>
                    <a:srgbClr val="ffffff"/>
                  </a:solidFill>
                </a:uFill>
                <a:latin typeface="Calibri"/>
              </a:rPr>
              <a:t>«3»</a:t>
            </a:r>
            <a:endParaRPr b="0" lang="ru-RU" sz="3200" spc="-1" strike="noStrike">
              <a:solidFill>
                <a:srgbClr val="000000"/>
              </a:solidFill>
              <a:uFill>
                <a:solidFill>
                  <a:srgbClr val="ffffff"/>
                </a:solidFill>
              </a:uFill>
              <a:latin typeface="Calibri"/>
            </a:endParaRPr>
          </a:p>
          <a:p>
            <a:pPr marL="343080" indent="-342720">
              <a:lnSpc>
                <a:spcPct val="100000"/>
              </a:lnSpc>
              <a:spcBef>
                <a:spcPts val="641"/>
              </a:spcBef>
              <a:buClr>
                <a:srgbClr val="000000"/>
              </a:buClr>
              <a:buFont typeface="Arial"/>
              <a:buChar char="•"/>
            </a:pPr>
            <a:r>
              <a:rPr b="0" lang="ru-RU" sz="3200" spc="-1" strike="noStrike">
                <a:solidFill>
                  <a:srgbClr val="000000"/>
                </a:solidFill>
                <a:uFill>
                  <a:solidFill>
                    <a:srgbClr val="ffffff"/>
                  </a:solidFill>
                </a:uFill>
                <a:latin typeface="Calibri"/>
              </a:rPr>
              <a:t>ученик обнаруживает знание и понимание основных положений данной темы, но:</a:t>
            </a:r>
            <a:endParaRPr b="0" lang="ru-RU" sz="3200" spc="-1" strike="noStrike">
              <a:solidFill>
                <a:srgbClr val="000000"/>
              </a:solidFill>
              <a:uFill>
                <a:solidFill>
                  <a:srgbClr val="ffffff"/>
                </a:solidFill>
              </a:uFill>
              <a:latin typeface="Calibri"/>
            </a:endParaRPr>
          </a:p>
          <a:p>
            <a:pPr marL="343080" indent="-342720">
              <a:lnSpc>
                <a:spcPct val="100000"/>
              </a:lnSpc>
              <a:spcBef>
                <a:spcPts val="641"/>
              </a:spcBef>
              <a:buClr>
                <a:srgbClr val="000000"/>
              </a:buClr>
              <a:buFont typeface="Arial"/>
              <a:buChar char="•"/>
            </a:pPr>
            <a:r>
              <a:rPr b="0" lang="ru-RU" sz="3200" spc="-1" strike="noStrike">
                <a:solidFill>
                  <a:srgbClr val="000000"/>
                </a:solidFill>
                <a:uFill>
                  <a:solidFill>
                    <a:srgbClr val="ffffff"/>
                  </a:solidFill>
                </a:uFill>
                <a:latin typeface="Calibri"/>
              </a:rPr>
              <a:t>1) излагает материал неполно и допускает неточности в определении понятий или формулировке правил;</a:t>
            </a:r>
            <a:endParaRPr b="0" lang="ru-RU" sz="3200" spc="-1" strike="noStrike">
              <a:solidFill>
                <a:srgbClr val="000000"/>
              </a:solidFill>
              <a:uFill>
                <a:solidFill>
                  <a:srgbClr val="ffffff"/>
                </a:solidFill>
              </a:uFill>
              <a:latin typeface="Calibri"/>
            </a:endParaRPr>
          </a:p>
          <a:p>
            <a:pPr marL="343080" indent="-342720">
              <a:lnSpc>
                <a:spcPct val="100000"/>
              </a:lnSpc>
              <a:spcBef>
                <a:spcPts val="641"/>
              </a:spcBef>
              <a:buClr>
                <a:srgbClr val="000000"/>
              </a:buClr>
              <a:buFont typeface="Arial"/>
              <a:buChar char="•"/>
            </a:pPr>
            <a:r>
              <a:rPr b="0" lang="ru-RU" sz="3200" spc="-1" strike="noStrike">
                <a:solidFill>
                  <a:srgbClr val="000000"/>
                </a:solidFill>
                <a:uFill>
                  <a:solidFill>
                    <a:srgbClr val="ffffff"/>
                  </a:solidFill>
                </a:uFill>
                <a:latin typeface="Calibri"/>
              </a:rPr>
              <a:t>2) не умеет достаточно глубоко и доказательно обосновать свои суждения и привести свои примеры;</a:t>
            </a:r>
            <a:endParaRPr b="0" lang="ru-RU" sz="3200" spc="-1" strike="noStrike">
              <a:solidFill>
                <a:srgbClr val="000000"/>
              </a:solidFill>
              <a:uFill>
                <a:solidFill>
                  <a:srgbClr val="ffffff"/>
                </a:solidFill>
              </a:uFill>
              <a:latin typeface="Calibri"/>
            </a:endParaRPr>
          </a:p>
          <a:p>
            <a:pPr marL="343080" indent="-342720">
              <a:lnSpc>
                <a:spcPct val="100000"/>
              </a:lnSpc>
              <a:spcBef>
                <a:spcPts val="641"/>
              </a:spcBef>
              <a:buClr>
                <a:srgbClr val="000000"/>
              </a:buClr>
              <a:buFont typeface="Arial"/>
              <a:buChar char="•"/>
            </a:pPr>
            <a:r>
              <a:rPr b="0" lang="ru-RU" sz="3200" spc="-1" strike="noStrike">
                <a:solidFill>
                  <a:srgbClr val="000000"/>
                </a:solidFill>
                <a:uFill>
                  <a:solidFill>
                    <a:srgbClr val="ffffff"/>
                  </a:solidFill>
                </a:uFill>
                <a:latin typeface="Calibri"/>
              </a:rPr>
              <a:t>3) излагает материал непоследовательно и допускает ошибки в языковом оформлении излагаемого</a:t>
            </a:r>
            <a:endParaRPr b="0" lang="ru-RU" sz="3200" spc="-1" strike="noStrike">
              <a:solidFill>
                <a:srgbClr val="000000"/>
              </a:solidFill>
              <a:uFill>
                <a:solidFill>
                  <a:srgbClr val="ffffff"/>
                </a:solidFill>
              </a:uFill>
              <a:latin typeface="Calibri"/>
            </a:endParaRPr>
          </a:p>
          <a:p>
            <a:pPr marL="343080" indent="-342720">
              <a:lnSpc>
                <a:spcPct val="100000"/>
              </a:lnSpc>
              <a:spcBef>
                <a:spcPts val="641"/>
              </a:spcBef>
              <a:buClr>
                <a:srgbClr val="000000"/>
              </a:buClr>
              <a:buFont typeface="Arial"/>
              <a:buChar char="•"/>
            </a:pPr>
            <a:r>
              <a:rPr b="1" lang="ru-RU" sz="3200" spc="-1" strike="noStrike">
                <a:solidFill>
                  <a:srgbClr val="000000"/>
                </a:solidFill>
                <a:uFill>
                  <a:solidFill>
                    <a:srgbClr val="ffffff"/>
                  </a:solidFill>
                </a:uFill>
                <a:latin typeface="Calibri"/>
              </a:rPr>
              <a:t>«2»</a:t>
            </a:r>
            <a:endParaRPr b="0" lang="ru-RU" sz="3200" spc="-1" strike="noStrike">
              <a:solidFill>
                <a:srgbClr val="000000"/>
              </a:solidFill>
              <a:uFill>
                <a:solidFill>
                  <a:srgbClr val="ffffff"/>
                </a:solidFill>
              </a:uFill>
              <a:latin typeface="Calibri"/>
            </a:endParaRPr>
          </a:p>
          <a:p>
            <a:pPr marL="343080" indent="-342720">
              <a:lnSpc>
                <a:spcPct val="100000"/>
              </a:lnSpc>
              <a:spcBef>
                <a:spcPts val="641"/>
              </a:spcBef>
              <a:buClr>
                <a:srgbClr val="000000"/>
              </a:buClr>
              <a:buFont typeface="Arial"/>
              <a:buChar char="•"/>
            </a:pPr>
            <a:r>
              <a:rPr b="0" lang="ru-RU" sz="3200" spc="-1" strike="noStrike">
                <a:solidFill>
                  <a:srgbClr val="000000"/>
                </a:solidFill>
                <a:uFill>
                  <a:solidFill>
                    <a:srgbClr val="ffffff"/>
                  </a:solidFill>
                </a:uFill>
                <a:latin typeface="Calibri"/>
              </a:rPr>
              <a:t>ученик обнаруживает незнание большей части соответствующего раздела изучаемого материала, допускает ошибки в формулировке определений и правил, искажающие их смысл, беспорядочно и неуверенно излагает материал. Оценка «2» отмечает такие недостатки в подготовке ученика, которые являются серьезным препятствием к успешному овладению последующим материалом.</a:t>
            </a:r>
            <a:endParaRPr b="0" lang="ru-RU" sz="3200" spc="-1" strike="noStrike">
              <a:solidFill>
                <a:srgbClr val="000000"/>
              </a:solidFill>
              <a:uFill>
                <a:solidFill>
                  <a:srgbClr val="ffffff"/>
                </a:solidFill>
              </a:uFill>
              <a:latin typeface="Calibri"/>
            </a:endParaRPr>
          </a:p>
          <a:p>
            <a:pPr marL="343080" indent="-342720">
              <a:lnSpc>
                <a:spcPct val="100000"/>
              </a:lnSpc>
              <a:spcBef>
                <a:spcPts val="641"/>
              </a:spcBef>
              <a:buClr>
                <a:srgbClr val="000000"/>
              </a:buClr>
              <a:buFont typeface="Arial"/>
              <a:buChar char="•"/>
            </a:pPr>
            <a:r>
              <a:rPr b="0" lang="ru-RU" sz="3200" spc="-1" strike="noStrike">
                <a:solidFill>
                  <a:srgbClr val="000000"/>
                </a:solidFill>
                <a:uFill>
                  <a:solidFill>
                    <a:srgbClr val="ffffff"/>
                  </a:solidFill>
                </a:uFill>
                <a:latin typeface="Calibri"/>
              </a:rPr>
              <a:t>Отметка «1» не ставится.</a:t>
            </a:r>
            <a:endParaRPr b="0" lang="ru-RU" sz="3200" spc="-1" strike="noStrike">
              <a:solidFill>
                <a:srgbClr val="000000"/>
              </a:solidFill>
              <a:uFill>
                <a:solidFill>
                  <a:srgbClr val="ffffff"/>
                </a:solidFill>
              </a:uFill>
              <a:latin typeface="Calibri"/>
            </a:endParaRPr>
          </a:p>
          <a:p>
            <a:pPr marL="343080" indent="-342720">
              <a:lnSpc>
                <a:spcPct val="100000"/>
              </a:lnSpc>
              <a:spcBef>
                <a:spcPts val="641"/>
              </a:spcBef>
              <a:buClr>
                <a:srgbClr val="000000"/>
              </a:buClr>
              <a:buFont typeface="Arial"/>
              <a:buChar char="•"/>
            </a:pPr>
            <a:r>
              <a:rPr b="0" lang="ru-RU" sz="3200" spc="-1" strike="noStrike">
                <a:solidFill>
                  <a:srgbClr val="000000"/>
                </a:solidFill>
                <a:uFill>
                  <a:solidFill>
                    <a:srgbClr val="ffffff"/>
                  </a:solidFill>
                </a:uFill>
                <a:latin typeface="Calibri"/>
              </a:rPr>
              <a:t>Отметка («5», «4», «3») может ставиться не только за единовременный ответ (когда на проверку подготовки ученика отводится определенное время), но и за рассредоточенный во времени, т.е. за сумму ответов, данных учеником на протяжении урока (выводится поурочный балл), при условии, если в процессе урока не только заслушивались ответы учащегося, но и осуществлялась проверка его умения применять знания на практике</a:t>
            </a:r>
            <a:endParaRPr b="0" lang="ru-RU" sz="3200" spc="-1" strike="noStrike">
              <a:solidFill>
                <a:srgbClr val="000000"/>
              </a:solidFill>
              <a:uFill>
                <a:solidFill>
                  <a:srgbClr val="ffffff"/>
                </a:solidFill>
              </a:uFill>
              <a:latin typeface="Calibri"/>
            </a:endParaRPr>
          </a:p>
        </p:txBody>
      </p:sp>
    </p:spTree>
  </p:cSld>
  <p:timing>
    <p:tnLst>
      <p:par>
        <p:cTn id="37" dur="indefinite" restart="never" nodeType="tmRoot">
          <p:childTnLst>
            <p:seq>
              <p:cTn id="38" nodeType="mainSeq"/>
              <p:prevCondLst>
                <p:cond delay="0" evt="onPrev">
                  <p:tgtEl>
                    <p:sldTgt/>
                  </p:tgtEl>
                </p:cond>
              </p:prevCondLst>
              <p:nextCondLst>
                <p:cond delay="0" evt="onNext">
                  <p:tgtEl>
                    <p:sldTgt/>
                  </p:tgtEl>
                </p:cond>
              </p:nextCondLst>
            </p:seq>
          </p:childTnLst>
        </p:cTn>
      </p:par>
    </p:tnLst>
  </p:timing>
</p:sld>
</file>

<file path=ppt/slides/slide20.xml><?xml version="1.0" encoding="utf-8"?>
<p:sld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sp>
        <p:nvSpPr>
          <p:cNvPr id="121" name="TextShape 1"/>
          <p:cNvSpPr txBox="1"/>
          <p:nvPr/>
        </p:nvSpPr>
        <p:spPr>
          <a:xfrm>
            <a:off x="457200" y="0"/>
            <a:ext cx="8229240" cy="1213920"/>
          </a:xfrm>
          <a:prstGeom prst="rect">
            <a:avLst/>
          </a:prstGeom>
          <a:noFill/>
          <a:ln>
            <a:noFill/>
          </a:ln>
        </p:spPr>
        <p:txBody>
          <a:bodyPr anchor="ctr">
            <a:normAutofit/>
          </a:bodyPr>
          <a:p>
            <a:pPr algn="ctr">
              <a:lnSpc>
                <a:spcPct val="100000"/>
              </a:lnSpc>
            </a:pPr>
            <a:br/>
            <a:r>
              <a:rPr b="1" lang="ru-RU" sz="3600" spc="-1" strike="noStrike">
                <a:solidFill>
                  <a:srgbClr val="000000"/>
                </a:solidFill>
                <a:uFill>
                  <a:solidFill>
                    <a:srgbClr val="ffffff"/>
                  </a:solidFill>
                </a:uFill>
                <a:latin typeface="Calibri"/>
              </a:rPr>
              <a:t>Критерии и нормативы оценки языкового оформления</a:t>
            </a:r>
            <a:br/>
            <a:endParaRPr b="0" lang="ru-RU" sz="3600" spc="-1" strike="noStrike">
              <a:solidFill>
                <a:srgbClr val="000000"/>
              </a:solidFill>
              <a:uFill>
                <a:solidFill>
                  <a:srgbClr val="ffffff"/>
                </a:solidFill>
              </a:uFill>
              <a:latin typeface="Calibri"/>
            </a:endParaRPr>
          </a:p>
        </p:txBody>
      </p:sp>
      <p:sp>
        <p:nvSpPr>
          <p:cNvPr id="122" name="TextShape 2"/>
          <p:cNvSpPr txBox="1"/>
          <p:nvPr/>
        </p:nvSpPr>
        <p:spPr>
          <a:xfrm>
            <a:off x="457200" y="1071720"/>
            <a:ext cx="8229240" cy="5054400"/>
          </a:xfrm>
          <a:prstGeom prst="rect">
            <a:avLst/>
          </a:prstGeom>
          <a:noFill/>
          <a:ln>
            <a:noFill/>
          </a:ln>
        </p:spPr>
        <p:txBody>
          <a:bodyPr>
            <a:normAutofit/>
          </a:bodyPr>
          <a:p>
            <a:pPr marL="343080" indent="-342720">
              <a:lnSpc>
                <a:spcPct val="100000"/>
              </a:lnSpc>
              <a:spcBef>
                <a:spcPts val="641"/>
              </a:spcBef>
              <a:buClr>
                <a:srgbClr val="000000"/>
              </a:buClr>
              <a:buFont typeface="Arial"/>
              <a:buChar char="•"/>
            </a:pPr>
            <a:r>
              <a:rPr b="0" lang="ru-RU" sz="3200" spc="-1" strike="noStrike">
                <a:solidFill>
                  <a:srgbClr val="000000"/>
                </a:solidFill>
                <a:uFill>
                  <a:solidFill>
                    <a:srgbClr val="ffffff"/>
                  </a:solidFill>
                </a:uFill>
                <a:latin typeface="Calibri"/>
              </a:rPr>
              <a:t>Основными качествами хорошей речи, которые лежат в основе речевых навыков учащихся, принято считать богатство, точность, выразительность речи, ее правильность, уместность употребления языковых средств, поэтому изложения и сочинения оцениваются с точки зрения следующих критериев:</a:t>
            </a:r>
            <a:endParaRPr b="0" lang="ru-RU" sz="3200" spc="-1" strike="noStrike">
              <a:solidFill>
                <a:srgbClr val="000000"/>
              </a:solidFill>
              <a:uFill>
                <a:solidFill>
                  <a:srgbClr val="ffffff"/>
                </a:solidFill>
              </a:uFill>
              <a:latin typeface="Calibri"/>
            </a:endParaRPr>
          </a:p>
          <a:p>
            <a:pPr marL="343080" indent="-342720">
              <a:lnSpc>
                <a:spcPct val="100000"/>
              </a:lnSpc>
              <a:spcBef>
                <a:spcPts val="641"/>
              </a:spcBef>
              <a:buClr>
                <a:srgbClr val="000000"/>
              </a:buClr>
              <a:buFont typeface="Arial"/>
              <a:buChar char="•"/>
            </a:pPr>
            <a:r>
              <a:rPr b="0" lang="ru-RU" sz="3200" spc="-1" strike="noStrike">
                <a:solidFill>
                  <a:srgbClr val="000000"/>
                </a:solidFill>
                <a:uFill>
                  <a:solidFill>
                    <a:srgbClr val="ffffff"/>
                  </a:solidFill>
                </a:uFill>
                <a:latin typeface="Calibri"/>
              </a:rPr>
              <a:t>богатство (разнообразие) словаря и грамматического строя речи;</a:t>
            </a:r>
            <a:endParaRPr b="0" lang="ru-RU" sz="3200" spc="-1" strike="noStrike">
              <a:solidFill>
                <a:srgbClr val="000000"/>
              </a:solidFill>
              <a:uFill>
                <a:solidFill>
                  <a:srgbClr val="ffffff"/>
                </a:solidFill>
              </a:uFill>
              <a:latin typeface="Calibri"/>
            </a:endParaRPr>
          </a:p>
          <a:p>
            <a:pPr marL="343080" indent="-342720">
              <a:lnSpc>
                <a:spcPct val="100000"/>
              </a:lnSpc>
              <a:spcBef>
                <a:spcPts val="641"/>
              </a:spcBef>
              <a:buClr>
                <a:srgbClr val="000000"/>
              </a:buClr>
              <a:buFont typeface="Arial"/>
              <a:buChar char="•"/>
            </a:pPr>
            <a:r>
              <a:rPr b="0" lang="ru-RU" sz="3200" spc="-1" strike="noStrike">
                <a:solidFill>
                  <a:srgbClr val="000000"/>
                </a:solidFill>
                <a:uFill>
                  <a:solidFill>
                    <a:srgbClr val="ffffff"/>
                  </a:solidFill>
                </a:uFill>
                <a:latin typeface="Calibri"/>
              </a:rPr>
              <a:t>стилевое единство и выразительность речи;</a:t>
            </a:r>
            <a:endParaRPr b="0" lang="ru-RU" sz="3200" spc="-1" strike="noStrike">
              <a:solidFill>
                <a:srgbClr val="000000"/>
              </a:solidFill>
              <a:uFill>
                <a:solidFill>
                  <a:srgbClr val="ffffff"/>
                </a:solidFill>
              </a:uFill>
              <a:latin typeface="Calibri"/>
            </a:endParaRPr>
          </a:p>
          <a:p>
            <a:pPr marL="343080" indent="-342720">
              <a:lnSpc>
                <a:spcPct val="100000"/>
              </a:lnSpc>
              <a:spcBef>
                <a:spcPts val="641"/>
              </a:spcBef>
              <a:buClr>
                <a:srgbClr val="000000"/>
              </a:buClr>
              <a:buFont typeface="Arial"/>
              <a:buChar char="•"/>
            </a:pPr>
            <a:r>
              <a:rPr b="0" lang="ru-RU" sz="3200" spc="-1" strike="noStrike">
                <a:solidFill>
                  <a:srgbClr val="000000"/>
                </a:solidFill>
                <a:uFill>
                  <a:solidFill>
                    <a:srgbClr val="ffffff"/>
                  </a:solidFill>
                </a:uFill>
                <a:latin typeface="Calibri"/>
              </a:rPr>
              <a:t>правильность и уместность употребления языковых средств.</a:t>
            </a:r>
            <a:endParaRPr b="0" lang="ru-RU" sz="3200" spc="-1" strike="noStrike">
              <a:solidFill>
                <a:srgbClr val="000000"/>
              </a:solidFill>
              <a:uFill>
                <a:solidFill>
                  <a:srgbClr val="ffffff"/>
                </a:solidFill>
              </a:uFill>
              <a:latin typeface="Calibri"/>
            </a:endParaRPr>
          </a:p>
          <a:p>
            <a:pPr marL="343080" indent="-342720">
              <a:lnSpc>
                <a:spcPct val="100000"/>
              </a:lnSpc>
              <a:spcBef>
                <a:spcPts val="641"/>
              </a:spcBef>
              <a:buClr>
                <a:srgbClr val="000000"/>
              </a:buClr>
              <a:buFont typeface="Arial"/>
              <a:buChar char="•"/>
            </a:pPr>
            <a:r>
              <a:rPr b="0" lang="ru-RU" sz="3200" spc="-1" strike="noStrike">
                <a:solidFill>
                  <a:srgbClr val="000000"/>
                </a:solidFill>
                <a:uFill>
                  <a:solidFill>
                    <a:srgbClr val="ffffff"/>
                  </a:solidFill>
                </a:uFill>
                <a:latin typeface="Calibri"/>
              </a:rPr>
              <a:t>Показателями </a:t>
            </a:r>
            <a:r>
              <a:rPr b="1" lang="ru-RU" sz="3200" spc="-1" strike="noStrike">
                <a:solidFill>
                  <a:srgbClr val="000000"/>
                </a:solidFill>
                <a:uFill>
                  <a:solidFill>
                    <a:srgbClr val="ffffff"/>
                  </a:solidFill>
                </a:uFill>
                <a:latin typeface="Calibri"/>
              </a:rPr>
              <a:t>богатства речи</a:t>
            </a:r>
            <a:r>
              <a:rPr b="0" lang="ru-RU" sz="3200" spc="-1" strike="noStrike">
                <a:solidFill>
                  <a:srgbClr val="000000"/>
                </a:solidFill>
                <a:uFill>
                  <a:solidFill>
                    <a:srgbClr val="ffffff"/>
                  </a:solidFill>
                </a:uFill>
                <a:latin typeface="Calibri"/>
              </a:rPr>
              <a:t> являются большой объем активного словаря, развитой грамматический строй, разнообразие грамматических форм и конструкций, использованных в ходе оформления высказывания.</a:t>
            </a:r>
            <a:endParaRPr b="0" lang="ru-RU" sz="3200" spc="-1" strike="noStrike">
              <a:solidFill>
                <a:srgbClr val="000000"/>
              </a:solidFill>
              <a:uFill>
                <a:solidFill>
                  <a:srgbClr val="ffffff"/>
                </a:solidFill>
              </a:uFill>
              <a:latin typeface="Calibri"/>
            </a:endParaRPr>
          </a:p>
          <a:p>
            <a:pPr marL="343080" indent="-342720">
              <a:lnSpc>
                <a:spcPct val="100000"/>
              </a:lnSpc>
              <a:spcBef>
                <a:spcPts val="641"/>
              </a:spcBef>
              <a:buClr>
                <a:srgbClr val="000000"/>
              </a:buClr>
              <a:buFont typeface="Arial"/>
              <a:buChar char="•"/>
            </a:pPr>
            <a:r>
              <a:rPr b="0" lang="ru-RU" sz="3200" spc="-1" strike="noStrike">
                <a:solidFill>
                  <a:srgbClr val="000000"/>
                </a:solidFill>
                <a:uFill>
                  <a:solidFill>
                    <a:srgbClr val="ffffff"/>
                  </a:solidFill>
                </a:uFill>
                <a:latin typeface="Calibri"/>
              </a:rPr>
              <a:t>Показатель </a:t>
            </a:r>
            <a:r>
              <a:rPr b="1" lang="ru-RU" sz="3200" spc="-1" strike="noStrike">
                <a:solidFill>
                  <a:srgbClr val="000000"/>
                </a:solidFill>
                <a:uFill>
                  <a:solidFill>
                    <a:srgbClr val="ffffff"/>
                  </a:solidFill>
                </a:uFill>
                <a:latin typeface="Calibri"/>
              </a:rPr>
              <a:t>точности речи</a:t>
            </a:r>
            <a:r>
              <a:rPr b="0" lang="ru-RU" sz="3200" spc="-1" strike="noStrike">
                <a:solidFill>
                  <a:srgbClr val="000000"/>
                </a:solidFill>
                <a:uFill>
                  <a:solidFill>
                    <a:srgbClr val="ffffff"/>
                  </a:solidFill>
                </a:uFill>
                <a:latin typeface="Calibri"/>
              </a:rPr>
              <a:t> - умение пользоваться синонимическими средствами языка и речи, выбрать из ряда возможных то языковое средство, которое наиболее уместно в данной речевой ситуации. Точность речи, таким образом, прежде всего, зависит от умения учащихся пользоваться синонимами, от умения правильно использовать возможности лексической сочетаемости слов, от понимания различных смысловых оттенков лексических единиц, от правильности и точности использования некоторых грамматических категорий (например, личных и указательных местоимений).</a:t>
            </a:r>
            <a:endParaRPr b="0" lang="ru-RU" sz="3200" spc="-1" strike="noStrike">
              <a:solidFill>
                <a:srgbClr val="000000"/>
              </a:solidFill>
              <a:uFill>
                <a:solidFill>
                  <a:srgbClr val="ffffff"/>
                </a:solidFill>
              </a:uFill>
              <a:latin typeface="Calibri"/>
            </a:endParaRPr>
          </a:p>
          <a:p>
            <a:pPr marL="343080" indent="-342720">
              <a:lnSpc>
                <a:spcPct val="100000"/>
              </a:lnSpc>
              <a:spcBef>
                <a:spcPts val="641"/>
              </a:spcBef>
              <a:buClr>
                <a:srgbClr val="000000"/>
              </a:buClr>
              <a:buFont typeface="Arial"/>
              <a:buChar char="•"/>
            </a:pPr>
            <a:r>
              <a:rPr b="1" lang="ru-RU" sz="3200" spc="-1" strike="noStrike">
                <a:solidFill>
                  <a:srgbClr val="000000"/>
                </a:solidFill>
                <a:uFill>
                  <a:solidFill>
                    <a:srgbClr val="ffffff"/>
                  </a:solidFill>
                </a:uFill>
                <a:latin typeface="Calibri"/>
              </a:rPr>
              <a:t>Выразительность речи</a:t>
            </a:r>
            <a:r>
              <a:rPr b="0" lang="ru-RU" sz="3200" spc="-1" strike="noStrike">
                <a:solidFill>
                  <a:srgbClr val="000000"/>
                </a:solidFill>
                <a:uFill>
                  <a:solidFill>
                    <a:srgbClr val="ffffff"/>
                  </a:solidFill>
                </a:uFill>
                <a:latin typeface="Calibri"/>
              </a:rPr>
              <a:t> предполагает такой отбор языковых средств, которые соответствуют целям, условиям и содержанию речевого общения. Это значит, что пишущий понимает особенности речевой ситуации, специфику условий речи, придает высказыванию соответствующую стилевую окраску и осознанно отбирает образные, изобразительные средства. Так, в художественном описании, например, уместны оценочные слова, тропы, лексические и морфологические категории, употребляющиеся в переносном значении. Здесь неуместны термины, конструкции и обороты, свойственные научному стилю речи.</a:t>
            </a:r>
            <a:endParaRPr b="0" lang="ru-RU" sz="3200" spc="-1" strike="noStrike">
              <a:solidFill>
                <a:srgbClr val="000000"/>
              </a:solidFill>
              <a:uFill>
                <a:solidFill>
                  <a:srgbClr val="ffffff"/>
                </a:solidFill>
              </a:uFill>
              <a:latin typeface="Calibri"/>
            </a:endParaRPr>
          </a:p>
          <a:p>
            <a:pPr>
              <a:lnSpc>
                <a:spcPct val="100000"/>
              </a:lnSpc>
              <a:spcBef>
                <a:spcPts val="641"/>
              </a:spcBef>
            </a:pPr>
            <a:endParaRPr b="0" lang="ru-RU" sz="3200" spc="-1" strike="noStrike">
              <a:solidFill>
                <a:srgbClr val="000000"/>
              </a:solidFill>
              <a:uFill>
                <a:solidFill>
                  <a:srgbClr val="ffffff"/>
                </a:solidFill>
              </a:uFill>
              <a:latin typeface="Calibri"/>
            </a:endParaRPr>
          </a:p>
        </p:txBody>
      </p:sp>
    </p:spTree>
  </p:cSld>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Arial"/>
        <a:ea typeface="DejaVu Sans"/>
        <a:cs typeface="DejaVu Sans"/>
      </a:majorFont>
      <a:minorFont>
        <a:latin typeface="Arial"/>
        <a:ea typeface="DejaVu Sans"/>
        <a:cs typeface="DejaVu Sans"/>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Arial"/>
        <a:ea typeface="DejaVu Sans"/>
        <a:cs typeface="DejaVu Sans"/>
      </a:majorFont>
      <a:minorFont>
        <a:latin typeface="Arial"/>
        <a:ea typeface="DejaVu Sans"/>
        <a:cs typeface="DejaVu Sans"/>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docProps/app.xml><?xml version="1.0" encoding="utf-8"?>
<Properties xmlns="http://schemas.openxmlformats.org/officeDocument/2006/extended-properties" xmlns:vt="http://schemas.openxmlformats.org/officeDocument/2006/docPropsVTypes">
  <Template/>
  <TotalTime>195</TotalTime>
  <Application>LibreOffice/5.3.3.2$Windows_X86_64 LibreOffice_project/3d9a8b4b4e538a85e0782bd6c2d430bafe583448</Application>
  <Words>1249</Words>
  <Paragraphs>116</Paragraphs>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erms:created xsi:type="dcterms:W3CDTF">2017-11-17T06:17:08Z</dcterms:created>
  <dc:creator>User</dc:creator>
  <dc:description/>
  <dc:language>ru-RU</dc:language>
  <cp:lastModifiedBy>User</cp:lastModifiedBy>
  <dcterms:modified xsi:type="dcterms:W3CDTF">2017-11-29T10:02:56Z</dcterms:modified>
  <cp:revision>23</cp:revision>
  <dc:subject/>
  <dc:title>Слайд 1</dc:title>
</cp:coreProperties>
</file>

<file path=docProps/custom.xml><?xml version="1.0" encoding="utf-8"?>
<Properties xmlns="http://schemas.openxmlformats.org/officeDocument/2006/custom-properties" xmlns:vt="http://schemas.openxmlformats.org/officeDocument/2006/docPropsVTypes">
  <property fmtid="{D5CDD505-2E9C-101B-9397-08002B2CF9AE}" pid="2" name="AppVersion">
    <vt:lpwstr>12.0000</vt:lpwstr>
  </property>
  <property fmtid="{D5CDD505-2E9C-101B-9397-08002B2CF9AE}" pid="3" name="HiddenSlides">
    <vt:i4>0</vt:i4>
  </property>
  <property fmtid="{D5CDD505-2E9C-101B-9397-08002B2CF9AE}" pid="4" name="HyperlinksChanged">
    <vt:bool>0</vt:bool>
  </property>
  <property fmtid="{D5CDD505-2E9C-101B-9397-08002B2CF9AE}" pid="5" name="LinksUpToDate">
    <vt:bool>0</vt:bool>
  </property>
  <property fmtid="{D5CDD505-2E9C-101B-9397-08002B2CF9AE}" pid="6" name="MMClips">
    <vt:i4>0</vt:i4>
  </property>
  <property fmtid="{D5CDD505-2E9C-101B-9397-08002B2CF9AE}" pid="7" name="Notes">
    <vt:i4>0</vt:i4>
  </property>
  <property fmtid="{D5CDD505-2E9C-101B-9397-08002B2CF9AE}" pid="8" name="PresentationFormat">
    <vt:lpwstr>Экран (4:3)</vt:lpwstr>
  </property>
  <property fmtid="{D5CDD505-2E9C-101B-9397-08002B2CF9AE}" pid="9" name="ScaleCrop">
    <vt:bool>0</vt:bool>
  </property>
  <property fmtid="{D5CDD505-2E9C-101B-9397-08002B2CF9AE}" pid="10" name="ShareDoc">
    <vt:bool>0</vt:bool>
  </property>
  <property fmtid="{D5CDD505-2E9C-101B-9397-08002B2CF9AE}" pid="11" name="Slides">
    <vt:i4>20</vt:i4>
  </property>
</Properties>
</file>