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132290"/>
            <a:ext cx="8352927" cy="1793167"/>
          </a:xfrm>
        </p:spPr>
        <p:txBody>
          <a:bodyPr/>
          <a:lstStyle/>
          <a:p>
            <a:r>
              <a:rPr lang="ru-RU" dirty="0"/>
              <a:t>Герои Великой Отечественной войны</a:t>
            </a:r>
          </a:p>
        </p:txBody>
      </p:sp>
    </p:spTree>
    <p:extLst>
      <p:ext uri="{BB962C8B-B14F-4D97-AF65-F5344CB8AC3E}">
        <p14:creationId xmlns:p14="http://schemas.microsoft.com/office/powerpoint/2010/main" val="224214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365104"/>
            <a:ext cx="6512511" cy="1143000"/>
          </a:xfrm>
        </p:spPr>
        <p:txBody>
          <a:bodyPr/>
          <a:lstStyle/>
          <a:p>
            <a:pPr algn="ctr"/>
            <a:r>
              <a:rPr lang="ru-RU" sz="2800" dirty="0" err="1"/>
              <a:t>Маншук</a:t>
            </a:r>
            <a:r>
              <a:rPr lang="ru-RU" sz="2800" dirty="0"/>
              <a:t> </a:t>
            </a:r>
            <a:r>
              <a:rPr lang="ru-RU" sz="2800" dirty="0" err="1"/>
              <a:t>Жиенгалиевна</a:t>
            </a:r>
            <a:r>
              <a:rPr lang="ru-RU" sz="2800" dirty="0"/>
              <a:t> </a:t>
            </a:r>
            <a:r>
              <a:rPr lang="ru-RU" sz="2800" dirty="0" err="1"/>
              <a:t>Маметова</a:t>
            </a:r>
            <a:endParaRPr lang="ru-RU" sz="2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762" y="423250"/>
            <a:ext cx="2686374" cy="378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32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372168"/>
            <a:ext cx="7622232" cy="1143000"/>
          </a:xfrm>
        </p:spPr>
        <p:txBody>
          <a:bodyPr/>
          <a:lstStyle/>
          <a:p>
            <a:pPr algn="ctr"/>
            <a:r>
              <a:rPr lang="ru-RU" sz="3200" dirty="0" err="1" smtClean="0"/>
              <a:t>Алия</a:t>
            </a:r>
            <a:r>
              <a:rPr lang="ru-RU" sz="3200" dirty="0" smtClean="0"/>
              <a:t> </a:t>
            </a:r>
            <a:r>
              <a:rPr lang="ru-RU" sz="3200" dirty="0" err="1" smtClean="0"/>
              <a:t>Нурмухамбетовна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err="1" smtClean="0"/>
              <a:t>Молдагулова</a:t>
            </a:r>
            <a:endParaRPr lang="ru-RU" sz="3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3406"/>
            <a:ext cx="3024336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849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941168"/>
            <a:ext cx="6512511" cy="1143000"/>
          </a:xfrm>
        </p:spPr>
        <p:txBody>
          <a:bodyPr/>
          <a:lstStyle/>
          <a:p>
            <a:r>
              <a:rPr lang="ru-RU" sz="2800" dirty="0"/>
              <a:t>Севастьянов Алексей Тихонович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6596"/>
            <a:ext cx="3024336" cy="430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18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Матвеев Владимир Иванович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3442"/>
            <a:ext cx="2808311" cy="375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126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229200"/>
            <a:ext cx="6512511" cy="1143000"/>
          </a:xfrm>
        </p:spPr>
        <p:txBody>
          <a:bodyPr/>
          <a:lstStyle/>
          <a:p>
            <a:r>
              <a:rPr lang="ru-RU" sz="3200" dirty="0"/>
              <a:t>Поляков Се</a:t>
            </a:r>
            <a:r>
              <a:rPr lang="en-US" sz="3200" dirty="0"/>
              <a:t>p</a:t>
            </a:r>
            <a:r>
              <a:rPr lang="ru-RU" sz="3200" dirty="0"/>
              <a:t>гей </a:t>
            </a:r>
            <a:r>
              <a:rPr lang="en-US" sz="3200" dirty="0"/>
              <a:t>H</a:t>
            </a:r>
            <a:r>
              <a:rPr lang="ru-RU" sz="3200" dirty="0" err="1"/>
              <a:t>иколаевич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850" y="370960"/>
            <a:ext cx="3064285" cy="442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780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509120"/>
            <a:ext cx="6512511" cy="1143000"/>
          </a:xfrm>
        </p:spPr>
        <p:txBody>
          <a:bodyPr/>
          <a:lstStyle/>
          <a:p>
            <a:r>
              <a:rPr lang="ru-RU" sz="2800" dirty="0" err="1"/>
              <a:t>Муравицкий</a:t>
            </a:r>
            <a:r>
              <a:rPr lang="ru-RU" sz="2800" dirty="0"/>
              <a:t> Лука Захарович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2880319" cy="380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428625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0165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Василий Григорьевич Зайцев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3973"/>
            <a:ext cx="3240360" cy="3585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183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365104"/>
            <a:ext cx="6512511" cy="1143000"/>
          </a:xfrm>
        </p:spPr>
        <p:txBody>
          <a:bodyPr/>
          <a:lstStyle/>
          <a:p>
            <a:r>
              <a:rPr lang="ru-RU" sz="2800" dirty="0" err="1"/>
              <a:t>Ханпаша</a:t>
            </a:r>
            <a:r>
              <a:rPr lang="ru-RU" sz="2800" dirty="0"/>
              <a:t> </a:t>
            </a:r>
            <a:r>
              <a:rPr lang="ru-RU" sz="2800" dirty="0" err="1"/>
              <a:t>Нурадилович</a:t>
            </a:r>
            <a:r>
              <a:rPr lang="ru-RU" sz="2800" dirty="0"/>
              <a:t> </a:t>
            </a:r>
            <a:r>
              <a:rPr lang="ru-RU" sz="2800" dirty="0" err="1"/>
              <a:t>Нурадилов</a:t>
            </a:r>
            <a:endParaRPr lang="ru-RU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606" y="201041"/>
            <a:ext cx="2798554" cy="3804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02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Зиновий </a:t>
            </a:r>
            <a:r>
              <a:rPr lang="ru-RU" dirty="0" err="1"/>
              <a:t>Колобанов</a:t>
            </a:r>
            <a:r>
              <a:rPr lang="ru-RU" dirty="0"/>
              <a:t>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74342"/>
            <a:ext cx="2304255" cy="355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63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Петров Василий Степанович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5474"/>
            <a:ext cx="2808312" cy="392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447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72168"/>
            <a:ext cx="8424935" cy="1143000"/>
          </a:xfrm>
        </p:spPr>
        <p:txBody>
          <a:bodyPr/>
          <a:lstStyle/>
          <a:p>
            <a:pPr algn="ctr"/>
            <a:r>
              <a:rPr lang="ru-RU" dirty="0"/>
              <a:t>Виктор Васильевич Талалихин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33917"/>
            <a:ext cx="2457110" cy="316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11201"/>
            <a:ext cx="2435275" cy="309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71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Гусейн-заде </a:t>
            </a:r>
            <a:r>
              <a:rPr lang="ru-RU" sz="2800" dirty="0" err="1"/>
              <a:t>Мехти</a:t>
            </a:r>
            <a:r>
              <a:rPr lang="ru-RU" sz="2800" dirty="0"/>
              <a:t> </a:t>
            </a:r>
            <a:r>
              <a:rPr lang="ru-RU" sz="2800" dirty="0" err="1"/>
              <a:t>Ганифа</a:t>
            </a:r>
            <a:r>
              <a:rPr lang="ru-RU" sz="2800" dirty="0"/>
              <a:t> </a:t>
            </a:r>
            <a:r>
              <a:rPr lang="ru-RU" sz="2800" dirty="0" err="1"/>
              <a:t>оглы</a:t>
            </a:r>
            <a:endParaRPr lang="ru-RU" sz="2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4833"/>
            <a:ext cx="2592288" cy="3791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437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4372168"/>
            <a:ext cx="7910264" cy="1143000"/>
          </a:xfrm>
        </p:spPr>
        <p:txBody>
          <a:bodyPr/>
          <a:lstStyle/>
          <a:p>
            <a:r>
              <a:rPr lang="ru-RU" dirty="0"/>
              <a:t>Иван Никитович </a:t>
            </a:r>
            <a:r>
              <a:rPr lang="ru-RU" dirty="0" err="1"/>
              <a:t>Кожедуб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721" y="764704"/>
            <a:ext cx="4156762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90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81128"/>
            <a:ext cx="7694240" cy="998984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>Алексей Петрович </a:t>
            </a:r>
            <a:r>
              <a:rPr lang="ru-RU" sz="3200" dirty="0" err="1"/>
              <a:t>Маресьев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64704"/>
            <a:ext cx="3240360" cy="421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97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4372168"/>
            <a:ext cx="7910264" cy="1143000"/>
          </a:xfrm>
        </p:spPr>
        <p:txBody>
          <a:bodyPr/>
          <a:lstStyle/>
          <a:p>
            <a:r>
              <a:rPr lang="ru-RU" sz="2800" dirty="0"/>
              <a:t>Красноперов Сергей Леонидович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094"/>
            <a:ext cx="3168352" cy="3928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8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372168"/>
            <a:ext cx="7838256" cy="1143000"/>
          </a:xfrm>
        </p:spPr>
        <p:txBody>
          <a:bodyPr/>
          <a:lstStyle/>
          <a:p>
            <a:r>
              <a:rPr lang="ru-RU" sz="3200" dirty="0"/>
              <a:t>Матросов Александр Матвеевич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80059"/>
            <a:ext cx="2592288" cy="373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77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Иван Васильевич Панфилов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6590"/>
            <a:ext cx="2664296" cy="390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41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372168"/>
            <a:ext cx="7622232" cy="1143000"/>
          </a:xfrm>
        </p:spPr>
        <p:txBody>
          <a:bodyPr/>
          <a:lstStyle/>
          <a:p>
            <a:r>
              <a:rPr lang="ru-RU" sz="3200" dirty="0"/>
              <a:t>Николай </a:t>
            </a:r>
            <a:r>
              <a:rPr lang="ru-RU" sz="3200" dirty="0" err="1"/>
              <a:t>Францевич</a:t>
            </a:r>
            <a:r>
              <a:rPr lang="ru-RU" sz="3200" dirty="0"/>
              <a:t> Гастелло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7" y="301093"/>
            <a:ext cx="2409999" cy="35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63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Зоя Анатольевна Космодемьянская («Таня»)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168352" cy="4098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726" y="404664"/>
            <a:ext cx="509521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61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</TotalTime>
  <Words>63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Герои Великой Отечественной войны</vt:lpstr>
      <vt:lpstr>Виктор Васильевич Талалихин </vt:lpstr>
      <vt:lpstr>Иван Никитович Кожедуб</vt:lpstr>
      <vt:lpstr> Алексей Петрович Маресьев </vt:lpstr>
      <vt:lpstr>Красноперов Сергей Леонидович</vt:lpstr>
      <vt:lpstr>Матросов Александр Матвеевич</vt:lpstr>
      <vt:lpstr>Иван Васильевич Панфилов</vt:lpstr>
      <vt:lpstr>Николай Францевич Гастелло</vt:lpstr>
      <vt:lpstr>Зоя Анатольевна Космодемьянская («Таня»)</vt:lpstr>
      <vt:lpstr>Маншук Жиенгалиевна Маметова</vt:lpstr>
      <vt:lpstr>Алия Нурмухамбетовна Молдагулова</vt:lpstr>
      <vt:lpstr>Севастьянов Алексей Тихонович</vt:lpstr>
      <vt:lpstr>Матвеев Владимир Иванович</vt:lpstr>
      <vt:lpstr>Поляков Сеpгей Hиколаевич</vt:lpstr>
      <vt:lpstr>Муравицкий Лука Захарович</vt:lpstr>
      <vt:lpstr>Василий Григорьевич Зайцев</vt:lpstr>
      <vt:lpstr>Ханпаша Нурадилович Нурадилов</vt:lpstr>
      <vt:lpstr>Зиновий Колобанов </vt:lpstr>
      <vt:lpstr>Петров Василий Степанович</vt:lpstr>
      <vt:lpstr>Гусейн-заде Мехти Ганифа оглы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Великой Отечественной войны</dc:title>
  <dc:creator>1965</dc:creator>
  <cp:lastModifiedBy>Алиночка</cp:lastModifiedBy>
  <cp:revision>7</cp:revision>
  <dcterms:created xsi:type="dcterms:W3CDTF">2014-07-19T04:39:05Z</dcterms:created>
  <dcterms:modified xsi:type="dcterms:W3CDTF">2014-07-19T05:41:50Z</dcterms:modified>
</cp:coreProperties>
</file>