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9" r:id="rId2"/>
    <p:sldId id="281" r:id="rId3"/>
    <p:sldId id="275" r:id="rId4"/>
    <p:sldId id="276" r:id="rId5"/>
    <p:sldId id="277" r:id="rId6"/>
    <p:sldId id="29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6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700" y="1357298"/>
            <a:ext cx="789331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Уважаемые коллеги!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Вашему вниманию предоставляется </a:t>
            </a:r>
            <a:endParaRPr lang="ru-RU" sz="3600" b="1" i="1" dirty="0" smtClean="0">
              <a:solidFill>
                <a:srgbClr val="002060"/>
              </a:solidFill>
              <a:latin typeface="Academy Condensed" pitchFamily="2" charset="0"/>
            </a:endParaRP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краткий 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отчет</a:t>
            </a:r>
          </a:p>
          <a:p>
            <a:pPr algn="ctr"/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д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еятельности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профсоюза </a:t>
            </a:r>
            <a:endParaRPr lang="ru-RU" sz="3600" b="1" i="1" dirty="0" smtClean="0">
              <a:solidFill>
                <a:srgbClr val="FF0000"/>
              </a:solidFill>
              <a:latin typeface="Academy Condensed" pitchFamily="2" charset="0"/>
            </a:endParaRP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МБОУ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«СОШ №2»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за 2013-2014 учебный год.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580.JPG"/>
          <p:cNvPicPr>
            <a:picLocks noChangeAspect="1"/>
          </p:cNvPicPr>
          <p:nvPr/>
        </p:nvPicPr>
        <p:blipFill>
          <a:blip r:embed="rId2" cstate="print"/>
          <a:srcRect l="4687" t="6250" r="4687" b="7291"/>
          <a:stretch>
            <a:fillRect/>
          </a:stretch>
        </p:blipFill>
        <p:spPr>
          <a:xfrm>
            <a:off x="2428860" y="214290"/>
            <a:ext cx="4492848" cy="64294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20" y="1357298"/>
            <a:ext cx="187743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 светлом 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будущем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з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аботятся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п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олитики,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о светлом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прошлом –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и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сторики,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70007" y="2000240"/>
            <a:ext cx="217399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 светлом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н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астоящем –</a:t>
            </a:r>
          </a:p>
          <a:p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Профсоюзы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…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6968.JPG"/>
          <p:cNvPicPr>
            <a:picLocks noChangeAspect="1"/>
          </p:cNvPicPr>
          <p:nvPr/>
        </p:nvPicPr>
        <p:blipFill>
          <a:blip r:embed="rId2" cstate="print"/>
          <a:srcRect l="16406" t="3125" b="6640"/>
          <a:stretch>
            <a:fillRect/>
          </a:stretch>
        </p:blipFill>
        <p:spPr>
          <a:xfrm>
            <a:off x="1357290" y="1643050"/>
            <a:ext cx="6715172" cy="48324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57356" y="285728"/>
            <a:ext cx="54280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Организована экскурсионная поездка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 святые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Булгарские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места…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7001.JPG"/>
          <p:cNvPicPr>
            <a:picLocks noChangeAspect="1"/>
          </p:cNvPicPr>
          <p:nvPr/>
        </p:nvPicPr>
        <p:blipFill>
          <a:blip r:embed="rId2" cstate="print"/>
          <a:srcRect l="2343" t="19531" b="11328"/>
          <a:stretch>
            <a:fillRect/>
          </a:stretch>
        </p:blipFill>
        <p:spPr>
          <a:xfrm>
            <a:off x="3143240" y="3929066"/>
            <a:ext cx="5786478" cy="2731227"/>
          </a:xfrm>
          <a:prstGeom prst="rect">
            <a:avLst/>
          </a:prstGeom>
        </p:spPr>
      </p:pic>
      <p:pic>
        <p:nvPicPr>
          <p:cNvPr id="2" name="Рисунок 1" descr="IMG_6913.JPG"/>
          <p:cNvPicPr>
            <a:picLocks noChangeAspect="1"/>
          </p:cNvPicPr>
          <p:nvPr/>
        </p:nvPicPr>
        <p:blipFill>
          <a:blip r:embed="rId3" cstate="print"/>
          <a:srcRect l="15000" t="12917" r="8333"/>
          <a:stretch>
            <a:fillRect/>
          </a:stretch>
        </p:blipFill>
        <p:spPr>
          <a:xfrm>
            <a:off x="3786182" y="571480"/>
            <a:ext cx="4286280" cy="3245755"/>
          </a:xfrm>
          <a:prstGeom prst="rect">
            <a:avLst/>
          </a:prstGeom>
        </p:spPr>
      </p:pic>
      <p:pic>
        <p:nvPicPr>
          <p:cNvPr id="4" name="Рисунок 3" descr="IMG_6656.JPG"/>
          <p:cNvPicPr>
            <a:picLocks noChangeAspect="1"/>
          </p:cNvPicPr>
          <p:nvPr/>
        </p:nvPicPr>
        <p:blipFill>
          <a:blip r:embed="rId4" cstate="print"/>
          <a:srcRect l="14062" t="9375" r="14063" b="4166"/>
          <a:stretch>
            <a:fillRect/>
          </a:stretch>
        </p:blipFill>
        <p:spPr>
          <a:xfrm>
            <a:off x="500034" y="857232"/>
            <a:ext cx="2500330" cy="45114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6677.JPG"/>
          <p:cNvPicPr>
            <a:picLocks noChangeAspect="1"/>
          </p:cNvPicPr>
          <p:nvPr/>
        </p:nvPicPr>
        <p:blipFill>
          <a:blip r:embed="rId2" cstate="print"/>
          <a:srcRect l="14062" t="10416" r="3125" b="9375"/>
          <a:stretch>
            <a:fillRect/>
          </a:stretch>
        </p:blipFill>
        <p:spPr>
          <a:xfrm>
            <a:off x="3714744" y="428604"/>
            <a:ext cx="2065208" cy="3000396"/>
          </a:xfrm>
          <a:prstGeom prst="rect">
            <a:avLst/>
          </a:prstGeom>
        </p:spPr>
      </p:pic>
      <p:pic>
        <p:nvPicPr>
          <p:cNvPr id="3" name="Рисунок 2" descr="IMG_6779.JPG"/>
          <p:cNvPicPr>
            <a:picLocks noChangeAspect="1"/>
          </p:cNvPicPr>
          <p:nvPr/>
        </p:nvPicPr>
        <p:blipFill>
          <a:blip r:embed="rId3" cstate="print"/>
          <a:srcRect l="7812" t="27083" r="9375" b="5208"/>
          <a:stretch>
            <a:fillRect/>
          </a:stretch>
        </p:blipFill>
        <p:spPr>
          <a:xfrm>
            <a:off x="6215074" y="642918"/>
            <a:ext cx="2286016" cy="2803604"/>
          </a:xfrm>
          <a:prstGeom prst="rect">
            <a:avLst/>
          </a:prstGeom>
        </p:spPr>
      </p:pic>
      <p:pic>
        <p:nvPicPr>
          <p:cNvPr id="4" name="Рисунок 3" descr="IMG_6845.JPG"/>
          <p:cNvPicPr>
            <a:picLocks noChangeAspect="1"/>
          </p:cNvPicPr>
          <p:nvPr/>
        </p:nvPicPr>
        <p:blipFill>
          <a:blip r:embed="rId4" cstate="print"/>
          <a:srcRect l="16406" t="4297" r="18750"/>
          <a:stretch>
            <a:fillRect/>
          </a:stretch>
        </p:blipFill>
        <p:spPr>
          <a:xfrm>
            <a:off x="5715008" y="3571876"/>
            <a:ext cx="3000396" cy="2952187"/>
          </a:xfrm>
          <a:prstGeom prst="rect">
            <a:avLst/>
          </a:prstGeom>
        </p:spPr>
      </p:pic>
      <p:pic>
        <p:nvPicPr>
          <p:cNvPr id="5" name="Рисунок 4" descr="IMG_6977.JPG"/>
          <p:cNvPicPr>
            <a:picLocks noChangeAspect="1"/>
          </p:cNvPicPr>
          <p:nvPr/>
        </p:nvPicPr>
        <p:blipFill>
          <a:blip r:embed="rId5" cstate="print"/>
          <a:srcRect l="6250" t="16666" r="1562" b="5208"/>
          <a:stretch>
            <a:fillRect/>
          </a:stretch>
        </p:blipFill>
        <p:spPr>
          <a:xfrm>
            <a:off x="714348" y="357166"/>
            <a:ext cx="2585103" cy="3286148"/>
          </a:xfrm>
          <a:prstGeom prst="rect">
            <a:avLst/>
          </a:prstGeom>
        </p:spPr>
      </p:pic>
      <p:pic>
        <p:nvPicPr>
          <p:cNvPr id="6" name="Рисунок 5" descr="IMG_6979.JPG"/>
          <p:cNvPicPr>
            <a:picLocks noChangeAspect="1"/>
          </p:cNvPicPr>
          <p:nvPr/>
        </p:nvPicPr>
        <p:blipFill>
          <a:blip r:embed="rId6" cstate="print"/>
          <a:srcRect t="16016" r="10937" b="7812"/>
          <a:stretch>
            <a:fillRect/>
          </a:stretch>
        </p:blipFill>
        <p:spPr>
          <a:xfrm>
            <a:off x="571472" y="3857628"/>
            <a:ext cx="4635758" cy="26432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1071546"/>
            <a:ext cx="6572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Профсоюзный комитет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выражает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благодарность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работникам, принявшим активное участие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 жизнедеятельности профсоюза школы!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4581128"/>
            <a:ext cx="65394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i="1" dirty="0" smtClean="0">
                <a:solidFill>
                  <a:srgbClr val="FF0000"/>
                </a:solidFill>
                <a:latin typeface="Academy Condensed" pitchFamily="2" charset="0"/>
              </a:rPr>
              <a:t>Спасибо за внимание!</a:t>
            </a:r>
            <a:endParaRPr lang="ru-RU" sz="5400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</TotalTime>
  <Words>67</Words>
  <Application>Microsoft Office PowerPoint</Application>
  <PresentationFormat>Экран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123</cp:lastModifiedBy>
  <cp:revision>101</cp:revision>
  <dcterms:created xsi:type="dcterms:W3CDTF">2014-05-30T19:07:55Z</dcterms:created>
  <dcterms:modified xsi:type="dcterms:W3CDTF">2014-06-03T07:02:00Z</dcterms:modified>
</cp:coreProperties>
</file>