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9" r:id="rId2"/>
    <p:sldId id="281" r:id="rId3"/>
    <p:sldId id="288" r:id="rId4"/>
    <p:sldId id="256" r:id="rId5"/>
    <p:sldId id="257" r:id="rId6"/>
    <p:sldId id="29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6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700" y="1357298"/>
            <a:ext cx="789331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Уважаемые коллеги!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Вашему вниманию предоставляется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краткий отчет</a:t>
            </a:r>
          </a:p>
          <a:p>
            <a:pPr algn="ctr"/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д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еятельности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профсоюза 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МБОУ «СОШ №2»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за 2013-2014 учебный год.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580.JPG"/>
          <p:cNvPicPr>
            <a:picLocks noChangeAspect="1"/>
          </p:cNvPicPr>
          <p:nvPr/>
        </p:nvPicPr>
        <p:blipFill>
          <a:blip r:embed="rId2" cstate="print"/>
          <a:srcRect l="4687" t="6250" r="4687" b="7291"/>
          <a:stretch>
            <a:fillRect/>
          </a:stretch>
        </p:blipFill>
        <p:spPr>
          <a:xfrm>
            <a:off x="2428860" y="214290"/>
            <a:ext cx="4492848" cy="6429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1357298"/>
            <a:ext cx="187743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 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будущем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з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аботятся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п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олитики,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о светлом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прошлом –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сторики,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70007" y="2000240"/>
            <a:ext cx="21739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н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астоящем –</a:t>
            </a:r>
          </a:p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Профсоюзы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…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33" y="785794"/>
            <a:ext cx="8932830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сотрудницы приняли участие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 финале смотра художественной </a:t>
            </a:r>
            <a:endParaRPr lang="ru-RU" sz="3600" b="1" i="1" dirty="0" smtClean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самодеятельности среди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работников 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образовательных учреждений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 номинациях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«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Танцевальное творчество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» и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«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Сольное вокальное творчество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»…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Поприветствуем наших звездочек!</a:t>
            </a:r>
          </a:p>
          <a:p>
            <a:pPr algn="ctr"/>
            <a:endParaRPr lang="ru-RU" sz="3600" b="1" i="1" dirty="0" smtClean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endParaRPr lang="ru-RU" sz="3600" b="1" i="1" dirty="0" smtClean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18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42" y="571480"/>
            <a:ext cx="2857520" cy="4286280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1809.JPG"/>
          <p:cNvPicPr>
            <a:picLocks noChangeAspect="1"/>
          </p:cNvPicPr>
          <p:nvPr/>
        </p:nvPicPr>
        <p:blipFill>
          <a:blip r:embed="rId3" cstate="print"/>
          <a:srcRect l="3125" t="25000" r="21875" b="6250"/>
          <a:stretch>
            <a:fillRect/>
          </a:stretch>
        </p:blipFill>
        <p:spPr>
          <a:xfrm>
            <a:off x="2714611" y="1500174"/>
            <a:ext cx="3500463" cy="4813135"/>
          </a:xfrm>
          <a:prstGeom prst="parallelogram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1817.JPG"/>
          <p:cNvPicPr>
            <a:picLocks noChangeAspect="1"/>
          </p:cNvPicPr>
          <p:nvPr/>
        </p:nvPicPr>
        <p:blipFill>
          <a:blip r:embed="rId4" cstate="print"/>
          <a:srcRect l="12500" t="35417" r="31250"/>
          <a:stretch>
            <a:fillRect/>
          </a:stretch>
        </p:blipFill>
        <p:spPr>
          <a:xfrm>
            <a:off x="6215074" y="500042"/>
            <a:ext cx="2601740" cy="4480748"/>
          </a:xfrm>
          <a:prstGeom prst="parallelogram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 rot="10800000" flipV="1">
            <a:off x="2857488" y="214290"/>
            <a:ext cx="4071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Наша звездочка</a:t>
            </a:r>
          </a:p>
          <a:p>
            <a:pPr algn="ctr"/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Фарида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Муллануровна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1832.JPG"/>
          <p:cNvPicPr>
            <a:picLocks noChangeAspect="1"/>
          </p:cNvPicPr>
          <p:nvPr/>
        </p:nvPicPr>
        <p:blipFill>
          <a:blip r:embed="rId2" cstate="print"/>
          <a:srcRect l="10417" t="30556" r="29166"/>
          <a:stretch>
            <a:fillRect/>
          </a:stretch>
        </p:blipFill>
        <p:spPr>
          <a:xfrm>
            <a:off x="3286116" y="1214422"/>
            <a:ext cx="3000396" cy="5173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1831.JPG"/>
          <p:cNvPicPr>
            <a:picLocks noChangeAspect="1"/>
          </p:cNvPicPr>
          <p:nvPr/>
        </p:nvPicPr>
        <p:blipFill>
          <a:blip r:embed="rId3" cstate="print"/>
          <a:srcRect l="6250" t="30208" r="32812"/>
          <a:stretch>
            <a:fillRect/>
          </a:stretch>
        </p:blipFill>
        <p:spPr>
          <a:xfrm>
            <a:off x="428596" y="1643050"/>
            <a:ext cx="2500330" cy="4295417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1836.JPG"/>
          <p:cNvPicPr>
            <a:picLocks noChangeAspect="1"/>
          </p:cNvPicPr>
          <p:nvPr/>
        </p:nvPicPr>
        <p:blipFill>
          <a:blip r:embed="rId4" cstate="print"/>
          <a:srcRect l="12500" t="26041" r="29688" b="3125"/>
          <a:stretch>
            <a:fillRect/>
          </a:stretch>
        </p:blipFill>
        <p:spPr>
          <a:xfrm>
            <a:off x="6572263" y="1643050"/>
            <a:ext cx="2363757" cy="4344203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928794" y="357166"/>
            <a:ext cx="53254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Наша звездочка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Алмазия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Милусовна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1071546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Профсоюзный комитет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выражает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благодарность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работникам, принявшим активное участие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 жизнедеятельности профсоюза школы!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4797152"/>
            <a:ext cx="72421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i="1" dirty="0" smtClean="0">
                <a:solidFill>
                  <a:srgbClr val="FF0000"/>
                </a:solidFill>
                <a:latin typeface="Academy Condensed" pitchFamily="2" charset="0"/>
              </a:rPr>
              <a:t>Спасибо за внимание!</a:t>
            </a:r>
            <a:endParaRPr lang="ru-RU" sz="6000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96</Words>
  <Application>Microsoft Office PowerPoint</Application>
  <PresentationFormat>Экран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123</cp:lastModifiedBy>
  <cp:revision>102</cp:revision>
  <dcterms:created xsi:type="dcterms:W3CDTF">2014-05-30T19:07:55Z</dcterms:created>
  <dcterms:modified xsi:type="dcterms:W3CDTF">2014-06-03T07:03:38Z</dcterms:modified>
</cp:coreProperties>
</file>